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7"/>
  </p:notesMasterIdLst>
  <p:sldIdLst>
    <p:sldId id="257" r:id="rId2"/>
    <p:sldId id="258" r:id="rId3"/>
    <p:sldId id="259" r:id="rId4"/>
    <p:sldId id="263" r:id="rId5"/>
    <p:sldId id="264" r:id="rId6"/>
    <p:sldId id="266" r:id="rId7"/>
    <p:sldId id="265" r:id="rId8"/>
    <p:sldId id="267" r:id="rId9"/>
    <p:sldId id="268" r:id="rId10"/>
    <p:sldId id="269" r:id="rId11"/>
    <p:sldId id="287" r:id="rId12"/>
    <p:sldId id="270" r:id="rId13"/>
    <p:sldId id="271" r:id="rId14"/>
    <p:sldId id="272" r:id="rId15"/>
    <p:sldId id="273" r:id="rId16"/>
    <p:sldId id="274" r:id="rId17"/>
    <p:sldId id="275" r:id="rId18"/>
    <p:sldId id="277" r:id="rId19"/>
    <p:sldId id="276" r:id="rId20"/>
    <p:sldId id="278" r:id="rId21"/>
    <p:sldId id="279" r:id="rId22"/>
    <p:sldId id="280" r:id="rId23"/>
    <p:sldId id="281" r:id="rId24"/>
    <p:sldId id="284" r:id="rId25"/>
    <p:sldId id="282" r:id="rId26"/>
    <p:sldId id="283" r:id="rId27"/>
    <p:sldId id="285" r:id="rId28"/>
    <p:sldId id="286" r:id="rId29"/>
    <p:sldId id="288" r:id="rId30"/>
    <p:sldId id="289" r:id="rId31"/>
    <p:sldId id="290" r:id="rId32"/>
    <p:sldId id="291" r:id="rId33"/>
    <p:sldId id="292" r:id="rId34"/>
    <p:sldId id="293" r:id="rId35"/>
    <p:sldId id="294" r:id="rId36"/>
    <p:sldId id="295" r:id="rId37"/>
    <p:sldId id="296" r:id="rId38"/>
    <p:sldId id="297" r:id="rId39"/>
    <p:sldId id="299" r:id="rId40"/>
    <p:sldId id="300" r:id="rId41"/>
    <p:sldId id="298" r:id="rId42"/>
    <p:sldId id="301" r:id="rId43"/>
    <p:sldId id="302" r:id="rId44"/>
    <p:sldId id="303" r:id="rId45"/>
    <p:sldId id="304" r:id="rId46"/>
    <p:sldId id="305" r:id="rId47"/>
    <p:sldId id="306" r:id="rId48"/>
    <p:sldId id="307" r:id="rId49"/>
    <p:sldId id="308" r:id="rId50"/>
    <p:sldId id="309" r:id="rId51"/>
    <p:sldId id="310" r:id="rId52"/>
    <p:sldId id="311" r:id="rId53"/>
    <p:sldId id="312" r:id="rId54"/>
    <p:sldId id="313" r:id="rId55"/>
    <p:sldId id="314" r:id="rId56"/>
    <p:sldId id="315" r:id="rId57"/>
    <p:sldId id="316" r:id="rId58"/>
    <p:sldId id="317" r:id="rId59"/>
    <p:sldId id="318" r:id="rId60"/>
    <p:sldId id="319" r:id="rId61"/>
    <p:sldId id="320" r:id="rId62"/>
    <p:sldId id="321" r:id="rId63"/>
    <p:sldId id="322" r:id="rId64"/>
    <p:sldId id="323" r:id="rId65"/>
    <p:sldId id="324" r:id="rId66"/>
    <p:sldId id="325" r:id="rId67"/>
    <p:sldId id="326" r:id="rId68"/>
    <p:sldId id="327" r:id="rId69"/>
    <p:sldId id="328" r:id="rId70"/>
    <p:sldId id="329" r:id="rId71"/>
    <p:sldId id="330" r:id="rId72"/>
    <p:sldId id="331" r:id="rId73"/>
    <p:sldId id="332" r:id="rId74"/>
    <p:sldId id="333" r:id="rId75"/>
    <p:sldId id="334" r:id="rId76"/>
    <p:sldId id="335" r:id="rId77"/>
    <p:sldId id="336" r:id="rId78"/>
    <p:sldId id="337" r:id="rId79"/>
    <p:sldId id="338" r:id="rId80"/>
    <p:sldId id="339" r:id="rId81"/>
    <p:sldId id="340" r:id="rId82"/>
    <p:sldId id="341" r:id="rId83"/>
    <p:sldId id="342" r:id="rId84"/>
    <p:sldId id="343" r:id="rId85"/>
    <p:sldId id="344" r:id="rId86"/>
    <p:sldId id="345" r:id="rId87"/>
    <p:sldId id="346" r:id="rId88"/>
    <p:sldId id="347" r:id="rId89"/>
    <p:sldId id="348" r:id="rId90"/>
    <p:sldId id="349" r:id="rId91"/>
    <p:sldId id="350" r:id="rId92"/>
    <p:sldId id="351" r:id="rId93"/>
    <p:sldId id="352" r:id="rId94"/>
    <p:sldId id="353" r:id="rId95"/>
    <p:sldId id="354" r:id="rId96"/>
    <p:sldId id="355" r:id="rId97"/>
    <p:sldId id="356" r:id="rId98"/>
    <p:sldId id="357" r:id="rId99"/>
    <p:sldId id="358" r:id="rId100"/>
    <p:sldId id="359" r:id="rId101"/>
    <p:sldId id="360" r:id="rId102"/>
    <p:sldId id="361" r:id="rId103"/>
    <p:sldId id="362" r:id="rId104"/>
    <p:sldId id="363" r:id="rId105"/>
    <p:sldId id="364" r:id="rId106"/>
    <p:sldId id="365" r:id="rId107"/>
    <p:sldId id="366" r:id="rId108"/>
    <p:sldId id="367" r:id="rId109"/>
    <p:sldId id="368" r:id="rId110"/>
    <p:sldId id="369" r:id="rId111"/>
    <p:sldId id="372" r:id="rId112"/>
    <p:sldId id="370" r:id="rId113"/>
    <p:sldId id="371" r:id="rId114"/>
    <p:sldId id="373" r:id="rId115"/>
    <p:sldId id="374" r:id="rId116"/>
    <p:sldId id="375" r:id="rId117"/>
    <p:sldId id="376" r:id="rId118"/>
    <p:sldId id="377" r:id="rId119"/>
    <p:sldId id="378" r:id="rId120"/>
    <p:sldId id="379" r:id="rId121"/>
    <p:sldId id="380" r:id="rId122"/>
    <p:sldId id="381" r:id="rId123"/>
    <p:sldId id="382" r:id="rId124"/>
    <p:sldId id="383" r:id="rId125"/>
    <p:sldId id="384" r:id="rId126"/>
    <p:sldId id="385" r:id="rId127"/>
    <p:sldId id="386" r:id="rId128"/>
    <p:sldId id="387" r:id="rId129"/>
    <p:sldId id="388" r:id="rId130"/>
    <p:sldId id="389" r:id="rId131"/>
    <p:sldId id="390" r:id="rId132"/>
    <p:sldId id="391" r:id="rId133"/>
    <p:sldId id="392" r:id="rId134"/>
    <p:sldId id="394" r:id="rId135"/>
    <p:sldId id="395" r:id="rId136"/>
    <p:sldId id="396" r:id="rId137"/>
    <p:sldId id="397" r:id="rId138"/>
    <p:sldId id="398" r:id="rId139"/>
    <p:sldId id="399" r:id="rId140"/>
    <p:sldId id="400" r:id="rId141"/>
    <p:sldId id="401" r:id="rId142"/>
    <p:sldId id="402" r:id="rId143"/>
    <p:sldId id="403" r:id="rId144"/>
    <p:sldId id="404" r:id="rId145"/>
    <p:sldId id="405" r:id="rId146"/>
    <p:sldId id="406" r:id="rId147"/>
    <p:sldId id="407" r:id="rId148"/>
    <p:sldId id="408" r:id="rId149"/>
    <p:sldId id="409" r:id="rId150"/>
    <p:sldId id="410" r:id="rId151"/>
    <p:sldId id="411" r:id="rId152"/>
    <p:sldId id="412" r:id="rId153"/>
    <p:sldId id="413" r:id="rId154"/>
    <p:sldId id="414" r:id="rId155"/>
    <p:sldId id="415" r:id="rId156"/>
    <p:sldId id="416" r:id="rId157"/>
    <p:sldId id="417" r:id="rId158"/>
    <p:sldId id="418" r:id="rId159"/>
    <p:sldId id="419" r:id="rId160"/>
    <p:sldId id="420" r:id="rId161"/>
    <p:sldId id="421" r:id="rId162"/>
    <p:sldId id="422" r:id="rId163"/>
    <p:sldId id="423" r:id="rId164"/>
    <p:sldId id="424" r:id="rId165"/>
    <p:sldId id="425" r:id="rId166"/>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82296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515151"/>
        </a:solidFill>
        <a:effectLst/>
        <a:uFillTx/>
        <a:latin typeface="Helvetica Neue Light"/>
        <a:ea typeface="Helvetica Neue Light"/>
        <a:cs typeface="Helvetica Neue Light"/>
        <a:sym typeface="Helvetica Neue Light"/>
      </a:defRPr>
    </a:lvl1pPr>
    <a:lvl2pPr marL="0" marR="0" indent="266700" algn="l" defTabSz="82296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515151"/>
        </a:solidFill>
        <a:effectLst/>
        <a:uFillTx/>
        <a:latin typeface="Helvetica Neue Light"/>
        <a:ea typeface="Helvetica Neue Light"/>
        <a:cs typeface="Helvetica Neue Light"/>
        <a:sym typeface="Helvetica Neue Light"/>
      </a:defRPr>
    </a:lvl2pPr>
    <a:lvl3pPr marL="0" marR="0" indent="533400" algn="l" defTabSz="82296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515151"/>
        </a:solidFill>
        <a:effectLst/>
        <a:uFillTx/>
        <a:latin typeface="Helvetica Neue Light"/>
        <a:ea typeface="Helvetica Neue Light"/>
        <a:cs typeface="Helvetica Neue Light"/>
        <a:sym typeface="Helvetica Neue Light"/>
      </a:defRPr>
    </a:lvl3pPr>
    <a:lvl4pPr marL="0" marR="0" indent="800100" algn="l" defTabSz="82296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515151"/>
        </a:solidFill>
        <a:effectLst/>
        <a:uFillTx/>
        <a:latin typeface="Helvetica Neue Light"/>
        <a:ea typeface="Helvetica Neue Light"/>
        <a:cs typeface="Helvetica Neue Light"/>
        <a:sym typeface="Helvetica Neue Light"/>
      </a:defRPr>
    </a:lvl4pPr>
    <a:lvl5pPr marL="0" marR="0" indent="1066800" algn="l" defTabSz="82296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515151"/>
        </a:solidFill>
        <a:effectLst/>
        <a:uFillTx/>
        <a:latin typeface="Helvetica Neue Light"/>
        <a:ea typeface="Helvetica Neue Light"/>
        <a:cs typeface="Helvetica Neue Light"/>
        <a:sym typeface="Helvetica Neue Light"/>
      </a:defRPr>
    </a:lvl5pPr>
    <a:lvl6pPr marL="0" marR="0" indent="1333500" algn="l" defTabSz="82296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515151"/>
        </a:solidFill>
        <a:effectLst/>
        <a:uFillTx/>
        <a:latin typeface="Helvetica Neue Light"/>
        <a:ea typeface="Helvetica Neue Light"/>
        <a:cs typeface="Helvetica Neue Light"/>
        <a:sym typeface="Helvetica Neue Light"/>
      </a:defRPr>
    </a:lvl6pPr>
    <a:lvl7pPr marL="0" marR="0" indent="1612900" algn="l" defTabSz="82296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515151"/>
        </a:solidFill>
        <a:effectLst/>
        <a:uFillTx/>
        <a:latin typeface="Helvetica Neue Light"/>
        <a:ea typeface="Helvetica Neue Light"/>
        <a:cs typeface="Helvetica Neue Light"/>
        <a:sym typeface="Helvetica Neue Light"/>
      </a:defRPr>
    </a:lvl7pPr>
    <a:lvl8pPr marL="0" marR="0" indent="1879600" algn="l" defTabSz="82296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515151"/>
        </a:solidFill>
        <a:effectLst/>
        <a:uFillTx/>
        <a:latin typeface="Helvetica Neue Light"/>
        <a:ea typeface="Helvetica Neue Light"/>
        <a:cs typeface="Helvetica Neue Light"/>
        <a:sym typeface="Helvetica Neue Light"/>
      </a:defRPr>
    </a:lvl8pPr>
    <a:lvl9pPr marL="0" marR="0" indent="2146300" algn="l" defTabSz="82296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515151"/>
        </a:solidFill>
        <a:effectLst/>
        <a:uFillTx/>
        <a:latin typeface="Helvetica Neue Light"/>
        <a:ea typeface="Helvetica Neue Light"/>
        <a:cs typeface="Helvetica Neue Light"/>
        <a:sym typeface="Helvetica Neue Light"/>
      </a:defRPr>
    </a:lvl9pPr>
  </p:defaultTextStyle>
  <p:extLst>
    <p:ext uri="{521415D9-36F7-43E2-AB2F-B90AF26B5E84}">
      <p14:sectionLst xmlns:p14="http://schemas.microsoft.com/office/powerpoint/2010/main">
        <p14:section name="Title" id="{82E37601-F17C-5242-842B-08D16610B844}">
          <p14:sldIdLst>
            <p14:sldId id="257"/>
          </p14:sldIdLst>
        </p14:section>
        <p14:section name="Overview" id="{EFE8734F-E196-BB46-8B26-7F8E2BE1CC9B}">
          <p14:sldIdLst>
            <p14:sldId id="258"/>
            <p14:sldId id="259"/>
            <p14:sldId id="263"/>
            <p14:sldId id="264"/>
            <p14:sldId id="266"/>
            <p14:sldId id="265"/>
            <p14:sldId id="267"/>
            <p14:sldId id="268"/>
            <p14:sldId id="269"/>
          </p14:sldIdLst>
        </p14:section>
        <p14:section name="SimModel" id="{8B0176E3-30B3-174F-BBE3-79B2F0D04F93}">
          <p14:sldIdLst>
            <p14:sldId id="287"/>
            <p14:sldId id="270"/>
            <p14:sldId id="271"/>
            <p14:sldId id="272"/>
            <p14:sldId id="273"/>
            <p14:sldId id="274"/>
            <p14:sldId id="275"/>
            <p14:sldId id="277"/>
            <p14:sldId id="276"/>
            <p14:sldId id="278"/>
            <p14:sldId id="279"/>
            <p14:sldId id="280"/>
            <p14:sldId id="281"/>
            <p14:sldId id="284"/>
            <p14:sldId id="282"/>
            <p14:sldId id="283"/>
            <p14:sldId id="285"/>
            <p14:sldId id="286"/>
          </p14:sldIdLst>
        </p14:section>
        <p14:section name="SysProcess" id="{250A481C-D502-5745-B418-97C48046AFBE}">
          <p14:sldIdLst>
            <p14:sldId id="288"/>
            <p14:sldId id="289"/>
            <p14:sldId id="290"/>
            <p14:sldId id="291"/>
            <p14:sldId id="292"/>
            <p14:sldId id="293"/>
            <p14:sldId id="294"/>
            <p14:sldId id="295"/>
            <p14:sldId id="296"/>
            <p14:sldId id="297"/>
            <p14:sldId id="299"/>
            <p14:sldId id="300"/>
            <p14:sldId id="298"/>
            <p14:sldId id="301"/>
            <p14:sldId id="302"/>
            <p14:sldId id="303"/>
            <p14:sldId id="304"/>
            <p14:sldId id="305"/>
            <p14:sldId id="306"/>
            <p14:sldId id="307"/>
            <p14:sldId id="308"/>
            <p14:sldId id="309"/>
            <p14:sldId id="310"/>
            <p14:sldId id="311"/>
            <p14:sldId id="312"/>
            <p14:sldId id="313"/>
            <p14:sldId id="314"/>
            <p14:sldId id="315"/>
            <p14:sldId id="316"/>
            <p14:sldId id="317"/>
            <p14:sldId id="318"/>
          </p14:sldIdLst>
        </p14:section>
        <p14:section name="SysModelTask" id="{E5DCBA78-808A-6B47-AB2E-C201F859578C}">
          <p14:sldIdLst>
            <p14:sldId id="319"/>
            <p14:sldId id="320"/>
            <p14:sldId id="321"/>
            <p14:sldId id="322"/>
            <p14:sldId id="323"/>
            <p14:sldId id="324"/>
            <p14:sldId id="325"/>
            <p14:sldId id="326"/>
            <p14:sldId id="327"/>
            <p14:sldId id="328"/>
            <p14:sldId id="329"/>
            <p14:sldId id="330"/>
            <p14:sldId id="331"/>
            <p14:sldId id="332"/>
            <p14:sldId id="333"/>
            <p14:sldId id="334"/>
            <p14:sldId id="335"/>
            <p14:sldId id="336"/>
            <p14:sldId id="337"/>
            <p14:sldId id="338"/>
            <p14:sldId id="339"/>
          </p14:sldIdLst>
        </p14:section>
        <p14:section name="SysModel" id="{3D8F3F90-A517-F646-96F7-8D31F540FF73}">
          <p14:sldIdLst>
            <p14:sldId id="340"/>
            <p14:sldId id="341"/>
            <p14:sldId id="342"/>
            <p14:sldId id="343"/>
            <p14:sldId id="344"/>
            <p14:sldId id="345"/>
            <p14:sldId id="346"/>
            <p14:sldId id="347"/>
            <p14:sldId id="348"/>
            <p14:sldId id="349"/>
            <p14:sldId id="350"/>
            <p14:sldId id="351"/>
            <p14:sldId id="352"/>
          </p14:sldIdLst>
        </p14:section>
        <p14:section name="SysMessaging" id="{C9817B2B-5DAB-7447-BA39-7AD94785498B}">
          <p14:sldIdLst>
            <p14:sldId id="353"/>
            <p14:sldId id="354"/>
            <p14:sldId id="355"/>
            <p14:sldId id="356"/>
            <p14:sldId id="357"/>
            <p14:sldId id="358"/>
            <p14:sldId id="359"/>
            <p14:sldId id="360"/>
            <p14:sldId id="361"/>
            <p14:sldId id="362"/>
            <p14:sldId id="363"/>
            <p14:sldId id="364"/>
            <p14:sldId id="365"/>
            <p14:sldId id="366"/>
            <p14:sldId id="367"/>
            <p14:sldId id="368"/>
            <p14:sldId id="369"/>
            <p14:sldId id="372"/>
            <p14:sldId id="370"/>
            <p14:sldId id="371"/>
            <p14:sldId id="373"/>
            <p14:sldId id="374"/>
            <p14:sldId id="375"/>
            <p14:sldId id="376"/>
            <p14:sldId id="377"/>
            <p14:sldId id="378"/>
            <p14:sldId id="379"/>
            <p14:sldId id="380"/>
            <p14:sldId id="381"/>
            <p14:sldId id="382"/>
            <p14:sldId id="383"/>
            <p14:sldId id="384"/>
            <p14:sldId id="385"/>
            <p14:sldId id="386"/>
            <p14:sldId id="387"/>
            <p14:sldId id="388"/>
            <p14:sldId id="389"/>
          </p14:sldIdLst>
        </p14:section>
        <p14:section name="SysInterface" id="{B318D746-EA59-9242-9C37-3DC9AEC5444D}">
          <p14:sldIdLst>
            <p14:sldId id="390"/>
            <p14:sldId id="391"/>
            <p14:sldId id="392"/>
            <p14:sldId id="394"/>
            <p14:sldId id="395"/>
            <p14:sldId id="396"/>
            <p14:sldId id="397"/>
            <p14:sldId id="398"/>
            <p14:sldId id="399"/>
            <p14:sldId id="400"/>
            <p14:sldId id="401"/>
            <p14:sldId id="402"/>
            <p14:sldId id="403"/>
            <p14:sldId id="404"/>
            <p14:sldId id="405"/>
            <p14:sldId id="406"/>
            <p14:sldId id="407"/>
            <p14:sldId id="408"/>
            <p14:sldId id="409"/>
            <p14:sldId id="410"/>
            <p14:sldId id="411"/>
            <p14:sldId id="412"/>
            <p14:sldId id="413"/>
            <p14:sldId id="414"/>
            <p14:sldId id="415"/>
            <p14:sldId id="416"/>
            <p14:sldId id="417"/>
          </p14:sldIdLst>
        </p14:section>
        <p14:section name="Conclusion" id="{CFBC0A63-9421-F248-9D9B-058834A53E65}">
          <p14:sldIdLst>
            <p14:sldId id="418"/>
            <p14:sldId id="419"/>
            <p14:sldId id="420"/>
            <p14:sldId id="421"/>
            <p14:sldId id="422"/>
            <p14:sldId id="423"/>
            <p14:sldId id="424"/>
            <p14:sldId id="42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BEBEC0"/>
    <a:srgbClr val="BFBFBF"/>
    <a:srgbClr val="99FF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8F44A2F1-9E1F-4B54-A3A2-5F16C0AD49E2}" styleName="">
    <a:tblBg/>
    <a:wholeTbl>
      <a:tcTxStyle b="off" i="off">
        <a:font>
          <a:latin typeface="Helvetica Neue Light"/>
          <a:ea typeface="Helvetica Neue Light"/>
          <a:cs typeface="Helvetica Neue Light"/>
        </a:font>
        <a:srgbClr val="000000"/>
      </a:tcTxStyle>
      <a:tcStyle>
        <a:tcBdr>
          <a:left>
            <a:ln w="38100" cap="flat">
              <a:solidFill>
                <a:srgbClr val="000000"/>
              </a:solidFill>
              <a:prstDash val="solid"/>
              <a:miter lim="400000"/>
            </a:ln>
          </a:left>
          <a:right>
            <a:ln w="38100" cap="flat">
              <a:solidFill>
                <a:srgbClr val="000000"/>
              </a:solidFill>
              <a:prstDash val="solid"/>
              <a:miter lim="400000"/>
            </a:ln>
          </a:right>
          <a:top>
            <a:ln w="38100" cap="flat">
              <a:solidFill>
                <a:srgbClr val="000000"/>
              </a:solidFill>
              <a:prstDash val="solid"/>
              <a:miter lim="400000"/>
            </a:ln>
          </a:top>
          <a:bottom>
            <a:ln w="38100" cap="flat">
              <a:solidFill>
                <a:srgbClr val="000000"/>
              </a:solidFill>
              <a:prstDash val="solid"/>
              <a:miter lim="400000"/>
            </a:ln>
          </a:bottom>
          <a:insideH>
            <a:ln w="38100" cap="flat">
              <a:solidFill>
                <a:srgbClr val="000000"/>
              </a:solidFill>
              <a:prstDash val="solid"/>
              <a:miter lim="400000"/>
            </a:ln>
          </a:insideH>
          <a:insideV>
            <a:ln w="38100" cap="flat">
              <a:solidFill>
                <a:srgbClr val="000000"/>
              </a:solidFill>
              <a:prstDash val="solid"/>
              <a:miter lim="400000"/>
            </a:ln>
          </a:insideV>
        </a:tcBdr>
        <a:fill>
          <a:noFill/>
        </a:fill>
      </a:tcStyle>
    </a:wholeTbl>
    <a:band2H>
      <a:tcTxStyle/>
      <a:tcStyle>
        <a:tcBdr/>
        <a:fill>
          <a:solidFill>
            <a:srgbClr val="EFF1F3"/>
          </a:solidFill>
        </a:fill>
      </a:tcStyle>
    </a:band2H>
    <a:firstCol>
      <a:tcTxStyle b="off" i="off">
        <a:font>
          <a:latin typeface="Helvetica Neue Light"/>
          <a:ea typeface="Helvetica Neue Light"/>
          <a:cs typeface="Helvetica Neue Light"/>
        </a:font>
        <a:srgbClr val="000000"/>
      </a:tcTxStyle>
      <a:tcStyle>
        <a:tcBdr>
          <a:left>
            <a:ln w="38100" cap="flat">
              <a:solidFill>
                <a:srgbClr val="000000"/>
              </a:solidFill>
              <a:prstDash val="solid"/>
              <a:miter lim="400000"/>
            </a:ln>
          </a:left>
          <a:right>
            <a:ln w="38100" cap="flat">
              <a:solidFill>
                <a:srgbClr val="000000"/>
              </a:solidFill>
              <a:prstDash val="solid"/>
              <a:miter lim="400000"/>
            </a:ln>
          </a:right>
          <a:top>
            <a:ln w="38100" cap="flat">
              <a:solidFill>
                <a:srgbClr val="000000"/>
              </a:solidFill>
              <a:prstDash val="solid"/>
              <a:miter lim="400000"/>
            </a:ln>
          </a:top>
          <a:bottom>
            <a:ln w="38100" cap="flat">
              <a:solidFill>
                <a:srgbClr val="000000"/>
              </a:solidFill>
              <a:prstDash val="solid"/>
              <a:miter lim="400000"/>
            </a:ln>
          </a:bottom>
          <a:insideH>
            <a:ln w="38100" cap="flat">
              <a:solidFill>
                <a:srgbClr val="000000"/>
              </a:solidFill>
              <a:prstDash val="solid"/>
              <a:miter lim="400000"/>
            </a:ln>
          </a:insideH>
          <a:insideV>
            <a:ln w="38100" cap="flat">
              <a:solidFill>
                <a:srgbClr val="000000"/>
              </a:solidFill>
              <a:prstDash val="solid"/>
              <a:miter lim="400000"/>
            </a:ln>
          </a:insideV>
        </a:tcBdr>
        <a:fill>
          <a:solidFill>
            <a:srgbClr val="CBCBCB"/>
          </a:solidFill>
        </a:fill>
      </a:tcStyle>
    </a:firstCol>
    <a:lastRow>
      <a:tcTxStyle b="off" i="off">
        <a:font>
          <a:latin typeface="Helvetica Neue Light"/>
          <a:ea typeface="Helvetica Neue Light"/>
          <a:cs typeface="Helvetica Neue Light"/>
        </a:font>
        <a:srgbClr val="000000"/>
      </a:tcTxStyle>
      <a:tcStyle>
        <a:tcBdr>
          <a:left>
            <a:ln w="38100" cap="flat">
              <a:solidFill>
                <a:srgbClr val="000000"/>
              </a:solidFill>
              <a:prstDash val="solid"/>
              <a:miter lim="400000"/>
            </a:ln>
          </a:left>
          <a:right>
            <a:ln w="38100" cap="flat">
              <a:solidFill>
                <a:srgbClr val="000000"/>
              </a:solidFill>
              <a:prstDash val="solid"/>
              <a:miter lim="400000"/>
            </a:ln>
          </a:right>
          <a:top>
            <a:ln w="38100" cap="flat">
              <a:solidFill>
                <a:srgbClr val="000000"/>
              </a:solidFill>
              <a:prstDash val="solid"/>
              <a:miter lim="400000"/>
            </a:ln>
          </a:top>
          <a:bottom>
            <a:ln w="38100" cap="flat">
              <a:solidFill>
                <a:srgbClr val="000000"/>
              </a:solidFill>
              <a:prstDash val="solid"/>
              <a:miter lim="400000"/>
            </a:ln>
          </a:bottom>
          <a:insideH>
            <a:ln w="38100" cap="flat">
              <a:solidFill>
                <a:srgbClr val="000000"/>
              </a:solidFill>
              <a:prstDash val="solid"/>
              <a:miter lim="400000"/>
            </a:ln>
          </a:insideH>
          <a:insideV>
            <a:ln w="38100" cap="flat">
              <a:solidFill>
                <a:srgbClr val="000000"/>
              </a:solidFill>
              <a:prstDash val="solid"/>
              <a:miter lim="400000"/>
            </a:ln>
          </a:insideV>
        </a:tcBdr>
        <a:fill>
          <a:solidFill>
            <a:srgbClr val="CBCBCB"/>
          </a:solidFill>
        </a:fill>
      </a:tcStyle>
    </a:lastRow>
    <a:firstRow>
      <a:tcTxStyle b="off" i="off">
        <a:font>
          <a:latin typeface="Helvetica Neue Light"/>
          <a:ea typeface="Helvetica Neue Light"/>
          <a:cs typeface="Helvetica Neue Light"/>
        </a:font>
        <a:srgbClr val="000000"/>
      </a:tcTxStyle>
      <a:tcStyle>
        <a:tcBdr>
          <a:left>
            <a:ln w="38100" cap="flat">
              <a:solidFill>
                <a:srgbClr val="000000"/>
              </a:solidFill>
              <a:prstDash val="solid"/>
              <a:miter lim="400000"/>
            </a:ln>
          </a:left>
          <a:right>
            <a:ln w="38100" cap="flat">
              <a:solidFill>
                <a:srgbClr val="000000"/>
              </a:solidFill>
              <a:prstDash val="solid"/>
              <a:miter lim="400000"/>
            </a:ln>
          </a:right>
          <a:top>
            <a:ln w="38100" cap="flat">
              <a:solidFill>
                <a:srgbClr val="000000"/>
              </a:solidFill>
              <a:prstDash val="solid"/>
              <a:miter lim="400000"/>
            </a:ln>
          </a:top>
          <a:bottom>
            <a:ln w="38100" cap="flat">
              <a:solidFill>
                <a:srgbClr val="000000"/>
              </a:solidFill>
              <a:prstDash val="solid"/>
              <a:miter lim="400000"/>
            </a:ln>
          </a:bottom>
          <a:insideH>
            <a:ln w="38100" cap="flat">
              <a:solidFill>
                <a:srgbClr val="000000"/>
              </a:solidFill>
              <a:prstDash val="solid"/>
              <a:miter lim="400000"/>
            </a:ln>
          </a:insideH>
          <a:insideV>
            <a:ln w="38100" cap="flat">
              <a:solidFill>
                <a:srgbClr val="000000"/>
              </a:solidFill>
              <a:prstDash val="solid"/>
              <a:miter lim="400000"/>
            </a:ln>
          </a:insideV>
        </a:tcBdr>
        <a:fill>
          <a:solidFill>
            <a:srgbClr val="CBCBCB"/>
          </a:solidFill>
        </a:fill>
      </a:tcStyle>
    </a:firstRow>
  </a:tblStyle>
  <a:tblStyle styleId="{C7B018BB-80A7-4F77-B60F-C8B233D01FF8}" styleName="">
    <a:tblBg/>
    <a:wholeTbl>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381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a:font>
          <a:latin typeface="Helvetica Light"/>
          <a:ea typeface="Helvetica Light"/>
          <a:cs typeface="Helvetica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a:font>
          <a:latin typeface="Helvetica Light"/>
          <a:ea typeface="Helvetica Light"/>
          <a:cs typeface="Helvetica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a:font>
          <a:latin typeface="Helvetica Light"/>
          <a:ea typeface="Helvetica Light"/>
          <a:cs typeface="Helvetica Light"/>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a:font>
          <a:latin typeface="Helvetica Light"/>
          <a:ea typeface="Helvetica Light"/>
          <a:cs typeface="Helvetica Light"/>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4C3C2611-4C71-4FC5-86AE-919BDF0F9419}" styleName="">
    <a:tblBg/>
    <a:wholeTbl>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763"/>
    <p:restoredTop sz="94733"/>
  </p:normalViewPr>
  <p:slideViewPr>
    <p:cSldViewPr snapToGrid="0" snapToObjects="1">
      <p:cViewPr varScale="1">
        <p:scale>
          <a:sx n="58" d="100"/>
          <a:sy n="58" d="100"/>
        </p:scale>
        <p:origin x="728" y="2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theme" Target="theme/theme1.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tableStyles" Target="tableStyles.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9" name="Shape 79"/>
          <p:cNvSpPr>
            <a:spLocks noGrp="1" noRot="1" noChangeAspect="1"/>
          </p:cNvSpPr>
          <p:nvPr>
            <p:ph type="sldImg"/>
          </p:nvPr>
        </p:nvSpPr>
        <p:spPr>
          <a:xfrm>
            <a:off x="1143000" y="685800"/>
            <a:ext cx="4572000" cy="3429000"/>
          </a:xfrm>
          <a:prstGeom prst="rect">
            <a:avLst/>
          </a:prstGeom>
        </p:spPr>
        <p:txBody>
          <a:bodyPr/>
          <a:lstStyle/>
          <a:p>
            <a:endParaRPr/>
          </a:p>
        </p:txBody>
      </p:sp>
      <p:sp>
        <p:nvSpPr>
          <p:cNvPr id="80" name="Shape 80"/>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defRPr sz="1600">
        <a:latin typeface="Lucida Grande"/>
        <a:ea typeface="Lucida Grande"/>
        <a:cs typeface="Lucida Grande"/>
        <a:sym typeface="Lucida Grande"/>
      </a:defRPr>
    </a:lvl1pPr>
    <a:lvl2pPr indent="228600" defTabSz="457200" latinLnBrk="0">
      <a:defRPr sz="1600">
        <a:latin typeface="Lucida Grande"/>
        <a:ea typeface="Lucida Grande"/>
        <a:cs typeface="Lucida Grande"/>
        <a:sym typeface="Lucida Grande"/>
      </a:defRPr>
    </a:lvl2pPr>
    <a:lvl3pPr indent="457200" defTabSz="457200" latinLnBrk="0">
      <a:defRPr sz="1600">
        <a:latin typeface="Lucida Grande"/>
        <a:ea typeface="Lucida Grande"/>
        <a:cs typeface="Lucida Grande"/>
        <a:sym typeface="Lucida Grande"/>
      </a:defRPr>
    </a:lvl3pPr>
    <a:lvl4pPr indent="685800" defTabSz="457200" latinLnBrk="0">
      <a:defRPr sz="1600">
        <a:latin typeface="Lucida Grande"/>
        <a:ea typeface="Lucida Grande"/>
        <a:cs typeface="Lucida Grande"/>
        <a:sym typeface="Lucida Grande"/>
      </a:defRPr>
    </a:lvl4pPr>
    <a:lvl5pPr indent="914400" defTabSz="457200" latinLnBrk="0">
      <a:defRPr sz="1600">
        <a:latin typeface="Lucida Grande"/>
        <a:ea typeface="Lucida Grande"/>
        <a:cs typeface="Lucida Grande"/>
        <a:sym typeface="Lucida Grande"/>
      </a:defRPr>
    </a:lvl5pPr>
    <a:lvl6pPr indent="1143000" defTabSz="457200" latinLnBrk="0">
      <a:defRPr sz="1600">
        <a:latin typeface="Lucida Grande"/>
        <a:ea typeface="Lucida Grande"/>
        <a:cs typeface="Lucida Grande"/>
        <a:sym typeface="Lucida Grande"/>
      </a:defRPr>
    </a:lvl6pPr>
    <a:lvl7pPr indent="1371600" defTabSz="457200" latinLnBrk="0">
      <a:defRPr sz="1600">
        <a:latin typeface="Lucida Grande"/>
        <a:ea typeface="Lucida Grande"/>
        <a:cs typeface="Lucida Grande"/>
        <a:sym typeface="Lucida Grande"/>
      </a:defRPr>
    </a:lvl7pPr>
    <a:lvl8pPr indent="1600200" defTabSz="457200" latinLnBrk="0">
      <a:defRPr sz="1600">
        <a:latin typeface="Lucida Grande"/>
        <a:ea typeface="Lucida Grande"/>
        <a:cs typeface="Lucida Grande"/>
        <a:sym typeface="Lucida Grande"/>
      </a:defRPr>
    </a:lvl8pPr>
    <a:lvl9pPr indent="1828800" defTabSz="457200" latinLnBrk="0">
      <a:defRPr sz="1600">
        <a:latin typeface="Lucida Grande"/>
        <a:ea typeface="Lucida Grande"/>
        <a:cs typeface="Lucida Grande"/>
        <a:sym typeface="Lucida Grande"/>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amp; Subtitle copy">
    <p:spTree>
      <p:nvGrpSpPr>
        <p:cNvPr id="1" name=""/>
        <p:cNvGrpSpPr/>
        <p:nvPr/>
      </p:nvGrpSpPr>
      <p:grpSpPr>
        <a:xfrm>
          <a:off x="0" y="0"/>
          <a:ext cx="0" cy="0"/>
          <a:chOff x="0" y="0"/>
          <a:chExt cx="0" cy="0"/>
        </a:xfrm>
      </p:grpSpPr>
      <p:pic>
        <p:nvPicPr>
          <p:cNvPr id="26" name="AuroraBorealis.jpg" descr="AuroraBorealis.jpg"/>
          <p:cNvPicPr>
            <a:picLocks noChangeAspect="1"/>
          </p:cNvPicPr>
          <p:nvPr/>
        </p:nvPicPr>
        <p:blipFill>
          <a:blip r:embed="rId2"/>
          <a:stretch>
            <a:fillRect/>
          </a:stretch>
        </p:blipFill>
        <p:spPr>
          <a:xfrm>
            <a:off x="7923" y="-2280058"/>
            <a:ext cx="24368154" cy="18276116"/>
          </a:xfrm>
          <a:prstGeom prst="rect">
            <a:avLst/>
          </a:prstGeom>
          <a:ln w="12700">
            <a:miter lim="400000"/>
          </a:ln>
        </p:spPr>
      </p:pic>
      <p:sp>
        <p:nvSpPr>
          <p:cNvPr id="27" name="Line"/>
          <p:cNvSpPr/>
          <p:nvPr/>
        </p:nvSpPr>
        <p:spPr>
          <a:xfrm>
            <a:off x="3962400" y="6675119"/>
            <a:ext cx="16459200" cy="128"/>
          </a:xfrm>
          <a:prstGeom prst="line">
            <a:avLst/>
          </a:prstGeom>
          <a:ln w="12700">
            <a:solidFill>
              <a:srgbClr val="9A9A9A"/>
            </a:solidFill>
            <a:miter lim="400000"/>
          </a:ln>
        </p:spPr>
        <p:txBody>
          <a:bodyPr tIns="91439" bIns="91439" anchor="ctr"/>
          <a:lstStyle/>
          <a:p>
            <a:pPr>
              <a:defRPr sz="2000">
                <a:solidFill>
                  <a:srgbClr val="000000"/>
                </a:solidFill>
                <a:latin typeface="Helvetica"/>
                <a:ea typeface="Helvetica"/>
                <a:cs typeface="Helvetica"/>
                <a:sym typeface="Helvetica"/>
              </a:defRPr>
            </a:pPr>
            <a:endParaRPr/>
          </a:p>
        </p:txBody>
      </p:sp>
      <p:sp>
        <p:nvSpPr>
          <p:cNvPr id="28" name="Title Text"/>
          <p:cNvSpPr txBox="1">
            <a:spLocks noGrp="1"/>
          </p:cNvSpPr>
          <p:nvPr>
            <p:ph type="title"/>
          </p:nvPr>
        </p:nvSpPr>
        <p:spPr>
          <a:xfrm>
            <a:off x="1755457" y="1851660"/>
            <a:ext cx="20873086" cy="4457701"/>
          </a:xfrm>
          <a:prstGeom prst="rect">
            <a:avLst/>
          </a:prstGeom>
          <a:effectLst/>
        </p:spPr>
        <p:txBody>
          <a:bodyPr anchor="b"/>
          <a:lstStyle>
            <a:lvl1pPr algn="ctr">
              <a:defRPr sz="8600">
                <a:solidFill>
                  <a:srgbClr val="C9B37C"/>
                </a:solidFill>
                <a:uFill>
                  <a:solidFill>
                    <a:srgbClr val="A5311D"/>
                  </a:solidFill>
                </a:uFill>
              </a:defRPr>
            </a:lvl1pPr>
          </a:lstStyle>
          <a:p>
            <a:pPr>
              <a:defRPr>
                <a:effectLst/>
              </a:defRPr>
            </a:pPr>
            <a:r>
              <a:rPr lang="en-US"/>
              <a:t>Click to edit Master title style</a:t>
            </a:r>
            <a:endParaRPr/>
          </a:p>
        </p:txBody>
      </p:sp>
      <p:sp>
        <p:nvSpPr>
          <p:cNvPr id="29" name="Body Level One…"/>
          <p:cNvSpPr txBox="1">
            <a:spLocks noGrp="1"/>
          </p:cNvSpPr>
          <p:nvPr>
            <p:ph type="body" sz="half" idx="1"/>
          </p:nvPr>
        </p:nvSpPr>
        <p:spPr>
          <a:xfrm>
            <a:off x="1791739" y="7063740"/>
            <a:ext cx="20800522" cy="4457701"/>
          </a:xfrm>
          <a:prstGeom prst="rect">
            <a:avLst/>
          </a:prstGeom>
          <a:effectLst>
            <a:outerShdw blurRad="38100" dist="38100" dir="2700000" rotWithShape="0">
              <a:srgbClr val="2F2F2F">
                <a:alpha val="75000"/>
              </a:srgbClr>
            </a:outerShdw>
          </a:effectLst>
        </p:spPr>
        <p:txBody>
          <a:bodyPr/>
          <a:lstStyle>
            <a:lvl1pPr marL="0" indent="0">
              <a:spcBef>
                <a:spcPts val="0"/>
              </a:spcBef>
              <a:buSzTx/>
              <a:buNone/>
              <a:defRPr>
                <a:solidFill>
                  <a:srgbClr val="FFFFFF"/>
                </a:solidFill>
              </a:defRPr>
            </a:lvl1pPr>
            <a:lvl2pPr marL="0" indent="0">
              <a:spcBef>
                <a:spcPts val="0"/>
              </a:spcBef>
              <a:buSzTx/>
              <a:buNone/>
              <a:defRPr sz="3800">
                <a:solidFill>
                  <a:srgbClr val="FFFFFF"/>
                </a:solidFill>
              </a:defRPr>
            </a:lvl2pPr>
            <a:lvl3pPr marL="0" indent="0">
              <a:spcBef>
                <a:spcPts val="0"/>
              </a:spcBef>
              <a:buSzTx/>
              <a:buNone/>
              <a:defRPr sz="3800">
                <a:solidFill>
                  <a:srgbClr val="FFFFFF"/>
                </a:solidFill>
              </a:defRPr>
            </a:lvl3pPr>
            <a:lvl4pPr marL="0" indent="0">
              <a:spcBef>
                <a:spcPts val="0"/>
              </a:spcBef>
              <a:buSzTx/>
              <a:buNone/>
              <a:defRPr sz="3800">
                <a:solidFill>
                  <a:srgbClr val="FFFFFF"/>
                </a:solidFill>
              </a:defRPr>
            </a:lvl4pPr>
            <a:lvl5pPr marL="0" indent="0">
              <a:spcBef>
                <a:spcPts val="0"/>
              </a:spcBef>
              <a:buSzTx/>
              <a:buNone/>
              <a:defRPr sz="3800">
                <a:solidFill>
                  <a:srgbClr val="FFFFFF"/>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30" name="Slide Number"/>
          <p:cNvSpPr txBox="1">
            <a:spLocks noGrp="1"/>
          </p:cNvSpPr>
          <p:nvPr>
            <p:ph type="sldNum" sz="quarter" idx="2"/>
          </p:nvPr>
        </p:nvSpPr>
        <p:spPr>
          <a:xfrm>
            <a:off x="23401481" y="12961619"/>
            <a:ext cx="404064" cy="410160"/>
          </a:xfrm>
          <a:prstGeom prst="rect">
            <a:avLst/>
          </a:prstGeom>
        </p:spPr>
        <p:txBody>
          <a:bodyPr/>
          <a:lstStyle/>
          <a:p>
            <a:fld id="{86CB4B4D-7CA3-9044-876B-883B54F8677D}" type="slidenum">
              <a:t>‹#›</a:t>
            </a:fld>
            <a:endParaRPr/>
          </a:p>
        </p:txBody>
      </p:sp>
      <p:pic>
        <p:nvPicPr>
          <p:cNvPr id="31" name="Image" descr="Image"/>
          <p:cNvPicPr>
            <a:picLocks noChangeAspect="1"/>
          </p:cNvPicPr>
          <p:nvPr/>
        </p:nvPicPr>
        <p:blipFill>
          <a:blip r:embed="rId3"/>
          <a:stretch>
            <a:fillRect/>
          </a:stretch>
        </p:blipFill>
        <p:spPr>
          <a:xfrm>
            <a:off x="18812098" y="141169"/>
            <a:ext cx="3816445" cy="2396292"/>
          </a:xfrm>
          <a:prstGeom prst="rect">
            <a:avLst/>
          </a:prstGeom>
          <a:ln w="12700">
            <a:miter lim="400000"/>
          </a:ln>
        </p:spPr>
      </p:pic>
      <p:pic>
        <p:nvPicPr>
          <p:cNvPr id="32" name="ccar_logo_darkBG_color.png" descr="ccar_logo_darkBG_color.png"/>
          <p:cNvPicPr>
            <a:picLocks noChangeAspect="1"/>
          </p:cNvPicPr>
          <p:nvPr/>
        </p:nvPicPr>
        <p:blipFill>
          <a:blip r:embed="rId4"/>
          <a:stretch>
            <a:fillRect/>
          </a:stretch>
        </p:blipFill>
        <p:spPr>
          <a:xfrm>
            <a:off x="1520026" y="141169"/>
            <a:ext cx="4884748" cy="2396292"/>
          </a:xfrm>
          <a:prstGeom prst="rect">
            <a:avLst/>
          </a:prstGeom>
          <a:ln w="12700">
            <a:miter lim="400000"/>
          </a:ln>
        </p:spPr>
      </p:pic>
      <p:pic>
        <p:nvPicPr>
          <p:cNvPr id="33" name="Image" descr="Image"/>
          <p:cNvPicPr>
            <a:picLocks noChangeAspect="1"/>
          </p:cNvPicPr>
          <p:nvPr/>
        </p:nvPicPr>
        <p:blipFill>
          <a:blip r:embed="rId5"/>
          <a:stretch>
            <a:fillRect/>
          </a:stretch>
        </p:blipFill>
        <p:spPr>
          <a:xfrm>
            <a:off x="2412413" y="11677856"/>
            <a:ext cx="7614585" cy="1367409"/>
          </a:xfrm>
          <a:prstGeom prst="rect">
            <a:avLst/>
          </a:prstGeom>
          <a:ln w="12700">
            <a:miter lim="400000"/>
          </a:ln>
        </p:spPr>
      </p:pic>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40" name="Title Text"/>
          <p:cNvSpPr txBox="1">
            <a:spLocks noGrp="1"/>
          </p:cNvSpPr>
          <p:nvPr>
            <p:ph type="title"/>
          </p:nvPr>
        </p:nvSpPr>
        <p:spPr>
          <a:prstGeom prst="rect">
            <a:avLst/>
          </a:prstGeom>
        </p:spPr>
        <p:txBody>
          <a:bodyPr/>
          <a:lstStyle/>
          <a:p>
            <a:r>
              <a:rPr lang="en-US"/>
              <a:t>Click to edit Master title style</a:t>
            </a:r>
            <a:endParaRPr/>
          </a:p>
        </p:txBody>
      </p:sp>
      <p:sp>
        <p:nvSpPr>
          <p:cNvPr id="41" name="Body Level One…"/>
          <p:cNvSpPr txBox="1">
            <a:spLocks noGrp="1"/>
          </p:cNvSpPr>
          <p:nvPr>
            <p:ph type="body" idx="1"/>
          </p:nvPr>
        </p:nvSpPr>
        <p:spPr>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Title - Top">
    <p:spTree>
      <p:nvGrpSpPr>
        <p:cNvPr id="1" name=""/>
        <p:cNvGrpSpPr/>
        <p:nvPr/>
      </p:nvGrpSpPr>
      <p:grpSpPr>
        <a:xfrm>
          <a:off x="0" y="0"/>
          <a:ext cx="0" cy="0"/>
          <a:chOff x="0" y="0"/>
          <a:chExt cx="0" cy="0"/>
        </a:xfrm>
      </p:grpSpPr>
      <p:pic>
        <p:nvPicPr>
          <p:cNvPr id="49" name="AuroraBorealis.jpg" descr="AuroraBorealis.jpg"/>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a:xfrm>
            <a:off x="-72414" y="-2019641"/>
            <a:ext cx="24508404" cy="3896251"/>
          </a:xfrm>
          <a:prstGeom prst="rect">
            <a:avLst/>
          </a:prstGeom>
          <a:ln w="12700">
            <a:solidFill>
              <a:srgbClr val="000000"/>
            </a:solidFill>
            <a:miter lim="400000"/>
          </a:ln>
          <a:effectLst>
            <a:reflection stA="50000" endPos="40000" dir="5400000" sy="-100000" algn="bl" rotWithShape="0"/>
          </a:effectLst>
        </p:spPr>
      </p:pic>
      <p:sp>
        <p:nvSpPr>
          <p:cNvPr id="50" name="22nd AAS/AIAA Space Flight Mechanics Meeting, Charleston, SC, January 29 - February 2, 2012"/>
          <p:cNvSpPr txBox="1"/>
          <p:nvPr/>
        </p:nvSpPr>
        <p:spPr>
          <a:xfrm>
            <a:off x="3833345" y="12915900"/>
            <a:ext cx="16687801" cy="446276"/>
          </a:xfrm>
          <a:prstGeom prst="rect">
            <a:avLst/>
          </a:prstGeom>
          <a:ln w="12700">
            <a:miter lim="400000"/>
          </a:ln>
          <a:extLst>
            <a:ext uri="{C572A759-6A51-4108-AA02-DFA0A04FC94B}">
              <ma14:wrappingTextBoxFlag xmlns:ma14="http://schemas.microsoft.com/office/mac/drawingml/2011/main" xmlns="" val="1"/>
            </a:ext>
          </a:extLst>
        </p:spPr>
        <p:txBody>
          <a:bodyPr lIns="68580" tIns="68580" rIns="68580" bIns="68580">
            <a:spAutoFit/>
          </a:bodyPr>
          <a:lstStyle/>
          <a:p>
            <a:pPr algn="ctr">
              <a:defRPr sz="2000">
                <a:solidFill>
                  <a:srgbClr val="919191"/>
                </a:solidFill>
              </a:defRPr>
            </a:pPr>
            <a:r>
              <a:rPr lang="en-US" dirty="0" err="1"/>
              <a:t>basilisk-info@colorado.edu</a:t>
            </a:r>
            <a:endParaRPr lang="en-US" dirty="0"/>
          </a:p>
        </p:txBody>
      </p:sp>
      <p:sp>
        <p:nvSpPr>
          <p:cNvPr id="51" name="Title Text"/>
          <p:cNvSpPr txBox="1">
            <a:spLocks noGrp="1"/>
          </p:cNvSpPr>
          <p:nvPr>
            <p:ph type="title"/>
          </p:nvPr>
        </p:nvSpPr>
        <p:spPr>
          <a:xfrm>
            <a:off x="1130270" y="0"/>
            <a:ext cx="19390875" cy="1865403"/>
          </a:xfrm>
          <a:prstGeom prst="rect">
            <a:avLst/>
          </a:prstGeom>
        </p:spPr>
        <p:txBody>
          <a:bodyPr/>
          <a:lstStyle/>
          <a:p>
            <a:r>
              <a:rPr lang="en-US"/>
              <a:t>Click to edit Master title style</a:t>
            </a:r>
            <a:endParaRPr/>
          </a:p>
        </p:txBody>
      </p:sp>
      <p:sp>
        <p:nvSpPr>
          <p:cNvPr id="52" name="Slide Numb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53" name="Image" descr="Image"/>
          <p:cNvPicPr>
            <a:picLocks noChangeAspect="1"/>
          </p:cNvPicPr>
          <p:nvPr/>
        </p:nvPicPr>
        <p:blipFill>
          <a:blip r:embed="rId3"/>
          <a:stretch>
            <a:fillRect/>
          </a:stretch>
        </p:blipFill>
        <p:spPr>
          <a:xfrm>
            <a:off x="21256304" y="141169"/>
            <a:ext cx="2521263" cy="1583065"/>
          </a:xfrm>
          <a:prstGeom prst="rect">
            <a:avLst/>
          </a:prstGeom>
          <a:ln w="12700">
            <a:miter lim="400000"/>
          </a:ln>
        </p:spPr>
      </p:pic>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AuroraBorealis.jpg" descr="AuroraBorealis.jpg"/>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a:xfrm>
            <a:off x="-72414" y="-2019641"/>
            <a:ext cx="24508404" cy="3896251"/>
          </a:xfrm>
          <a:prstGeom prst="rect">
            <a:avLst/>
          </a:prstGeom>
          <a:ln w="12700">
            <a:solidFill>
              <a:srgbClr val="000000"/>
            </a:solidFill>
            <a:miter lim="400000"/>
          </a:ln>
          <a:effectLst>
            <a:reflection stA="50000" endPos="40000" dir="5400000" sy="-100000" algn="bl" rotWithShape="0"/>
          </a:effectLst>
        </p:spPr>
      </p:pic>
      <p:sp>
        <p:nvSpPr>
          <p:cNvPr id="3" name="22nd AAS/AIAA Space Flight Mechanics Meeting, Charleston, SC, January 29 - February 2, 2012"/>
          <p:cNvSpPr txBox="1"/>
          <p:nvPr/>
        </p:nvSpPr>
        <p:spPr>
          <a:xfrm>
            <a:off x="3833345" y="12915900"/>
            <a:ext cx="16687801" cy="446276"/>
          </a:xfrm>
          <a:prstGeom prst="rect">
            <a:avLst/>
          </a:prstGeom>
          <a:ln w="12700">
            <a:miter lim="400000"/>
          </a:ln>
          <a:extLst>
            <a:ext uri="{C572A759-6A51-4108-AA02-DFA0A04FC94B}">
              <ma14:wrappingTextBoxFlag xmlns:ma14="http://schemas.microsoft.com/office/mac/drawingml/2011/main" xmlns="" val="1"/>
            </a:ext>
          </a:extLst>
        </p:spPr>
        <p:txBody>
          <a:bodyPr lIns="68580" tIns="68580" rIns="68580" bIns="68580">
            <a:spAutoFit/>
          </a:bodyPr>
          <a:lstStyle/>
          <a:p>
            <a:pPr algn="ctr">
              <a:defRPr sz="2000">
                <a:solidFill>
                  <a:srgbClr val="919191"/>
                </a:solidFill>
              </a:defRPr>
            </a:pPr>
            <a:r>
              <a:rPr lang="en-US" dirty="0" err="1"/>
              <a:t>basilisk-info@colorado.edu</a:t>
            </a:r>
            <a:endParaRPr dirty="0"/>
          </a:p>
        </p:txBody>
      </p:sp>
      <p:sp>
        <p:nvSpPr>
          <p:cNvPr id="4" name="Title Text"/>
          <p:cNvSpPr txBox="1">
            <a:spLocks noGrp="1"/>
          </p:cNvSpPr>
          <p:nvPr>
            <p:ph type="title"/>
          </p:nvPr>
        </p:nvSpPr>
        <p:spPr>
          <a:xfrm>
            <a:off x="1124815" y="-12700"/>
            <a:ext cx="19396330" cy="1887969"/>
          </a:xfrm>
          <a:prstGeom prst="rect">
            <a:avLst/>
          </a:prstGeom>
          <a:ln w="12700">
            <a:miter lim="400000"/>
          </a:ln>
          <a:effectLst>
            <a:outerShdw blurRad="177800" dist="88900" dir="2700000" rotWithShape="0">
              <a:srgbClr val="CBCBCB">
                <a:alpha val="75000"/>
              </a:srgbClr>
            </a:outerShdw>
          </a:effectLst>
          <a:extLst>
            <a:ext uri="{C572A759-6A51-4108-AA02-DFA0A04FC94B}">
              <ma14:wrappingTextBoxFlag xmlns:ma14="http://schemas.microsoft.com/office/mac/drawingml/2011/main" xmlns="" val="1"/>
            </a:ext>
          </a:extLst>
        </p:spPr>
        <p:txBody>
          <a:bodyPr lIns="68580" tIns="68580" rIns="68580" bIns="68580" anchor="ctr">
            <a:normAutofit/>
          </a:bodyPr>
          <a:lstStyle/>
          <a:p>
            <a:r>
              <a:t>Title Text</a:t>
            </a:r>
          </a:p>
        </p:txBody>
      </p:sp>
      <p:sp>
        <p:nvSpPr>
          <p:cNvPr id="5" name="Body Level One…"/>
          <p:cNvSpPr txBox="1">
            <a:spLocks noGrp="1"/>
          </p:cNvSpPr>
          <p:nvPr>
            <p:ph type="body" idx="1"/>
          </p:nvPr>
        </p:nvSpPr>
        <p:spPr>
          <a:xfrm>
            <a:off x="913014" y="2265640"/>
            <a:ext cx="22557972" cy="10238781"/>
          </a:xfrm>
          <a:prstGeom prst="rect">
            <a:avLst/>
          </a:prstGeom>
          <a:ln w="12700">
            <a:miter lim="400000"/>
          </a:ln>
          <a:extLst>
            <a:ext uri="{C572A759-6A51-4108-AA02-DFA0A04FC94B}">
              <ma14:wrappingTextBoxFlag xmlns:ma14="http://schemas.microsoft.com/office/mac/drawingml/2011/main" xmlns="" val="1"/>
            </a:ext>
          </a:extLst>
        </p:spPr>
        <p:txBody>
          <a:bodyPr lIns="68580" tIns="68580" rIns="68580" bIns="68580">
            <a:normAutofit/>
          </a:bodyPr>
          <a:lstStyle>
            <a:lvl2pPr marL="704144" indent="-361244">
              <a:spcBef>
                <a:spcPts val="1900"/>
              </a:spcBef>
              <a:defRPr sz="3200"/>
            </a:lvl2pPr>
            <a:lvl3pPr marL="1059744" indent="-361244">
              <a:spcBef>
                <a:spcPts val="1900"/>
              </a:spcBef>
              <a:defRPr sz="3200"/>
            </a:lvl3pPr>
            <a:lvl4pPr marL="1402644" indent="-361244">
              <a:spcBef>
                <a:spcPts val="1900"/>
              </a:spcBef>
              <a:defRPr sz="3200"/>
            </a:lvl4pPr>
            <a:lvl5pPr marL="1745544" indent="-361244">
              <a:spcBef>
                <a:spcPts val="1900"/>
              </a:spcBef>
              <a:defRPr sz="3200"/>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6" name="Slide Number"/>
          <p:cNvSpPr txBox="1">
            <a:spLocks noGrp="1"/>
          </p:cNvSpPr>
          <p:nvPr>
            <p:ph type="sldNum" sz="quarter" idx="2"/>
          </p:nvPr>
        </p:nvSpPr>
        <p:spPr>
          <a:xfrm>
            <a:off x="23334125" y="12961619"/>
            <a:ext cx="404064" cy="410160"/>
          </a:xfrm>
          <a:prstGeom prst="rect">
            <a:avLst/>
          </a:prstGeom>
          <a:ln w="12700">
            <a:miter lim="400000"/>
          </a:ln>
        </p:spPr>
        <p:txBody>
          <a:bodyPr wrap="none" lIns="68580" tIns="68580" rIns="68580" bIns="68580">
            <a:normAutofit/>
          </a:bodyPr>
          <a:lstStyle>
            <a:lvl1pPr algn="ctr">
              <a:defRPr sz="1800">
                <a:solidFill>
                  <a:srgbClr val="000000"/>
                </a:solidFill>
                <a:latin typeface="+mn-lt"/>
                <a:ea typeface="+mn-ea"/>
                <a:cs typeface="+mn-cs"/>
                <a:sym typeface="Helvetica Neue"/>
              </a:defRPr>
            </a:lvl1pPr>
          </a:lstStyle>
          <a:p>
            <a:fld id="{86CB4B4D-7CA3-9044-876B-883B54F8677D}" type="slidenum">
              <a:t>‹#›</a:t>
            </a:fld>
            <a:endParaRPr/>
          </a:p>
        </p:txBody>
      </p:sp>
      <p:pic>
        <p:nvPicPr>
          <p:cNvPr id="7" name="Image" descr="Image"/>
          <p:cNvPicPr>
            <a:picLocks noChangeAspect="1"/>
          </p:cNvPicPr>
          <p:nvPr/>
        </p:nvPicPr>
        <p:blipFill>
          <a:blip r:embed="rId6"/>
          <a:stretch>
            <a:fillRect/>
          </a:stretch>
        </p:blipFill>
        <p:spPr>
          <a:xfrm>
            <a:off x="21256304" y="141169"/>
            <a:ext cx="2521263" cy="1583065"/>
          </a:xfrm>
          <a:prstGeom prst="rect">
            <a:avLst/>
          </a:prstGeom>
          <a:ln w="12700">
            <a:miter lim="400000"/>
          </a:ln>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Lst>
  <p:transition spd="med"/>
  <p:txStyles>
    <p:titleStyle>
      <a:lvl1pPr marL="0" marR="0" indent="0" algn="l" defTabSz="822960" rtl="0" eaLnBrk="1" latinLnBrk="0" hangingPunct="1">
        <a:lnSpc>
          <a:spcPct val="100000"/>
        </a:lnSpc>
        <a:spcBef>
          <a:spcPts val="0"/>
        </a:spcBef>
        <a:spcAft>
          <a:spcPts val="0"/>
        </a:spcAft>
        <a:buClrTx/>
        <a:buSzTx/>
        <a:buFontTx/>
        <a:buNone/>
        <a:tabLst/>
        <a:defRPr sz="5600" b="1" i="0" u="none" strike="noStrike" cap="none" spc="0" baseline="0">
          <a:ln>
            <a:noFill/>
          </a:ln>
          <a:solidFill>
            <a:srgbClr val="FFFFFF"/>
          </a:solidFill>
          <a:effectLst>
            <a:outerShdw blurRad="50800" dist="25400" dir="2700000" rotWithShape="0">
              <a:srgbClr val="000000">
                <a:alpha val="75000"/>
              </a:srgbClr>
            </a:outerShdw>
          </a:effectLst>
          <a:uFillTx/>
          <a:latin typeface="+mn-lt"/>
          <a:ea typeface="+mn-ea"/>
          <a:cs typeface="+mn-cs"/>
          <a:sym typeface="Helvetica Neue"/>
        </a:defRPr>
      </a:lvl1pPr>
      <a:lvl2pPr marL="0" marR="0" indent="228600" algn="l" defTabSz="822960" rtl="0" eaLnBrk="1" latinLnBrk="0" hangingPunct="1">
        <a:lnSpc>
          <a:spcPct val="100000"/>
        </a:lnSpc>
        <a:spcBef>
          <a:spcPts val="0"/>
        </a:spcBef>
        <a:spcAft>
          <a:spcPts val="0"/>
        </a:spcAft>
        <a:buClrTx/>
        <a:buSzTx/>
        <a:buFontTx/>
        <a:buNone/>
        <a:tabLst/>
        <a:defRPr sz="5600" b="1" i="0" u="none" strike="noStrike" cap="none" spc="0" baseline="0">
          <a:ln>
            <a:noFill/>
          </a:ln>
          <a:solidFill>
            <a:srgbClr val="FFFFFF"/>
          </a:solidFill>
          <a:effectLst>
            <a:outerShdw blurRad="50800" dist="25400" dir="2700000" rotWithShape="0">
              <a:srgbClr val="000000">
                <a:alpha val="75000"/>
              </a:srgbClr>
            </a:outerShdw>
          </a:effectLst>
          <a:uFillTx/>
          <a:latin typeface="+mn-lt"/>
          <a:ea typeface="+mn-ea"/>
          <a:cs typeface="+mn-cs"/>
          <a:sym typeface="Helvetica Neue"/>
        </a:defRPr>
      </a:lvl2pPr>
      <a:lvl3pPr marL="0" marR="0" indent="457200" algn="l" defTabSz="822960" rtl="0" eaLnBrk="1" latinLnBrk="0" hangingPunct="1">
        <a:lnSpc>
          <a:spcPct val="100000"/>
        </a:lnSpc>
        <a:spcBef>
          <a:spcPts val="0"/>
        </a:spcBef>
        <a:spcAft>
          <a:spcPts val="0"/>
        </a:spcAft>
        <a:buClrTx/>
        <a:buSzTx/>
        <a:buFontTx/>
        <a:buNone/>
        <a:tabLst/>
        <a:defRPr sz="5600" b="1" i="0" u="none" strike="noStrike" cap="none" spc="0" baseline="0">
          <a:ln>
            <a:noFill/>
          </a:ln>
          <a:solidFill>
            <a:srgbClr val="FFFFFF"/>
          </a:solidFill>
          <a:effectLst>
            <a:outerShdw blurRad="50800" dist="25400" dir="2700000" rotWithShape="0">
              <a:srgbClr val="000000">
                <a:alpha val="75000"/>
              </a:srgbClr>
            </a:outerShdw>
          </a:effectLst>
          <a:uFillTx/>
          <a:latin typeface="+mn-lt"/>
          <a:ea typeface="+mn-ea"/>
          <a:cs typeface="+mn-cs"/>
          <a:sym typeface="Helvetica Neue"/>
        </a:defRPr>
      </a:lvl3pPr>
      <a:lvl4pPr marL="0" marR="0" indent="685800" algn="l" defTabSz="822960" rtl="0" eaLnBrk="1" latinLnBrk="0" hangingPunct="1">
        <a:lnSpc>
          <a:spcPct val="100000"/>
        </a:lnSpc>
        <a:spcBef>
          <a:spcPts val="0"/>
        </a:spcBef>
        <a:spcAft>
          <a:spcPts val="0"/>
        </a:spcAft>
        <a:buClrTx/>
        <a:buSzTx/>
        <a:buFontTx/>
        <a:buNone/>
        <a:tabLst/>
        <a:defRPr sz="5600" b="1" i="0" u="none" strike="noStrike" cap="none" spc="0" baseline="0">
          <a:ln>
            <a:noFill/>
          </a:ln>
          <a:solidFill>
            <a:srgbClr val="FFFFFF"/>
          </a:solidFill>
          <a:effectLst>
            <a:outerShdw blurRad="50800" dist="25400" dir="2700000" rotWithShape="0">
              <a:srgbClr val="000000">
                <a:alpha val="75000"/>
              </a:srgbClr>
            </a:outerShdw>
          </a:effectLst>
          <a:uFillTx/>
          <a:latin typeface="+mn-lt"/>
          <a:ea typeface="+mn-ea"/>
          <a:cs typeface="+mn-cs"/>
          <a:sym typeface="Helvetica Neue"/>
        </a:defRPr>
      </a:lvl4pPr>
      <a:lvl5pPr marL="0" marR="0" indent="914400" algn="l" defTabSz="822960" rtl="0" eaLnBrk="1" latinLnBrk="0" hangingPunct="1">
        <a:lnSpc>
          <a:spcPct val="100000"/>
        </a:lnSpc>
        <a:spcBef>
          <a:spcPts val="0"/>
        </a:spcBef>
        <a:spcAft>
          <a:spcPts val="0"/>
        </a:spcAft>
        <a:buClrTx/>
        <a:buSzTx/>
        <a:buFontTx/>
        <a:buNone/>
        <a:tabLst/>
        <a:defRPr sz="5600" b="1" i="0" u="none" strike="noStrike" cap="none" spc="0" baseline="0">
          <a:ln>
            <a:noFill/>
          </a:ln>
          <a:solidFill>
            <a:srgbClr val="FFFFFF"/>
          </a:solidFill>
          <a:effectLst>
            <a:outerShdw blurRad="50800" dist="25400" dir="2700000" rotWithShape="0">
              <a:srgbClr val="000000">
                <a:alpha val="75000"/>
              </a:srgbClr>
            </a:outerShdw>
          </a:effectLst>
          <a:uFillTx/>
          <a:latin typeface="+mn-lt"/>
          <a:ea typeface="+mn-ea"/>
          <a:cs typeface="+mn-cs"/>
          <a:sym typeface="Helvetica Neue"/>
        </a:defRPr>
      </a:lvl5pPr>
      <a:lvl6pPr marL="0" marR="0" indent="1143000" algn="l" defTabSz="822960" rtl="0" eaLnBrk="1" latinLnBrk="0" hangingPunct="1">
        <a:lnSpc>
          <a:spcPct val="100000"/>
        </a:lnSpc>
        <a:spcBef>
          <a:spcPts val="0"/>
        </a:spcBef>
        <a:spcAft>
          <a:spcPts val="0"/>
        </a:spcAft>
        <a:buClrTx/>
        <a:buSzTx/>
        <a:buFontTx/>
        <a:buNone/>
        <a:tabLst/>
        <a:defRPr sz="5600" b="1" i="0" u="none" strike="noStrike" cap="none" spc="0" baseline="0">
          <a:ln>
            <a:noFill/>
          </a:ln>
          <a:solidFill>
            <a:srgbClr val="FFFFFF"/>
          </a:solidFill>
          <a:effectLst>
            <a:outerShdw blurRad="50800" dist="25400" dir="2700000" rotWithShape="0">
              <a:srgbClr val="000000">
                <a:alpha val="75000"/>
              </a:srgbClr>
            </a:outerShdw>
          </a:effectLst>
          <a:uFillTx/>
          <a:latin typeface="+mn-lt"/>
          <a:ea typeface="+mn-ea"/>
          <a:cs typeface="+mn-cs"/>
          <a:sym typeface="Helvetica Neue"/>
        </a:defRPr>
      </a:lvl6pPr>
      <a:lvl7pPr marL="0" marR="0" indent="1371600" algn="l" defTabSz="822960" rtl="0" eaLnBrk="1" latinLnBrk="0" hangingPunct="1">
        <a:lnSpc>
          <a:spcPct val="100000"/>
        </a:lnSpc>
        <a:spcBef>
          <a:spcPts val="0"/>
        </a:spcBef>
        <a:spcAft>
          <a:spcPts val="0"/>
        </a:spcAft>
        <a:buClrTx/>
        <a:buSzTx/>
        <a:buFontTx/>
        <a:buNone/>
        <a:tabLst/>
        <a:defRPr sz="5600" b="1" i="0" u="none" strike="noStrike" cap="none" spc="0" baseline="0">
          <a:ln>
            <a:noFill/>
          </a:ln>
          <a:solidFill>
            <a:srgbClr val="FFFFFF"/>
          </a:solidFill>
          <a:effectLst>
            <a:outerShdw blurRad="50800" dist="25400" dir="2700000" rotWithShape="0">
              <a:srgbClr val="000000">
                <a:alpha val="75000"/>
              </a:srgbClr>
            </a:outerShdw>
          </a:effectLst>
          <a:uFillTx/>
          <a:latin typeface="+mn-lt"/>
          <a:ea typeface="+mn-ea"/>
          <a:cs typeface="+mn-cs"/>
          <a:sym typeface="Helvetica Neue"/>
        </a:defRPr>
      </a:lvl7pPr>
      <a:lvl8pPr marL="0" marR="0" indent="1600200" algn="l" defTabSz="822960" rtl="0" eaLnBrk="1" latinLnBrk="0" hangingPunct="1">
        <a:lnSpc>
          <a:spcPct val="100000"/>
        </a:lnSpc>
        <a:spcBef>
          <a:spcPts val="0"/>
        </a:spcBef>
        <a:spcAft>
          <a:spcPts val="0"/>
        </a:spcAft>
        <a:buClrTx/>
        <a:buSzTx/>
        <a:buFontTx/>
        <a:buNone/>
        <a:tabLst/>
        <a:defRPr sz="5600" b="1" i="0" u="none" strike="noStrike" cap="none" spc="0" baseline="0">
          <a:ln>
            <a:noFill/>
          </a:ln>
          <a:solidFill>
            <a:srgbClr val="FFFFFF"/>
          </a:solidFill>
          <a:effectLst>
            <a:outerShdw blurRad="50800" dist="25400" dir="2700000" rotWithShape="0">
              <a:srgbClr val="000000">
                <a:alpha val="75000"/>
              </a:srgbClr>
            </a:outerShdw>
          </a:effectLst>
          <a:uFillTx/>
          <a:latin typeface="+mn-lt"/>
          <a:ea typeface="+mn-ea"/>
          <a:cs typeface="+mn-cs"/>
          <a:sym typeface="Helvetica Neue"/>
        </a:defRPr>
      </a:lvl8pPr>
      <a:lvl9pPr marL="0" marR="0" indent="1828800" algn="l" defTabSz="822960" rtl="0" eaLnBrk="1" latinLnBrk="0" hangingPunct="1">
        <a:lnSpc>
          <a:spcPct val="100000"/>
        </a:lnSpc>
        <a:spcBef>
          <a:spcPts val="0"/>
        </a:spcBef>
        <a:spcAft>
          <a:spcPts val="0"/>
        </a:spcAft>
        <a:buClrTx/>
        <a:buSzTx/>
        <a:buFontTx/>
        <a:buNone/>
        <a:tabLst/>
        <a:defRPr sz="5600" b="1" i="0" u="none" strike="noStrike" cap="none" spc="0" baseline="0">
          <a:ln>
            <a:noFill/>
          </a:ln>
          <a:solidFill>
            <a:srgbClr val="FFFFFF"/>
          </a:solidFill>
          <a:effectLst>
            <a:outerShdw blurRad="50800" dist="25400" dir="2700000" rotWithShape="0">
              <a:srgbClr val="000000">
                <a:alpha val="75000"/>
              </a:srgbClr>
            </a:outerShdw>
          </a:effectLst>
          <a:uFillTx/>
          <a:latin typeface="+mn-lt"/>
          <a:ea typeface="+mn-ea"/>
          <a:cs typeface="+mn-cs"/>
          <a:sym typeface="Helvetica Neue"/>
        </a:defRPr>
      </a:lvl9pPr>
    </p:titleStyle>
    <p:bodyStyle>
      <a:lvl1pPr marL="350981" marR="0" indent="-350981" algn="l" defTabSz="822960" rtl="0" eaLnBrk="1" latinLnBrk="0" hangingPunct="1">
        <a:lnSpc>
          <a:spcPct val="100000"/>
        </a:lnSpc>
        <a:spcBef>
          <a:spcPts val="4500"/>
        </a:spcBef>
        <a:spcAft>
          <a:spcPts val="0"/>
        </a:spcAft>
        <a:buClrTx/>
        <a:buSzPct val="100000"/>
        <a:buFontTx/>
        <a:buChar char="•"/>
        <a:tabLst/>
        <a:defRPr sz="3800" b="0" i="0" u="none" strike="noStrike" cap="none" spc="0" baseline="0">
          <a:ln>
            <a:noFill/>
          </a:ln>
          <a:solidFill>
            <a:srgbClr val="515151"/>
          </a:solidFill>
          <a:uFillTx/>
          <a:latin typeface="+mn-lt"/>
          <a:ea typeface="+mn-ea"/>
          <a:cs typeface="+mn-cs"/>
          <a:sym typeface="Helvetica Neue"/>
        </a:defRPr>
      </a:lvl1pPr>
      <a:lvl2pPr marL="771877" marR="0" indent="-428977" algn="l" defTabSz="822960" rtl="0" eaLnBrk="1" latinLnBrk="0" hangingPunct="1">
        <a:lnSpc>
          <a:spcPct val="100000"/>
        </a:lnSpc>
        <a:spcBef>
          <a:spcPts val="4500"/>
        </a:spcBef>
        <a:spcAft>
          <a:spcPts val="0"/>
        </a:spcAft>
        <a:buClrTx/>
        <a:buSzPct val="100000"/>
        <a:buFontTx/>
        <a:buChar char="•"/>
        <a:tabLst/>
        <a:defRPr sz="3800" b="0" i="0" u="none" strike="noStrike" cap="none" spc="0" baseline="0">
          <a:ln>
            <a:noFill/>
          </a:ln>
          <a:solidFill>
            <a:srgbClr val="515151"/>
          </a:solidFill>
          <a:uFillTx/>
          <a:latin typeface="+mn-lt"/>
          <a:ea typeface="+mn-ea"/>
          <a:cs typeface="+mn-cs"/>
          <a:sym typeface="Helvetica Neue"/>
        </a:defRPr>
      </a:lvl2pPr>
      <a:lvl3pPr marL="1127477" marR="0" indent="-428977" algn="l" defTabSz="822960" rtl="0" eaLnBrk="1" latinLnBrk="0" hangingPunct="1">
        <a:lnSpc>
          <a:spcPct val="100000"/>
        </a:lnSpc>
        <a:spcBef>
          <a:spcPts val="4500"/>
        </a:spcBef>
        <a:spcAft>
          <a:spcPts val="0"/>
        </a:spcAft>
        <a:buClrTx/>
        <a:buSzPct val="100000"/>
        <a:buFontTx/>
        <a:buChar char="•"/>
        <a:tabLst/>
        <a:defRPr sz="3800" b="0" i="0" u="none" strike="noStrike" cap="none" spc="0" baseline="0">
          <a:ln>
            <a:noFill/>
          </a:ln>
          <a:solidFill>
            <a:srgbClr val="515151"/>
          </a:solidFill>
          <a:uFillTx/>
          <a:latin typeface="+mn-lt"/>
          <a:ea typeface="+mn-ea"/>
          <a:cs typeface="+mn-cs"/>
          <a:sym typeface="Helvetica Neue"/>
        </a:defRPr>
      </a:lvl3pPr>
      <a:lvl4pPr marL="1470377" marR="0" indent="-428977" algn="l" defTabSz="822960" rtl="0" eaLnBrk="1" latinLnBrk="0" hangingPunct="1">
        <a:lnSpc>
          <a:spcPct val="100000"/>
        </a:lnSpc>
        <a:spcBef>
          <a:spcPts val="4500"/>
        </a:spcBef>
        <a:spcAft>
          <a:spcPts val="0"/>
        </a:spcAft>
        <a:buClrTx/>
        <a:buSzPct val="100000"/>
        <a:buFontTx/>
        <a:buChar char="•"/>
        <a:tabLst/>
        <a:defRPr sz="3800" b="0" i="0" u="none" strike="noStrike" cap="none" spc="0" baseline="0">
          <a:ln>
            <a:noFill/>
          </a:ln>
          <a:solidFill>
            <a:srgbClr val="515151"/>
          </a:solidFill>
          <a:uFillTx/>
          <a:latin typeface="+mn-lt"/>
          <a:ea typeface="+mn-ea"/>
          <a:cs typeface="+mn-cs"/>
          <a:sym typeface="Helvetica Neue"/>
        </a:defRPr>
      </a:lvl4pPr>
      <a:lvl5pPr marL="1813277" marR="0" indent="-428977" algn="l" defTabSz="822960" rtl="0" eaLnBrk="1" latinLnBrk="0" hangingPunct="1">
        <a:lnSpc>
          <a:spcPct val="100000"/>
        </a:lnSpc>
        <a:spcBef>
          <a:spcPts val="4500"/>
        </a:spcBef>
        <a:spcAft>
          <a:spcPts val="0"/>
        </a:spcAft>
        <a:buClrTx/>
        <a:buSzPct val="100000"/>
        <a:buFontTx/>
        <a:buChar char="•"/>
        <a:tabLst/>
        <a:defRPr sz="3800" b="0" i="0" u="none" strike="noStrike" cap="none" spc="0" baseline="0">
          <a:ln>
            <a:noFill/>
          </a:ln>
          <a:solidFill>
            <a:srgbClr val="515151"/>
          </a:solidFill>
          <a:uFillTx/>
          <a:latin typeface="+mn-lt"/>
          <a:ea typeface="+mn-ea"/>
          <a:cs typeface="+mn-cs"/>
          <a:sym typeface="Helvetica Neue"/>
        </a:defRPr>
      </a:lvl5pPr>
      <a:lvl6pPr marL="2156177" marR="0" indent="-428977" algn="l" defTabSz="822960" rtl="0" eaLnBrk="1" latinLnBrk="0" hangingPunct="1">
        <a:lnSpc>
          <a:spcPct val="100000"/>
        </a:lnSpc>
        <a:spcBef>
          <a:spcPts val="4500"/>
        </a:spcBef>
        <a:spcAft>
          <a:spcPts val="0"/>
        </a:spcAft>
        <a:buClrTx/>
        <a:buSzPct val="100000"/>
        <a:buFontTx/>
        <a:buChar char="•"/>
        <a:tabLst/>
        <a:defRPr sz="3800" b="0" i="0" u="none" strike="noStrike" cap="none" spc="0" baseline="0">
          <a:ln>
            <a:noFill/>
          </a:ln>
          <a:solidFill>
            <a:srgbClr val="515151"/>
          </a:solidFill>
          <a:uFillTx/>
          <a:latin typeface="+mn-lt"/>
          <a:ea typeface="+mn-ea"/>
          <a:cs typeface="+mn-cs"/>
          <a:sym typeface="Helvetica Neue"/>
        </a:defRPr>
      </a:lvl6pPr>
      <a:lvl7pPr marL="2499077" marR="0" indent="-428977" algn="l" defTabSz="822960" rtl="0" eaLnBrk="1" latinLnBrk="0" hangingPunct="1">
        <a:lnSpc>
          <a:spcPct val="100000"/>
        </a:lnSpc>
        <a:spcBef>
          <a:spcPts val="4500"/>
        </a:spcBef>
        <a:spcAft>
          <a:spcPts val="0"/>
        </a:spcAft>
        <a:buClrTx/>
        <a:buSzPct val="100000"/>
        <a:buFontTx/>
        <a:buChar char="•"/>
        <a:tabLst/>
        <a:defRPr sz="3800" b="0" i="0" u="none" strike="noStrike" cap="none" spc="0" baseline="0">
          <a:ln>
            <a:noFill/>
          </a:ln>
          <a:solidFill>
            <a:srgbClr val="515151"/>
          </a:solidFill>
          <a:uFillTx/>
          <a:latin typeface="+mn-lt"/>
          <a:ea typeface="+mn-ea"/>
          <a:cs typeface="+mn-cs"/>
          <a:sym typeface="Helvetica Neue"/>
        </a:defRPr>
      </a:lvl7pPr>
      <a:lvl8pPr marL="2841977" marR="0" indent="-428977" algn="l" defTabSz="822960" rtl="0" eaLnBrk="1" latinLnBrk="0" hangingPunct="1">
        <a:lnSpc>
          <a:spcPct val="100000"/>
        </a:lnSpc>
        <a:spcBef>
          <a:spcPts val="4500"/>
        </a:spcBef>
        <a:spcAft>
          <a:spcPts val="0"/>
        </a:spcAft>
        <a:buClrTx/>
        <a:buSzPct val="100000"/>
        <a:buFontTx/>
        <a:buChar char="•"/>
        <a:tabLst/>
        <a:defRPr sz="3800" b="0" i="0" u="none" strike="noStrike" cap="none" spc="0" baseline="0">
          <a:ln>
            <a:noFill/>
          </a:ln>
          <a:solidFill>
            <a:srgbClr val="515151"/>
          </a:solidFill>
          <a:uFillTx/>
          <a:latin typeface="+mn-lt"/>
          <a:ea typeface="+mn-ea"/>
          <a:cs typeface="+mn-cs"/>
          <a:sym typeface="Helvetica Neue"/>
        </a:defRPr>
      </a:lvl8pPr>
      <a:lvl9pPr marL="3184877" marR="0" indent="-428977" algn="l" defTabSz="822960" rtl="0" eaLnBrk="1" latinLnBrk="0" hangingPunct="1">
        <a:lnSpc>
          <a:spcPct val="100000"/>
        </a:lnSpc>
        <a:spcBef>
          <a:spcPts val="4500"/>
        </a:spcBef>
        <a:spcAft>
          <a:spcPts val="0"/>
        </a:spcAft>
        <a:buClrTx/>
        <a:buSzPct val="100000"/>
        <a:buFontTx/>
        <a:buChar char="•"/>
        <a:tabLst/>
        <a:defRPr sz="3800" b="0" i="0" u="none" strike="noStrike" cap="none" spc="0" baseline="0">
          <a:ln>
            <a:noFill/>
          </a:ln>
          <a:solidFill>
            <a:srgbClr val="515151"/>
          </a:solidFill>
          <a:uFillTx/>
          <a:latin typeface="+mn-lt"/>
          <a:ea typeface="+mn-ea"/>
          <a:cs typeface="+mn-cs"/>
          <a:sym typeface="Helvetica Neue"/>
        </a:defRPr>
      </a:lvl9pPr>
    </p:bodyStyle>
    <p:otherStyle>
      <a:lvl1pPr marL="0" marR="0" indent="0" algn="ctr" defTabSz="822960" eaLnBrk="1" latinLnBrk="0" hangingPunct="1">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Neue"/>
        </a:defRPr>
      </a:lvl1pPr>
      <a:lvl2pPr marL="0" marR="0" indent="228600" algn="ctr" defTabSz="822960" eaLnBrk="1" latinLnBrk="0" hangingPunct="1">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Neue"/>
        </a:defRPr>
      </a:lvl2pPr>
      <a:lvl3pPr marL="0" marR="0" indent="457200" algn="ctr" defTabSz="822960" eaLnBrk="1" latinLnBrk="0" hangingPunct="1">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Neue"/>
        </a:defRPr>
      </a:lvl3pPr>
      <a:lvl4pPr marL="0" marR="0" indent="685800" algn="ctr" defTabSz="822960" eaLnBrk="1" latinLnBrk="0" hangingPunct="1">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Neue"/>
        </a:defRPr>
      </a:lvl4pPr>
      <a:lvl5pPr marL="0" marR="0" indent="914400" algn="ctr" defTabSz="822960" eaLnBrk="1" latinLnBrk="0" hangingPunct="1">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Neue"/>
        </a:defRPr>
      </a:lvl5pPr>
      <a:lvl6pPr marL="0" marR="0" indent="1143000" algn="ctr" defTabSz="822960" eaLnBrk="1" latinLnBrk="0" hangingPunct="1">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Neue"/>
        </a:defRPr>
      </a:lvl6pPr>
      <a:lvl7pPr marL="0" marR="0" indent="1371600" algn="ctr" defTabSz="822960" eaLnBrk="1" latinLnBrk="0" hangingPunct="1">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Neue"/>
        </a:defRPr>
      </a:lvl7pPr>
      <a:lvl8pPr marL="0" marR="0" indent="1600200" algn="ctr" defTabSz="822960" eaLnBrk="1" latinLnBrk="0" hangingPunct="1">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Neue"/>
        </a:defRPr>
      </a:lvl8pPr>
      <a:lvl9pPr marL="0" marR="0" indent="1828800" algn="ctr" defTabSz="822960" eaLnBrk="1" latinLnBrk="0" hangingPunct="1">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Enter Complete Paper Title In This Section"/>
          <p:cNvSpPr txBox="1">
            <a:spLocks noGrp="1"/>
          </p:cNvSpPr>
          <p:nvPr>
            <p:ph type="title"/>
          </p:nvPr>
        </p:nvSpPr>
        <p:spPr>
          <a:prstGeom prst="rect">
            <a:avLst/>
          </a:prstGeom>
        </p:spPr>
        <p:txBody>
          <a:bodyPr/>
          <a:lstStyle/>
          <a:p>
            <a:pPr>
              <a:defRPr>
                <a:effectLst/>
              </a:defRPr>
            </a:pPr>
            <a:r>
              <a:rPr lang="en-US" dirty="0"/>
              <a:t>Understanding the Basilisk Coding Architecture</a:t>
            </a:r>
            <a:endParaRPr dirty="0"/>
          </a:p>
        </p:txBody>
      </p:sp>
      <p:sp>
        <p:nvSpPr>
          <p:cNvPr id="93" name="Jane Doe…"/>
          <p:cNvSpPr txBox="1">
            <a:spLocks noGrp="1"/>
          </p:cNvSpPr>
          <p:nvPr>
            <p:ph type="body" sz="half" idx="1"/>
          </p:nvPr>
        </p:nvSpPr>
        <p:spPr>
          <a:prstGeom prst="rect">
            <a:avLst/>
          </a:prstGeom>
        </p:spPr>
        <p:txBody>
          <a:bodyPr/>
          <a:lstStyle/>
          <a:p>
            <a:pPr>
              <a:defRPr b="1"/>
            </a:pPr>
            <a:r>
              <a:rPr lang="en-US" dirty="0"/>
              <a:t>Scott Carnahan</a:t>
            </a:r>
            <a:endParaRPr dirty="0"/>
          </a:p>
          <a:p>
            <a:pPr>
              <a:defRPr b="1"/>
            </a:pPr>
            <a:r>
              <a:rPr dirty="0"/>
              <a:t>Graduate Research Assistant</a:t>
            </a:r>
            <a:endParaRPr lang="en-US" dirty="0"/>
          </a:p>
          <a:p>
            <a:pPr>
              <a:defRPr b="1"/>
            </a:pPr>
            <a:r>
              <a:rPr lang="en-US" dirty="0"/>
              <a:t>Draper Fellow</a:t>
            </a:r>
            <a:endParaRPr dirty="0"/>
          </a:p>
        </p:txBody>
      </p:sp>
      <p:sp>
        <p:nvSpPr>
          <p:cNvPr id="94" name="Slide Number"/>
          <p:cNvSpPr txBox="1">
            <a:spLocks noGrp="1"/>
          </p:cNvSpPr>
          <p:nvPr>
            <p:ph type="sldNum" sz="quarter" idx="2"/>
          </p:nvPr>
        </p:nvSpPr>
        <p:spPr>
          <a:xfrm>
            <a:off x="23465031" y="12961619"/>
            <a:ext cx="276963" cy="410160"/>
          </a:xfrm>
          <a:prstGeom prst="rect">
            <a:avLst/>
          </a:prstGeom>
          <a:extLst>
            <a:ext uri="{C572A759-6A51-4108-AA02-DFA0A04FC94B}">
              <ma14:wrappingTextBoxFlag xmlns:ma14="http://schemas.microsoft.com/office/mac/drawingml/2011/main" xmlns="" val="1"/>
            </a:ext>
          </a:extLst>
        </p:spPr>
        <p:txBody>
          <a:bodyPr>
            <a:normAutofit lnSpcReduction="10000"/>
          </a:bodyPr>
          <a:lstStyle/>
          <a:p>
            <a:fld id="{86CB4B4D-7CA3-9044-876B-883B54F8677D}" type="slidenum">
              <a:t>1</a:t>
            </a:fld>
            <a:endParaRPr/>
          </a:p>
        </p:txBody>
      </p:sp>
      <p:sp>
        <p:nvSpPr>
          <p:cNvPr id="95" name="Hanspeter Schaub…"/>
          <p:cNvSpPr txBox="1"/>
          <p:nvPr/>
        </p:nvSpPr>
        <p:spPr>
          <a:xfrm>
            <a:off x="12192000" y="7063740"/>
            <a:ext cx="10585046" cy="2217421"/>
          </a:xfrm>
          <a:prstGeom prst="rect">
            <a:avLst/>
          </a:prstGeom>
          <a:ln w="12700">
            <a:miter lim="400000"/>
          </a:ln>
          <a:effectLst>
            <a:outerShdw blurRad="38100" dist="38100" dir="2700000" rotWithShape="0">
              <a:srgbClr val="000000">
                <a:alpha val="75000"/>
              </a:srgbClr>
            </a:outerShdw>
          </a:effectLst>
          <a:extLst>
            <a:ext uri="{C572A759-6A51-4108-AA02-DFA0A04FC94B}">
              <ma14:wrappingTextBoxFlag xmlns:ma14="http://schemas.microsoft.com/office/mac/drawingml/2011/main" xmlns="" val="1"/>
            </a:ext>
          </a:extLst>
        </p:spPr>
        <p:txBody>
          <a:bodyPr tIns="91439" bIns="91439"/>
          <a:lstStyle/>
          <a:p>
            <a:pPr>
              <a:defRPr sz="3800" b="1">
                <a:solidFill>
                  <a:srgbClr val="FFFFFF"/>
                </a:solidFill>
                <a:latin typeface="+mn-lt"/>
                <a:ea typeface="+mn-ea"/>
                <a:cs typeface="+mn-cs"/>
                <a:sym typeface="Helvetica Neue"/>
              </a:defRPr>
            </a:pPr>
            <a:endParaRPr dirty="0"/>
          </a:p>
        </p:txBody>
      </p:sp>
      <p:sp>
        <p:nvSpPr>
          <p:cNvPr id="96" name="22nd AAS/AIAA Space Flight Mechanics Meeting…"/>
          <p:cNvSpPr txBox="1"/>
          <p:nvPr/>
        </p:nvSpPr>
        <p:spPr>
          <a:xfrm>
            <a:off x="3848100" y="10039887"/>
            <a:ext cx="16687801" cy="677106"/>
          </a:xfrm>
          <a:prstGeom prst="rect">
            <a:avLst/>
          </a:prstGeom>
          <a:ln w="12700">
            <a:miter lim="400000"/>
          </a:ln>
          <a:extLst>
            <a:ext uri="{C572A759-6A51-4108-AA02-DFA0A04FC94B}">
              <ma14:wrappingTextBoxFlag xmlns:ma14="http://schemas.microsoft.com/office/mac/drawingml/2011/main" xmlns="" val="1"/>
            </a:ext>
          </a:extLst>
        </p:spPr>
        <p:txBody>
          <a:bodyPr tIns="91439" bIns="91439" anchor="ctr">
            <a:spAutoFit/>
          </a:bodyPr>
          <a:lstStyle/>
          <a:p>
            <a:pPr algn="ctr">
              <a:defRPr i="1">
                <a:solidFill>
                  <a:srgbClr val="2B2B2B"/>
                </a:solidFill>
                <a:latin typeface="+mn-lt"/>
                <a:ea typeface="+mn-ea"/>
                <a:cs typeface="+mn-cs"/>
                <a:sym typeface="Helvetica Neue"/>
              </a:defRPr>
            </a:pPr>
            <a:endParaRPr dirty="0"/>
          </a:p>
        </p:txBody>
      </p:sp>
      <p:sp>
        <p:nvSpPr>
          <p:cNvPr id="97" name="Paper No. AAS 12-XXX"/>
          <p:cNvSpPr txBox="1"/>
          <p:nvPr/>
        </p:nvSpPr>
        <p:spPr>
          <a:xfrm>
            <a:off x="10026998" y="1000762"/>
            <a:ext cx="184731" cy="677106"/>
          </a:xfrm>
          <a:prstGeom prst="rect">
            <a:avLst/>
          </a:prstGeom>
          <a:ln w="12700">
            <a:miter lim="400000"/>
          </a:ln>
          <a:extLst>
            <a:ext uri="{C572A759-6A51-4108-AA02-DFA0A04FC94B}">
              <ma14:wrappingTextBoxFlag xmlns:ma14="http://schemas.microsoft.com/office/mac/drawingml/2011/main" xmlns="" val="1"/>
            </a:ext>
          </a:extLst>
        </p:spPr>
        <p:txBody>
          <a:bodyPr wrap="none" tIns="91439" bIns="91439" anchor="ctr">
            <a:spAutoFit/>
          </a:bodyPr>
          <a:lstStyle>
            <a:lvl1pPr>
              <a:defRPr>
                <a:solidFill>
                  <a:srgbClr val="FFFFFF"/>
                </a:solidFill>
              </a:defRPr>
            </a:lvl1pPr>
          </a:lstStyle>
          <a:p>
            <a:endParaRPr dirty="0"/>
          </a:p>
        </p:txBody>
      </p:sp>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4F0E55-48C6-BE47-A1E2-5E8EC5E5AF15}"/>
              </a:ext>
            </a:extLst>
          </p:cNvPr>
          <p:cNvSpPr>
            <a:spLocks noGrp="1"/>
          </p:cNvSpPr>
          <p:nvPr>
            <p:ph type="title"/>
          </p:nvPr>
        </p:nvSpPr>
        <p:spPr/>
        <p:txBody>
          <a:bodyPr/>
          <a:lstStyle/>
          <a:p>
            <a:r>
              <a:rPr lang="en-US" dirty="0"/>
              <a:t>What is a </a:t>
            </a:r>
            <a:r>
              <a:rPr lang="en-US" dirty="0" err="1"/>
              <a:t>SimModel</a:t>
            </a:r>
            <a:r>
              <a:rPr lang="en-US" dirty="0"/>
              <a:t>()?</a:t>
            </a:r>
          </a:p>
        </p:txBody>
      </p:sp>
      <p:sp>
        <p:nvSpPr>
          <p:cNvPr id="3" name="text bullet">
            <a:extLst>
              <a:ext uri="{FF2B5EF4-FFF2-40B4-BE49-F238E27FC236}">
                <a16:creationId xmlns:a16="http://schemas.microsoft.com/office/drawing/2014/main" id="{4DD55A58-E132-A64C-B6B2-49E6D6C05ACF}"/>
              </a:ext>
            </a:extLst>
          </p:cNvPr>
          <p:cNvSpPr txBox="1">
            <a:spLocks/>
          </p:cNvSpPr>
          <p:nvPr/>
        </p:nvSpPr>
        <p:spPr>
          <a:xfrm>
            <a:off x="913014" y="2265640"/>
            <a:ext cx="22557972" cy="10238781"/>
          </a:xfrm>
          <a:prstGeom prst="rect">
            <a:avLst/>
          </a:prstGeom>
        </p:spPr>
        <p:txBody>
          <a:bodyPr/>
          <a:lstStyle>
            <a:lvl1pPr marL="350981" marR="0" indent="-350981" algn="l" defTabSz="822960" rtl="0" eaLnBrk="1" latinLnBrk="0" hangingPunct="1">
              <a:lnSpc>
                <a:spcPct val="100000"/>
              </a:lnSpc>
              <a:spcBef>
                <a:spcPts val="4500"/>
              </a:spcBef>
              <a:spcAft>
                <a:spcPts val="0"/>
              </a:spcAft>
              <a:buClrTx/>
              <a:buSzPct val="100000"/>
              <a:buFontTx/>
              <a:buChar char="•"/>
              <a:tabLst/>
              <a:defRPr sz="3800" b="0" i="0" u="none" strike="noStrike" cap="none" spc="0" baseline="0">
                <a:ln>
                  <a:noFill/>
                </a:ln>
                <a:solidFill>
                  <a:srgbClr val="515151"/>
                </a:solidFill>
                <a:uFillTx/>
                <a:latin typeface="+mn-lt"/>
                <a:ea typeface="+mn-ea"/>
                <a:cs typeface="+mn-cs"/>
                <a:sym typeface="Helvetica Neue"/>
              </a:defRPr>
            </a:lvl1pPr>
            <a:lvl2pPr marL="771877" marR="0" indent="-428977" algn="l" defTabSz="822960" rtl="0" eaLnBrk="1" latinLnBrk="0" hangingPunct="1">
              <a:lnSpc>
                <a:spcPct val="100000"/>
              </a:lnSpc>
              <a:spcBef>
                <a:spcPts val="4500"/>
              </a:spcBef>
              <a:spcAft>
                <a:spcPts val="0"/>
              </a:spcAft>
              <a:buClrTx/>
              <a:buSzPct val="100000"/>
              <a:buFontTx/>
              <a:buChar char="•"/>
              <a:tabLst/>
              <a:defRPr sz="3800" b="0" i="0" u="none" strike="noStrike" cap="none" spc="0" baseline="0">
                <a:ln>
                  <a:noFill/>
                </a:ln>
                <a:solidFill>
                  <a:srgbClr val="515151"/>
                </a:solidFill>
                <a:uFillTx/>
                <a:latin typeface="+mn-lt"/>
                <a:ea typeface="+mn-ea"/>
                <a:cs typeface="+mn-cs"/>
                <a:sym typeface="Helvetica Neue"/>
              </a:defRPr>
            </a:lvl2pPr>
            <a:lvl3pPr marL="1127477" marR="0" indent="-428977" algn="l" defTabSz="822960" rtl="0" eaLnBrk="1" latinLnBrk="0" hangingPunct="1">
              <a:lnSpc>
                <a:spcPct val="100000"/>
              </a:lnSpc>
              <a:spcBef>
                <a:spcPts val="4500"/>
              </a:spcBef>
              <a:spcAft>
                <a:spcPts val="0"/>
              </a:spcAft>
              <a:buClrTx/>
              <a:buSzPct val="100000"/>
              <a:buFontTx/>
              <a:buChar char="•"/>
              <a:tabLst/>
              <a:defRPr sz="3800" b="0" i="0" u="none" strike="noStrike" cap="none" spc="0" baseline="0">
                <a:ln>
                  <a:noFill/>
                </a:ln>
                <a:solidFill>
                  <a:srgbClr val="515151"/>
                </a:solidFill>
                <a:uFillTx/>
                <a:latin typeface="+mn-lt"/>
                <a:ea typeface="+mn-ea"/>
                <a:cs typeface="+mn-cs"/>
                <a:sym typeface="Helvetica Neue"/>
              </a:defRPr>
            </a:lvl3pPr>
            <a:lvl4pPr marL="1470377" marR="0" indent="-428977" algn="l" defTabSz="822960" rtl="0" eaLnBrk="1" latinLnBrk="0" hangingPunct="1">
              <a:lnSpc>
                <a:spcPct val="100000"/>
              </a:lnSpc>
              <a:spcBef>
                <a:spcPts val="4500"/>
              </a:spcBef>
              <a:spcAft>
                <a:spcPts val="0"/>
              </a:spcAft>
              <a:buClrTx/>
              <a:buSzPct val="100000"/>
              <a:buFontTx/>
              <a:buChar char="•"/>
              <a:tabLst/>
              <a:defRPr sz="3800" b="0" i="0" u="none" strike="noStrike" cap="none" spc="0" baseline="0">
                <a:ln>
                  <a:noFill/>
                </a:ln>
                <a:solidFill>
                  <a:srgbClr val="515151"/>
                </a:solidFill>
                <a:uFillTx/>
                <a:latin typeface="+mn-lt"/>
                <a:ea typeface="+mn-ea"/>
                <a:cs typeface="+mn-cs"/>
                <a:sym typeface="Helvetica Neue"/>
              </a:defRPr>
            </a:lvl4pPr>
            <a:lvl5pPr marL="1813277" marR="0" indent="-428977" algn="l" defTabSz="822960" rtl="0" eaLnBrk="1" latinLnBrk="0" hangingPunct="1">
              <a:lnSpc>
                <a:spcPct val="100000"/>
              </a:lnSpc>
              <a:spcBef>
                <a:spcPts val="4500"/>
              </a:spcBef>
              <a:spcAft>
                <a:spcPts val="0"/>
              </a:spcAft>
              <a:buClrTx/>
              <a:buSzPct val="100000"/>
              <a:buFontTx/>
              <a:buChar char="•"/>
              <a:tabLst/>
              <a:defRPr sz="3800" b="0" i="0" u="none" strike="noStrike" cap="none" spc="0" baseline="0">
                <a:ln>
                  <a:noFill/>
                </a:ln>
                <a:solidFill>
                  <a:srgbClr val="515151"/>
                </a:solidFill>
                <a:uFillTx/>
                <a:latin typeface="+mn-lt"/>
                <a:ea typeface="+mn-ea"/>
                <a:cs typeface="+mn-cs"/>
                <a:sym typeface="Helvetica Neue"/>
              </a:defRPr>
            </a:lvl5pPr>
            <a:lvl6pPr marL="2156177" marR="0" indent="-428977" algn="l" defTabSz="822960" rtl="0" eaLnBrk="1" latinLnBrk="0" hangingPunct="1">
              <a:lnSpc>
                <a:spcPct val="100000"/>
              </a:lnSpc>
              <a:spcBef>
                <a:spcPts val="4500"/>
              </a:spcBef>
              <a:spcAft>
                <a:spcPts val="0"/>
              </a:spcAft>
              <a:buClrTx/>
              <a:buSzPct val="100000"/>
              <a:buFontTx/>
              <a:buChar char="•"/>
              <a:tabLst/>
              <a:defRPr sz="3800" b="0" i="0" u="none" strike="noStrike" cap="none" spc="0" baseline="0">
                <a:ln>
                  <a:noFill/>
                </a:ln>
                <a:solidFill>
                  <a:srgbClr val="515151"/>
                </a:solidFill>
                <a:uFillTx/>
                <a:latin typeface="+mn-lt"/>
                <a:ea typeface="+mn-ea"/>
                <a:cs typeface="+mn-cs"/>
                <a:sym typeface="Helvetica Neue"/>
              </a:defRPr>
            </a:lvl6pPr>
            <a:lvl7pPr marL="2499077" marR="0" indent="-428977" algn="l" defTabSz="822960" rtl="0" eaLnBrk="1" latinLnBrk="0" hangingPunct="1">
              <a:lnSpc>
                <a:spcPct val="100000"/>
              </a:lnSpc>
              <a:spcBef>
                <a:spcPts val="4500"/>
              </a:spcBef>
              <a:spcAft>
                <a:spcPts val="0"/>
              </a:spcAft>
              <a:buClrTx/>
              <a:buSzPct val="100000"/>
              <a:buFontTx/>
              <a:buChar char="•"/>
              <a:tabLst/>
              <a:defRPr sz="3800" b="0" i="0" u="none" strike="noStrike" cap="none" spc="0" baseline="0">
                <a:ln>
                  <a:noFill/>
                </a:ln>
                <a:solidFill>
                  <a:srgbClr val="515151"/>
                </a:solidFill>
                <a:uFillTx/>
                <a:latin typeface="+mn-lt"/>
                <a:ea typeface="+mn-ea"/>
                <a:cs typeface="+mn-cs"/>
                <a:sym typeface="Helvetica Neue"/>
              </a:defRPr>
            </a:lvl7pPr>
            <a:lvl8pPr marL="2841977" marR="0" indent="-428977" algn="l" defTabSz="822960" rtl="0" eaLnBrk="1" latinLnBrk="0" hangingPunct="1">
              <a:lnSpc>
                <a:spcPct val="100000"/>
              </a:lnSpc>
              <a:spcBef>
                <a:spcPts val="4500"/>
              </a:spcBef>
              <a:spcAft>
                <a:spcPts val="0"/>
              </a:spcAft>
              <a:buClrTx/>
              <a:buSzPct val="100000"/>
              <a:buFontTx/>
              <a:buChar char="•"/>
              <a:tabLst/>
              <a:defRPr sz="3800" b="0" i="0" u="none" strike="noStrike" cap="none" spc="0" baseline="0">
                <a:ln>
                  <a:noFill/>
                </a:ln>
                <a:solidFill>
                  <a:srgbClr val="515151"/>
                </a:solidFill>
                <a:uFillTx/>
                <a:latin typeface="+mn-lt"/>
                <a:ea typeface="+mn-ea"/>
                <a:cs typeface="+mn-cs"/>
                <a:sym typeface="Helvetica Neue"/>
              </a:defRPr>
            </a:lvl8pPr>
            <a:lvl9pPr marL="3184877" marR="0" indent="-428977" algn="l" defTabSz="822960" rtl="0" eaLnBrk="1" latinLnBrk="0" hangingPunct="1">
              <a:lnSpc>
                <a:spcPct val="100000"/>
              </a:lnSpc>
              <a:spcBef>
                <a:spcPts val="4500"/>
              </a:spcBef>
              <a:spcAft>
                <a:spcPts val="0"/>
              </a:spcAft>
              <a:buClrTx/>
              <a:buSzPct val="100000"/>
              <a:buFontTx/>
              <a:buChar char="•"/>
              <a:tabLst/>
              <a:defRPr sz="3800" b="0" i="0" u="none" strike="noStrike" cap="none" spc="0" baseline="0">
                <a:ln>
                  <a:noFill/>
                </a:ln>
                <a:solidFill>
                  <a:srgbClr val="515151"/>
                </a:solidFill>
                <a:uFillTx/>
                <a:latin typeface="+mn-lt"/>
                <a:ea typeface="+mn-ea"/>
                <a:cs typeface="+mn-cs"/>
                <a:sym typeface="Helvetica Neue"/>
              </a:defRPr>
            </a:lvl9pPr>
          </a:lstStyle>
          <a:p>
            <a:r>
              <a:rPr lang="en-US" dirty="0"/>
              <a:t>Procedurally, we showed that </a:t>
            </a:r>
            <a:r>
              <a:rPr lang="en-US" dirty="0" err="1"/>
              <a:t>sim_model</a:t>
            </a:r>
            <a:r>
              <a:rPr lang="en-US" dirty="0"/>
              <a:t> is a set of organized, nested for-loops. Structurally, what is it?</a:t>
            </a:r>
          </a:p>
          <a:p>
            <a:r>
              <a:rPr lang="en-US" dirty="0"/>
              <a:t>These diagrams give a good idea of what a </a:t>
            </a:r>
            <a:r>
              <a:rPr lang="en-US" dirty="0" err="1"/>
              <a:t>sim_model</a:t>
            </a:r>
            <a:r>
              <a:rPr lang="en-US" dirty="0"/>
              <a:t> is, but let’s dig deeper</a:t>
            </a:r>
          </a:p>
        </p:txBody>
      </p:sp>
      <p:pic>
        <p:nvPicPr>
          <p:cNvPr id="4" name="Picture 3">
            <a:extLst>
              <a:ext uri="{FF2B5EF4-FFF2-40B4-BE49-F238E27FC236}">
                <a16:creationId xmlns:a16="http://schemas.microsoft.com/office/drawing/2014/main" id="{389AB60D-CCA0-0E47-8CA5-54AEA5B24DB7}"/>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55520" y="5098026"/>
            <a:ext cx="8949353" cy="7167715"/>
          </a:xfrm>
          <a:prstGeom prst="rect">
            <a:avLst/>
          </a:prstGeom>
        </p:spPr>
      </p:pic>
      <p:pic>
        <p:nvPicPr>
          <p:cNvPr id="5" name="Picture 4">
            <a:extLst>
              <a:ext uri="{FF2B5EF4-FFF2-40B4-BE49-F238E27FC236}">
                <a16:creationId xmlns:a16="http://schemas.microsoft.com/office/drawing/2014/main" id="{40F0784C-23C9-9A44-A4A7-28CE2AE2702A}"/>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4186309" y="5183033"/>
            <a:ext cx="8636000" cy="6997700"/>
          </a:xfrm>
          <a:prstGeom prst="rect">
            <a:avLst/>
          </a:prstGeom>
        </p:spPr>
      </p:pic>
    </p:spTree>
    <p:extLst>
      <p:ext uri="{BB962C8B-B14F-4D97-AF65-F5344CB8AC3E}">
        <p14:creationId xmlns:p14="http://schemas.microsoft.com/office/powerpoint/2010/main" val="3169177110"/>
      </p:ext>
    </p:extLst>
  </p:cSld>
  <p:clrMapOvr>
    <a:masterClrMapping/>
  </p:clrMapOvr>
  <p:transition spd="med"/>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EFCDC-E216-A84F-846E-0C63BA8D2674}"/>
              </a:ext>
            </a:extLst>
          </p:cNvPr>
          <p:cNvSpPr>
            <a:spLocks noGrp="1"/>
          </p:cNvSpPr>
          <p:nvPr>
            <p:ph type="title"/>
          </p:nvPr>
        </p:nvSpPr>
        <p:spPr/>
        <p:txBody>
          <a:bodyPr/>
          <a:lstStyle/>
          <a:p>
            <a:r>
              <a:rPr lang="en-US" dirty="0"/>
              <a:t>What is </a:t>
            </a:r>
            <a:r>
              <a:rPr lang="en-US" dirty="0" err="1"/>
              <a:t>SystemMessaging</a:t>
            </a:r>
            <a:r>
              <a:rPr lang="en-US" dirty="0"/>
              <a:t>()?</a:t>
            </a:r>
          </a:p>
        </p:txBody>
      </p:sp>
      <p:cxnSp>
        <p:nvCxnSpPr>
          <p:cNvPr id="6" name="Straight Arrow Connector 5">
            <a:extLst>
              <a:ext uri="{FF2B5EF4-FFF2-40B4-BE49-F238E27FC236}">
                <a16:creationId xmlns:a16="http://schemas.microsoft.com/office/drawing/2014/main" id="{9810BD4D-AA54-F544-8BA3-3B25B1E51B5F}"/>
              </a:ext>
            </a:extLst>
          </p:cNvPr>
          <p:cNvCxnSpPr>
            <a:cxnSpLocks/>
          </p:cNvCxnSpPr>
          <p:nvPr/>
        </p:nvCxnSpPr>
        <p:spPr>
          <a:xfrm flipH="1">
            <a:off x="13172303" y="8803577"/>
            <a:ext cx="1841156" cy="0"/>
          </a:xfrm>
          <a:prstGeom prst="straightConnector1">
            <a:avLst/>
          </a:prstGeom>
          <a:noFill/>
          <a:ln w="762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9" name="TextBox 8">
            <a:extLst>
              <a:ext uri="{FF2B5EF4-FFF2-40B4-BE49-F238E27FC236}">
                <a16:creationId xmlns:a16="http://schemas.microsoft.com/office/drawing/2014/main" id="{5AA55DEF-22F3-3F49-8A7B-06EB8FEE1D19}"/>
              </a:ext>
            </a:extLst>
          </p:cNvPr>
          <p:cNvSpPr txBox="1"/>
          <p:nvPr/>
        </p:nvSpPr>
        <p:spPr>
          <a:xfrm>
            <a:off x="15285306" y="7726360"/>
            <a:ext cx="7524750" cy="215443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822960" rtl="0" fontAlgn="auto" latinLnBrk="0" hangingPunct="0">
              <a:lnSpc>
                <a:spcPct val="100000"/>
              </a:lnSpc>
              <a:spcBef>
                <a:spcPts val="0"/>
              </a:spcBef>
              <a:spcAft>
                <a:spcPts val="0"/>
              </a:spcAft>
              <a:buClrTx/>
              <a:buSzTx/>
              <a:buFontTx/>
              <a:buNone/>
              <a:tabLst/>
            </a:pPr>
            <a:r>
              <a:rPr lang="en-US" dirty="0" err="1">
                <a:solidFill>
                  <a:schemeClr val="tx1"/>
                </a:solidFill>
              </a:rPr>
              <a:t>SysModel</a:t>
            </a:r>
            <a:r>
              <a:rPr lang="en-US" dirty="0">
                <a:solidFill>
                  <a:schemeClr val="tx1"/>
                </a:solidFill>
              </a:rPr>
              <a:t>() constructors request an ID and this keeps track of what the next one is to give out so everyone has a unique ID.</a:t>
            </a:r>
            <a:endParaRPr lang="en-US" dirty="0">
              <a:solidFill>
                <a:srgbClr val="FF0000"/>
              </a:solidFill>
            </a:endParaRPr>
          </a:p>
        </p:txBody>
      </p:sp>
      <p:sp>
        <p:nvSpPr>
          <p:cNvPr id="8" name="Rectangle 7">
            <a:extLst>
              <a:ext uri="{FF2B5EF4-FFF2-40B4-BE49-F238E27FC236}">
                <a16:creationId xmlns:a16="http://schemas.microsoft.com/office/drawing/2014/main" id="{DD7148AD-B307-A143-B1AC-8460BE8E5129}"/>
              </a:ext>
            </a:extLst>
          </p:cNvPr>
          <p:cNvSpPr/>
          <p:nvPr/>
        </p:nvSpPr>
        <p:spPr>
          <a:xfrm>
            <a:off x="712413" y="5460810"/>
            <a:ext cx="12966516" cy="3600986"/>
          </a:xfrm>
          <a:prstGeom prst="rect">
            <a:avLst/>
          </a:prstGeom>
          <a:solidFill>
            <a:srgbClr val="C9B37C">
              <a:alpha val="50000"/>
            </a:srgbClr>
          </a:solidFill>
          <a:ln w="12700"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8580" tIns="68580" rIns="68580" bIns="68580" numCol="1" spcCol="38100" rtlCol="0" anchor="ctr">
            <a:spAutoFit/>
          </a:bodyPr>
          <a:lstStyle/>
          <a:p>
            <a:r>
              <a:rPr lang="en-US" sz="2500" b="1" dirty="0"/>
              <a:t>private</a:t>
            </a:r>
            <a:r>
              <a:rPr lang="en-US" sz="2500" dirty="0"/>
              <a:t>:</a:t>
            </a:r>
            <a:br>
              <a:rPr lang="en-US" sz="2500" dirty="0"/>
            </a:br>
            <a:r>
              <a:rPr lang="en-US" sz="2500" dirty="0"/>
              <a:t>    </a:t>
            </a:r>
            <a:r>
              <a:rPr lang="en-US" sz="2500" b="1" dirty="0"/>
              <a:t>static </a:t>
            </a:r>
            <a:r>
              <a:rPr lang="en-US" sz="2500" dirty="0" err="1"/>
              <a:t>SystemMessaging</a:t>
            </a:r>
            <a:r>
              <a:rPr lang="en-US" sz="2500" dirty="0"/>
              <a:t> *</a:t>
            </a:r>
            <a:r>
              <a:rPr lang="en-US" sz="2500" dirty="0" err="1"/>
              <a:t>TheInstance</a:t>
            </a:r>
            <a:r>
              <a:rPr lang="en-US" sz="2500" dirty="0"/>
              <a:t>;</a:t>
            </a:r>
            <a:br>
              <a:rPr lang="en-US" sz="2500" dirty="0"/>
            </a:br>
            <a:r>
              <a:rPr lang="en-US" sz="2500" dirty="0"/>
              <a:t>    </a:t>
            </a:r>
            <a:r>
              <a:rPr lang="en-US" sz="2500" dirty="0" err="1"/>
              <a:t>std</a:t>
            </a:r>
            <a:r>
              <a:rPr lang="en-US" sz="2500" dirty="0"/>
              <a:t>::vector&lt;</a:t>
            </a:r>
            <a:r>
              <a:rPr lang="en-US" sz="2500" dirty="0" err="1"/>
              <a:t>MessageStorageContainer</a:t>
            </a:r>
            <a:r>
              <a:rPr lang="en-US" sz="2500" dirty="0"/>
              <a:t> *&gt; </a:t>
            </a:r>
            <a:r>
              <a:rPr lang="en-US" sz="2500" dirty="0" err="1"/>
              <a:t>dataBuffers</a:t>
            </a:r>
            <a:r>
              <a:rPr lang="en-US" sz="2500" dirty="0"/>
              <a:t>;</a:t>
            </a:r>
            <a:br>
              <a:rPr lang="en-US" sz="2500" dirty="0"/>
            </a:br>
            <a:r>
              <a:rPr lang="en-US" sz="2500" dirty="0"/>
              <a:t>    </a:t>
            </a:r>
            <a:r>
              <a:rPr lang="en-US" sz="2500" dirty="0" err="1"/>
              <a:t>MessageStorageContainer</a:t>
            </a:r>
            <a:r>
              <a:rPr lang="en-US" sz="2500" dirty="0"/>
              <a:t> *</a:t>
            </a:r>
            <a:r>
              <a:rPr lang="en-US" sz="2500" dirty="0" err="1"/>
              <a:t>messageStorage</a:t>
            </a:r>
            <a:r>
              <a:rPr lang="en-US" sz="2500" dirty="0"/>
              <a:t>; // this is a pointer to the currently selected message buffer above</a:t>
            </a:r>
            <a:br>
              <a:rPr lang="en-US" sz="2500" dirty="0"/>
            </a:br>
            <a:r>
              <a:rPr lang="en-US" sz="2500" dirty="0"/>
              <a:t>    uint64_t </a:t>
            </a:r>
            <a:r>
              <a:rPr lang="en-US" sz="2500" dirty="0" err="1"/>
              <a:t>WriteFails</a:t>
            </a:r>
            <a:r>
              <a:rPr lang="en-US" sz="2500" dirty="0"/>
              <a:t>;  //! the number of times we tried to write invalidly</a:t>
            </a:r>
            <a:br>
              <a:rPr lang="en-US" sz="2500" dirty="0"/>
            </a:br>
            <a:r>
              <a:rPr lang="en-US" sz="2500" dirty="0"/>
              <a:t>    uint64_t </a:t>
            </a:r>
            <a:r>
              <a:rPr lang="en-US" sz="2500" dirty="0" err="1"/>
              <a:t>ReadFails</a:t>
            </a:r>
            <a:r>
              <a:rPr lang="en-US" sz="2500" dirty="0"/>
              <a:t>;  //! the number of times we tried to read invalidly</a:t>
            </a:r>
            <a:br>
              <a:rPr lang="en-US" sz="2500" dirty="0"/>
            </a:br>
            <a:r>
              <a:rPr lang="en-US" sz="2500" dirty="0"/>
              <a:t>    uint64_t </a:t>
            </a:r>
            <a:r>
              <a:rPr lang="en-US" sz="2500" dirty="0" err="1"/>
              <a:t>CreateFails</a:t>
            </a:r>
            <a:r>
              <a:rPr lang="en-US" sz="2500" dirty="0"/>
              <a:t>;  //! the number of times we tried to create invalidly</a:t>
            </a:r>
            <a:br>
              <a:rPr lang="en-US" sz="2500" dirty="0"/>
            </a:br>
            <a:r>
              <a:rPr lang="en-US" sz="2500" dirty="0"/>
              <a:t>    uint64_t </a:t>
            </a:r>
            <a:r>
              <a:rPr lang="en-US" sz="2500" dirty="0" err="1"/>
              <a:t>nextModuleID</a:t>
            </a:r>
            <a:r>
              <a:rPr lang="en-US" sz="2500" dirty="0"/>
              <a:t>;  //! the next module ID to give out when a module comes online</a:t>
            </a:r>
            <a:endParaRPr kumimoji="0" lang="en-US" sz="25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endParaRPr>
          </a:p>
        </p:txBody>
      </p:sp>
    </p:spTree>
    <p:extLst>
      <p:ext uri="{BB962C8B-B14F-4D97-AF65-F5344CB8AC3E}">
        <p14:creationId xmlns:p14="http://schemas.microsoft.com/office/powerpoint/2010/main" val="1015091454"/>
      </p:ext>
    </p:extLst>
  </p:cSld>
  <p:clrMapOvr>
    <a:masterClrMapping/>
  </p:clrMapOvr>
  <p:transition spd="med"/>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EFCDC-E216-A84F-846E-0C63BA8D2674}"/>
              </a:ext>
            </a:extLst>
          </p:cNvPr>
          <p:cNvSpPr>
            <a:spLocks noGrp="1"/>
          </p:cNvSpPr>
          <p:nvPr>
            <p:ph type="title"/>
          </p:nvPr>
        </p:nvSpPr>
        <p:spPr/>
        <p:txBody>
          <a:bodyPr/>
          <a:lstStyle/>
          <a:p>
            <a:r>
              <a:rPr lang="en-US" dirty="0"/>
              <a:t>What does </a:t>
            </a:r>
            <a:r>
              <a:rPr lang="en-US" dirty="0" err="1"/>
              <a:t>SystemMessaging</a:t>
            </a:r>
            <a:r>
              <a:rPr lang="en-US" dirty="0"/>
              <a:t>() do?</a:t>
            </a:r>
          </a:p>
        </p:txBody>
      </p:sp>
      <p:sp>
        <p:nvSpPr>
          <p:cNvPr id="3" name="Rectangle 2">
            <a:extLst>
              <a:ext uri="{FF2B5EF4-FFF2-40B4-BE49-F238E27FC236}">
                <a16:creationId xmlns:a16="http://schemas.microsoft.com/office/drawing/2014/main" id="{2C99DE90-B184-0D49-8F9C-A210328F14F0}"/>
              </a:ext>
            </a:extLst>
          </p:cNvPr>
          <p:cNvSpPr/>
          <p:nvPr/>
        </p:nvSpPr>
        <p:spPr>
          <a:xfrm>
            <a:off x="700056" y="1894059"/>
            <a:ext cx="12966516" cy="11772454"/>
          </a:xfrm>
          <a:prstGeom prst="rect">
            <a:avLst/>
          </a:prstGeom>
          <a:solidFill>
            <a:srgbClr val="C9B37C">
              <a:alpha val="50000"/>
            </a:srgbClr>
          </a:solidFill>
          <a:ln w="12700"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8580" tIns="68580" rIns="68580" bIns="68580" numCol="1" spcCol="38100" rtlCol="0" anchor="ctr">
            <a:spAutoFit/>
          </a:bodyPr>
          <a:lstStyle/>
          <a:p>
            <a:r>
              <a:rPr lang="en-US" sz="1800" b="1" dirty="0"/>
              <a:t>public</a:t>
            </a:r>
            <a:r>
              <a:rPr lang="en-US" sz="1800" dirty="0"/>
              <a:t>:</a:t>
            </a:r>
            <a:br>
              <a:rPr lang="en-US" sz="1800" dirty="0"/>
            </a:br>
            <a:r>
              <a:rPr lang="en-US" sz="1800" dirty="0"/>
              <a:t>    </a:t>
            </a:r>
            <a:r>
              <a:rPr lang="en-US" sz="1800" b="1" dirty="0"/>
              <a:t>static </a:t>
            </a:r>
            <a:r>
              <a:rPr lang="en-US" sz="1800" dirty="0" err="1"/>
              <a:t>SystemMessaging</a:t>
            </a:r>
            <a:r>
              <a:rPr lang="en-US" sz="1800" dirty="0"/>
              <a:t>* </a:t>
            </a:r>
            <a:r>
              <a:rPr lang="en-US" sz="1800" dirty="0" err="1"/>
              <a:t>GetInstance</a:t>
            </a:r>
            <a:r>
              <a:rPr lang="en-US" sz="1800" dirty="0"/>
              <a:t>();  //! -- returns a pointer to the sim instance of </a:t>
            </a:r>
            <a:r>
              <a:rPr lang="en-US" sz="1800" dirty="0" err="1"/>
              <a:t>SystemMessaging</a:t>
            </a:r>
            <a:br>
              <a:rPr lang="en-US" sz="1800" dirty="0"/>
            </a:br>
            <a:r>
              <a:rPr lang="en-US" sz="1800" dirty="0"/>
              <a:t>    uint64_t </a:t>
            </a:r>
            <a:r>
              <a:rPr lang="en-US" sz="1800" dirty="0" err="1"/>
              <a:t>AttachStorageBucket</a:t>
            </a:r>
            <a:r>
              <a:rPr lang="en-US" sz="1800" dirty="0"/>
              <a:t>(</a:t>
            </a:r>
            <a:r>
              <a:rPr lang="en-US" sz="1800" dirty="0" err="1"/>
              <a:t>std</a:t>
            </a:r>
            <a:r>
              <a:rPr lang="en-US" sz="1800" dirty="0"/>
              <a:t>::string </a:t>
            </a:r>
            <a:r>
              <a:rPr lang="en-US" sz="1800" dirty="0" err="1"/>
              <a:t>bufferName</a:t>
            </a:r>
            <a:r>
              <a:rPr lang="en-US" sz="1800" dirty="0"/>
              <a:t> = "");  //! -- adds a new buffer to the messaging system</a:t>
            </a:r>
            <a:br>
              <a:rPr lang="en-US" sz="1800" dirty="0"/>
            </a:br>
            <a:r>
              <a:rPr lang="en-US" sz="1800" dirty="0"/>
              <a:t>    </a:t>
            </a:r>
            <a:r>
              <a:rPr lang="en-US" sz="1800" b="1" dirty="0"/>
              <a:t>void </a:t>
            </a:r>
            <a:r>
              <a:rPr lang="en-US" sz="1800" dirty="0" err="1"/>
              <a:t>SetNumMessages</a:t>
            </a:r>
            <a:r>
              <a:rPr lang="en-US" sz="1800" dirty="0"/>
              <a:t>(uint64_t </a:t>
            </a:r>
            <a:r>
              <a:rPr lang="en-US" sz="1800" dirty="0" err="1"/>
              <a:t>MessageCount</a:t>
            </a:r>
            <a:r>
              <a:rPr lang="en-US" sz="1800" dirty="0"/>
              <a:t>);  //! --updates message count in buffer header</a:t>
            </a:r>
            <a:br>
              <a:rPr lang="en-US" sz="1800" dirty="0"/>
            </a:br>
            <a:r>
              <a:rPr lang="en-US" sz="1800" dirty="0"/>
              <a:t>    uint64_t </a:t>
            </a:r>
            <a:r>
              <a:rPr lang="en-US" sz="1800" dirty="0" err="1"/>
              <a:t>GetMessageCount</a:t>
            </a:r>
            <a:r>
              <a:rPr lang="en-US" sz="1800" dirty="0"/>
              <a:t>(int32_t </a:t>
            </a:r>
            <a:r>
              <a:rPr lang="en-US" sz="1800" dirty="0" err="1"/>
              <a:t>bufferSelect</a:t>
            </a:r>
            <a:r>
              <a:rPr lang="en-US" sz="1800" dirty="0"/>
              <a:t> = -1);  //! --gets the number of messages in buffer </a:t>
            </a:r>
            <a:r>
              <a:rPr lang="en-US" sz="1800" dirty="0" err="1"/>
              <a:t>bufferSelect</a:t>
            </a:r>
            <a:br>
              <a:rPr lang="en-US" sz="1800" dirty="0"/>
            </a:br>
            <a:r>
              <a:rPr lang="en-US" sz="1800" dirty="0"/>
              <a:t>    </a:t>
            </a:r>
            <a:r>
              <a:rPr lang="en-US" sz="1800" b="1" dirty="0"/>
              <a:t>void </a:t>
            </a:r>
            <a:r>
              <a:rPr lang="en-US" sz="1800" dirty="0" err="1"/>
              <a:t>ClearMessageBuffer</a:t>
            </a:r>
            <a:r>
              <a:rPr lang="en-US" sz="1800" dirty="0"/>
              <a:t>();  //! -- sets current buffer to zeros</a:t>
            </a:r>
            <a:br>
              <a:rPr lang="en-US" sz="1800" dirty="0"/>
            </a:br>
            <a:r>
              <a:rPr lang="en-US" sz="1800" dirty="0"/>
              <a:t>    uint64_t </a:t>
            </a:r>
            <a:r>
              <a:rPr lang="en-US" sz="1800" dirty="0" err="1"/>
              <a:t>GetCurrentSize</a:t>
            </a:r>
            <a:r>
              <a:rPr lang="en-US" sz="1800" dirty="0"/>
              <a:t>();  //! -- returns size of current buffer</a:t>
            </a:r>
            <a:br>
              <a:rPr lang="en-US" sz="1800" dirty="0"/>
            </a:br>
            <a:r>
              <a:rPr lang="en-US" sz="1800" dirty="0"/>
              <a:t>    int64_t </a:t>
            </a:r>
            <a:r>
              <a:rPr lang="en-US" sz="1800" dirty="0" err="1"/>
              <a:t>CreateNewMessage</a:t>
            </a:r>
            <a:r>
              <a:rPr lang="en-US" sz="1800" dirty="0"/>
              <a:t>(std::string </a:t>
            </a:r>
            <a:r>
              <a:rPr lang="en-US" sz="1800" dirty="0" err="1"/>
              <a:t>MessageName</a:t>
            </a:r>
            <a:r>
              <a:rPr lang="en-US" sz="1800" dirty="0"/>
              <a:t>, uint64_t </a:t>
            </a:r>
            <a:r>
              <a:rPr lang="en-US" sz="1800" dirty="0" err="1"/>
              <a:t>MaxSize</a:t>
            </a:r>
            <a:r>
              <a:rPr lang="en-US" sz="1800" dirty="0"/>
              <a:t>,</a:t>
            </a:r>
            <a:br>
              <a:rPr lang="en-US" sz="1800" dirty="0"/>
            </a:br>
            <a:r>
              <a:rPr lang="en-US" sz="1800" dirty="0"/>
              <a:t>        uint64_t </a:t>
            </a:r>
            <a:r>
              <a:rPr lang="en-US" sz="1800" dirty="0" err="1"/>
              <a:t>NumMessageBuffers</a:t>
            </a:r>
            <a:r>
              <a:rPr lang="en-US" sz="1800" dirty="0"/>
              <a:t> = 2, std::string </a:t>
            </a:r>
            <a:r>
              <a:rPr lang="en-US" sz="1800" dirty="0" err="1"/>
              <a:t>messageStruct</a:t>
            </a:r>
            <a:r>
              <a:rPr lang="en-US" sz="1800" dirty="0"/>
              <a:t> = "", int64_t </a:t>
            </a:r>
            <a:r>
              <a:rPr lang="en-US" sz="1800" dirty="0" err="1"/>
              <a:t>moduleID</a:t>
            </a:r>
            <a:r>
              <a:rPr lang="en-US" sz="1800" dirty="0"/>
              <a:t> = -1);</a:t>
            </a:r>
            <a:br>
              <a:rPr lang="en-US" sz="1800" dirty="0"/>
            </a:br>
            <a:r>
              <a:rPr lang="en-US" sz="1800" dirty="0"/>
              <a:t>    </a:t>
            </a:r>
            <a:r>
              <a:rPr lang="en-US" sz="1800" b="1" dirty="0"/>
              <a:t>bool </a:t>
            </a:r>
            <a:r>
              <a:rPr lang="en-US" sz="1800" dirty="0" err="1"/>
              <a:t>WriteMessage</a:t>
            </a:r>
            <a:r>
              <a:rPr lang="en-US" sz="1800" dirty="0"/>
              <a:t>(int64_t </a:t>
            </a:r>
            <a:r>
              <a:rPr lang="en-US" sz="1800" dirty="0" err="1"/>
              <a:t>MessageID</a:t>
            </a:r>
            <a:r>
              <a:rPr lang="en-US" sz="1800" dirty="0"/>
              <a:t>, uint64_t </a:t>
            </a:r>
            <a:r>
              <a:rPr lang="en-US" sz="1800" dirty="0" err="1"/>
              <a:t>ClockTimeNanos</a:t>
            </a:r>
            <a:r>
              <a:rPr lang="en-US" sz="1800" dirty="0"/>
              <a:t>, uint64_t </a:t>
            </a:r>
            <a:r>
              <a:rPr lang="en-US" sz="1800" dirty="0" err="1"/>
              <a:t>MsgSize</a:t>
            </a:r>
            <a:r>
              <a:rPr lang="en-US" sz="1800" dirty="0"/>
              <a:t>,</a:t>
            </a:r>
            <a:br>
              <a:rPr lang="en-US" sz="1800" dirty="0"/>
            </a:br>
            <a:r>
              <a:rPr lang="en-US" sz="1800" dirty="0"/>
              <a:t>                      </a:t>
            </a:r>
            <a:r>
              <a:rPr lang="en-US" sz="1800" b="1" dirty="0"/>
              <a:t>void </a:t>
            </a:r>
            <a:r>
              <a:rPr lang="en-US" sz="1800" dirty="0"/>
              <a:t>*</a:t>
            </a:r>
            <a:r>
              <a:rPr lang="en-US" sz="1800" dirty="0" err="1"/>
              <a:t>MsgPayload</a:t>
            </a:r>
            <a:r>
              <a:rPr lang="en-US" sz="1800" dirty="0"/>
              <a:t>, int64_t </a:t>
            </a:r>
            <a:r>
              <a:rPr lang="en-US" sz="1800" dirty="0" err="1"/>
              <a:t>moduleID</a:t>
            </a:r>
            <a:r>
              <a:rPr lang="en-US" sz="1800" dirty="0"/>
              <a:t> = -1);</a:t>
            </a:r>
            <a:br>
              <a:rPr lang="en-US" sz="1800" dirty="0"/>
            </a:br>
            <a:r>
              <a:rPr lang="en-US" sz="1800" dirty="0"/>
              <a:t>    </a:t>
            </a:r>
            <a:r>
              <a:rPr lang="en-US" sz="1800" b="1" dirty="0"/>
              <a:t>bool </a:t>
            </a:r>
            <a:r>
              <a:rPr lang="en-US" sz="1800" dirty="0" err="1"/>
              <a:t>ReadMessage</a:t>
            </a:r>
            <a:r>
              <a:rPr lang="en-US" sz="1800" dirty="0"/>
              <a:t>(int64_t </a:t>
            </a:r>
            <a:r>
              <a:rPr lang="en-US" sz="1800" dirty="0" err="1"/>
              <a:t>MessageID</a:t>
            </a:r>
            <a:r>
              <a:rPr lang="en-US" sz="1800" dirty="0"/>
              <a:t>, </a:t>
            </a:r>
            <a:r>
              <a:rPr lang="en-US" sz="1800" dirty="0" err="1"/>
              <a:t>SingleMessageHeader</a:t>
            </a:r>
            <a:r>
              <a:rPr lang="en-US" sz="1800" dirty="0"/>
              <a:t> *</a:t>
            </a:r>
            <a:r>
              <a:rPr lang="en-US" sz="1800" dirty="0" err="1"/>
              <a:t>DataHeader</a:t>
            </a:r>
            <a:r>
              <a:rPr lang="en-US" sz="1800" dirty="0"/>
              <a:t>,</a:t>
            </a:r>
            <a:br>
              <a:rPr lang="en-US" sz="1800" dirty="0"/>
            </a:br>
            <a:r>
              <a:rPr lang="en-US" sz="1800" dirty="0"/>
              <a:t>                     uint64_t </a:t>
            </a:r>
            <a:r>
              <a:rPr lang="en-US" sz="1800" dirty="0" err="1"/>
              <a:t>MaxBytes</a:t>
            </a:r>
            <a:r>
              <a:rPr lang="en-US" sz="1800" dirty="0"/>
              <a:t>, </a:t>
            </a:r>
            <a:r>
              <a:rPr lang="en-US" sz="1800" b="1" dirty="0"/>
              <a:t>void </a:t>
            </a:r>
            <a:r>
              <a:rPr lang="en-US" sz="1800" dirty="0"/>
              <a:t>*</a:t>
            </a:r>
            <a:r>
              <a:rPr lang="en-US" sz="1800" dirty="0" err="1"/>
              <a:t>MsgPayload</a:t>
            </a:r>
            <a:r>
              <a:rPr lang="en-US" sz="1800" dirty="0"/>
              <a:t>, int64_t </a:t>
            </a:r>
            <a:r>
              <a:rPr lang="en-US" sz="1800" dirty="0" err="1"/>
              <a:t>moduleID</a:t>
            </a:r>
            <a:r>
              <a:rPr lang="en-US" sz="1800" dirty="0"/>
              <a:t>=-1, uint64_t </a:t>
            </a:r>
            <a:r>
              <a:rPr lang="en-US" sz="1800" dirty="0" err="1"/>
              <a:t>CurrentOffset</a:t>
            </a:r>
            <a:r>
              <a:rPr lang="en-US" sz="1800" dirty="0"/>
              <a:t>=0);</a:t>
            </a:r>
            <a:br>
              <a:rPr lang="en-US" sz="1800" dirty="0"/>
            </a:br>
            <a:r>
              <a:rPr lang="en-US" sz="1800" dirty="0"/>
              <a:t>    </a:t>
            </a:r>
            <a:r>
              <a:rPr lang="en-US" sz="1800" b="1" dirty="0"/>
              <a:t>static void </a:t>
            </a:r>
            <a:r>
              <a:rPr lang="en-US" sz="1800" dirty="0" err="1"/>
              <a:t>AccessMessageData</a:t>
            </a:r>
            <a:r>
              <a:rPr lang="en-US" sz="1800" dirty="0"/>
              <a:t>(uint8_t *</a:t>
            </a:r>
            <a:r>
              <a:rPr lang="en-US" sz="1800" dirty="0" err="1"/>
              <a:t>MsgBuffer</a:t>
            </a:r>
            <a:r>
              <a:rPr lang="en-US" sz="1800" dirty="0"/>
              <a:t>, uint64_t </a:t>
            </a:r>
            <a:r>
              <a:rPr lang="en-US" sz="1800" dirty="0" err="1"/>
              <a:t>maxMsgBytes</a:t>
            </a:r>
            <a:r>
              <a:rPr lang="en-US" sz="1800" dirty="0"/>
              <a:t>,</a:t>
            </a:r>
            <a:br>
              <a:rPr lang="en-US" sz="1800" dirty="0"/>
            </a:br>
            <a:r>
              <a:rPr lang="en-US" sz="1800" dirty="0"/>
              <a:t>                                  uint64_t </a:t>
            </a:r>
            <a:r>
              <a:rPr lang="en-US" sz="1800" dirty="0" err="1"/>
              <a:t>CurrentOffset</a:t>
            </a:r>
            <a:r>
              <a:rPr lang="en-US" sz="1800" dirty="0"/>
              <a:t>, </a:t>
            </a:r>
            <a:r>
              <a:rPr lang="en-US" sz="1800" dirty="0" err="1"/>
              <a:t>SingleMessageHeader</a:t>
            </a:r>
            <a:r>
              <a:rPr lang="en-US" sz="1800" dirty="0"/>
              <a:t> *</a:t>
            </a:r>
            <a:r>
              <a:rPr lang="en-US" sz="1800" dirty="0" err="1"/>
              <a:t>DataHeader</a:t>
            </a:r>
            <a:r>
              <a:rPr lang="en-US" sz="1800" dirty="0"/>
              <a:t>,</a:t>
            </a:r>
            <a:br>
              <a:rPr lang="en-US" sz="1800" dirty="0"/>
            </a:br>
            <a:r>
              <a:rPr lang="en-US" sz="1800" dirty="0"/>
              <a:t>                                  uint64_t </a:t>
            </a:r>
            <a:r>
              <a:rPr lang="en-US" sz="1800" dirty="0" err="1"/>
              <a:t>maxReadBytes</a:t>
            </a:r>
            <a:r>
              <a:rPr lang="en-US" sz="1800" dirty="0"/>
              <a:t>, uint8_t *</a:t>
            </a:r>
            <a:r>
              <a:rPr lang="en-US" sz="1800" dirty="0" err="1"/>
              <a:t>OutputBuffer</a:t>
            </a:r>
            <a:r>
              <a:rPr lang="en-US" sz="1800" dirty="0"/>
              <a:t>);</a:t>
            </a:r>
            <a:br>
              <a:rPr lang="en-US" sz="1800" dirty="0"/>
            </a:br>
            <a:r>
              <a:rPr lang="en-US" sz="1800" dirty="0"/>
              <a:t>    </a:t>
            </a:r>
            <a:r>
              <a:rPr lang="en-US" sz="1800" dirty="0" err="1"/>
              <a:t>MessageHeaderData</a:t>
            </a:r>
            <a:r>
              <a:rPr lang="en-US" sz="1800" dirty="0"/>
              <a:t>* </a:t>
            </a:r>
            <a:r>
              <a:rPr lang="en-US" sz="1800" dirty="0" err="1"/>
              <a:t>FindMsgHeader</a:t>
            </a:r>
            <a:r>
              <a:rPr lang="en-US" sz="1800" dirty="0"/>
              <a:t>(int64_t </a:t>
            </a:r>
            <a:r>
              <a:rPr lang="en-US" sz="1800" dirty="0" err="1"/>
              <a:t>MessageID</a:t>
            </a:r>
            <a:r>
              <a:rPr lang="en-US" sz="1800" dirty="0"/>
              <a:t>, int32_t </a:t>
            </a:r>
            <a:r>
              <a:rPr lang="en-US" sz="1800" dirty="0" err="1"/>
              <a:t>bufferSelect</a:t>
            </a:r>
            <a:r>
              <a:rPr lang="en-US" sz="1800" dirty="0"/>
              <a:t>=-1);  //! -- returns a </a:t>
            </a:r>
            <a:r>
              <a:rPr lang="en-US" sz="1800" dirty="0" err="1"/>
              <a:t>MessageHeaderData</a:t>
            </a:r>
            <a:br>
              <a:rPr lang="en-US" sz="1800" dirty="0"/>
            </a:br>
            <a:r>
              <a:rPr lang="en-US" sz="1800" dirty="0"/>
              <a:t>    </a:t>
            </a:r>
            <a:r>
              <a:rPr lang="en-US" sz="1800" b="1" dirty="0"/>
              <a:t>void </a:t>
            </a:r>
            <a:r>
              <a:rPr lang="en-US" sz="1800" dirty="0" err="1"/>
              <a:t>PrintAllMessageData</a:t>
            </a:r>
            <a:r>
              <a:rPr lang="en-US" sz="1800" dirty="0"/>
              <a:t>();  //! -- prints data for messages in current buffer</a:t>
            </a:r>
            <a:br>
              <a:rPr lang="en-US" sz="1800" dirty="0"/>
            </a:br>
            <a:r>
              <a:rPr lang="en-US" sz="1800" dirty="0"/>
              <a:t>    </a:t>
            </a:r>
            <a:r>
              <a:rPr lang="en-US" sz="1800" b="1" dirty="0"/>
              <a:t>void </a:t>
            </a:r>
            <a:r>
              <a:rPr lang="en-US" sz="1800" dirty="0" err="1"/>
              <a:t>PrintMessageStats</a:t>
            </a:r>
            <a:r>
              <a:rPr lang="en-US" sz="1800" dirty="0"/>
              <a:t>(int64_t </a:t>
            </a:r>
            <a:r>
              <a:rPr lang="en-US" sz="1800" dirty="0" err="1"/>
              <a:t>MessageID</a:t>
            </a:r>
            <a:r>
              <a:rPr lang="en-US" sz="1800" dirty="0"/>
              <a:t>);  //! -- prints data for a single message by ID</a:t>
            </a:r>
            <a:br>
              <a:rPr lang="en-US" sz="1800" dirty="0"/>
            </a:br>
            <a:r>
              <a:rPr lang="en-US" sz="1800" dirty="0"/>
              <a:t>    std::string </a:t>
            </a:r>
            <a:r>
              <a:rPr lang="en-US" sz="1800" dirty="0" err="1"/>
              <a:t>FindMessageName</a:t>
            </a:r>
            <a:r>
              <a:rPr lang="en-US" sz="1800" dirty="0"/>
              <a:t>(int64_t </a:t>
            </a:r>
            <a:r>
              <a:rPr lang="en-US" sz="1800" dirty="0" err="1"/>
              <a:t>MessageID</a:t>
            </a:r>
            <a:r>
              <a:rPr lang="en-US" sz="1800" dirty="0"/>
              <a:t>, int32_t </a:t>
            </a:r>
            <a:r>
              <a:rPr lang="en-US" sz="1800" dirty="0" err="1"/>
              <a:t>bufferSelect</a:t>
            </a:r>
            <a:r>
              <a:rPr lang="en-US" sz="1800" dirty="0"/>
              <a:t>=-1);  //! -- searches only the selected buffer</a:t>
            </a:r>
            <a:br>
              <a:rPr lang="en-US" sz="1800" dirty="0"/>
            </a:br>
            <a:r>
              <a:rPr lang="en-US" sz="1800" dirty="0"/>
              <a:t>    int64_t </a:t>
            </a:r>
            <a:r>
              <a:rPr lang="en-US" sz="1800" dirty="0" err="1"/>
              <a:t>FindMessageID</a:t>
            </a:r>
            <a:r>
              <a:rPr lang="en-US" sz="1800" dirty="0"/>
              <a:t>(</a:t>
            </a:r>
            <a:r>
              <a:rPr lang="en-US" sz="1800" dirty="0" err="1"/>
              <a:t>std</a:t>
            </a:r>
            <a:r>
              <a:rPr lang="en-US" sz="1800" dirty="0"/>
              <a:t>::string </a:t>
            </a:r>
            <a:r>
              <a:rPr lang="en-US" sz="1800" dirty="0" err="1"/>
              <a:t>MessageName</a:t>
            </a:r>
            <a:r>
              <a:rPr lang="en-US" sz="1800" dirty="0"/>
              <a:t>, int32_t </a:t>
            </a:r>
            <a:r>
              <a:rPr lang="en-US" sz="1800" dirty="0" err="1"/>
              <a:t>bufferSelect</a:t>
            </a:r>
            <a:r>
              <a:rPr lang="en-US" sz="1800" dirty="0"/>
              <a:t>=-1);  //! -- searches only the selected buffer</a:t>
            </a:r>
            <a:br>
              <a:rPr lang="en-US" sz="1800" dirty="0"/>
            </a:br>
            <a:r>
              <a:rPr lang="en-US" sz="1800" dirty="0"/>
              <a:t>    int64_t </a:t>
            </a:r>
            <a:r>
              <a:rPr lang="en-US" sz="1800" dirty="0" err="1"/>
              <a:t>subscribeToMessage</a:t>
            </a:r>
            <a:r>
              <a:rPr lang="en-US" sz="1800" dirty="0"/>
              <a:t>(</a:t>
            </a:r>
            <a:r>
              <a:rPr lang="en-US" sz="1800" dirty="0" err="1"/>
              <a:t>std</a:t>
            </a:r>
            <a:r>
              <a:rPr lang="en-US" sz="1800" dirty="0"/>
              <a:t>::string </a:t>
            </a:r>
            <a:r>
              <a:rPr lang="en-US" sz="1800" dirty="0" err="1"/>
              <a:t>messageName</a:t>
            </a:r>
            <a:r>
              <a:rPr lang="en-US" sz="1800" dirty="0"/>
              <a:t>, uint64_t </a:t>
            </a:r>
            <a:r>
              <a:rPr lang="en-US" sz="1800" dirty="0" err="1"/>
              <a:t>messageSize</a:t>
            </a:r>
            <a:r>
              <a:rPr lang="en-US" sz="1800" dirty="0"/>
              <a:t>,</a:t>
            </a:r>
            <a:br>
              <a:rPr lang="en-US" sz="1800" dirty="0"/>
            </a:br>
            <a:r>
              <a:rPr lang="en-US" sz="1800" dirty="0"/>
              <a:t>        int64_t </a:t>
            </a:r>
            <a:r>
              <a:rPr lang="en-US" sz="1800" dirty="0" err="1"/>
              <a:t>moduleID</a:t>
            </a:r>
            <a:r>
              <a:rPr lang="en-US" sz="1800" dirty="0"/>
              <a:t>);</a:t>
            </a:r>
            <a:br>
              <a:rPr lang="en-US" sz="1800" dirty="0"/>
            </a:br>
            <a:r>
              <a:rPr lang="en-US" sz="1800" dirty="0"/>
              <a:t>    uint64_t </a:t>
            </a:r>
            <a:r>
              <a:rPr lang="en-US" sz="1800" dirty="0" err="1"/>
              <a:t>checkoutModuleID</a:t>
            </a:r>
            <a:r>
              <a:rPr lang="en-US" sz="1800" dirty="0"/>
              <a:t>();  //! -- Assigns next integer module ID</a:t>
            </a:r>
            <a:br>
              <a:rPr lang="en-US" sz="1800" dirty="0"/>
            </a:br>
            <a:r>
              <a:rPr lang="en-US" sz="1800" dirty="0"/>
              <a:t>    </a:t>
            </a:r>
            <a:r>
              <a:rPr lang="en-US" sz="1800" b="1" dirty="0"/>
              <a:t>void </a:t>
            </a:r>
            <a:r>
              <a:rPr lang="en-US" sz="1800" dirty="0" err="1"/>
              <a:t>selectMessageBuffer</a:t>
            </a:r>
            <a:r>
              <a:rPr lang="en-US" sz="1800" dirty="0"/>
              <a:t>(uint64_t </a:t>
            </a:r>
            <a:r>
              <a:rPr lang="en-US" sz="1800" dirty="0" err="1"/>
              <a:t>bufferUse</a:t>
            </a:r>
            <a:r>
              <a:rPr lang="en-US" sz="1800" dirty="0"/>
              <a:t>);  //! -- sets a default buffer for everything to use</a:t>
            </a:r>
            <a:br>
              <a:rPr lang="en-US" sz="1800" dirty="0"/>
            </a:br>
            <a:r>
              <a:rPr lang="en-US" sz="1800" dirty="0"/>
              <a:t>    uint64_t </a:t>
            </a:r>
            <a:r>
              <a:rPr lang="en-US" sz="1800" dirty="0" err="1"/>
              <a:t>getProcessCount</a:t>
            </a:r>
            <a:r>
              <a:rPr lang="en-US" sz="1800" dirty="0"/>
              <a:t>() {</a:t>
            </a:r>
            <a:r>
              <a:rPr lang="en-US" sz="1800" b="1" dirty="0"/>
              <a:t>return</a:t>
            </a:r>
            <a:r>
              <a:rPr lang="en-US" sz="1800" dirty="0"/>
              <a:t>(</a:t>
            </a:r>
            <a:r>
              <a:rPr lang="en-US" sz="1800" b="1" dirty="0"/>
              <a:t>this</a:t>
            </a:r>
            <a:r>
              <a:rPr lang="en-US" sz="1800" dirty="0"/>
              <a:t>-&gt;</a:t>
            </a:r>
            <a:r>
              <a:rPr lang="en-US" sz="1800" dirty="0" err="1"/>
              <a:t>dataBuffers.size</a:t>
            </a:r>
            <a:r>
              <a:rPr lang="en-US" sz="1800" dirty="0"/>
              <a:t>());}</a:t>
            </a:r>
            <a:br>
              <a:rPr lang="en-US" sz="1800" dirty="0"/>
            </a:br>
            <a:r>
              <a:rPr lang="en-US" sz="1800" dirty="0"/>
              <a:t>    </a:t>
            </a:r>
            <a:r>
              <a:rPr lang="en-US" sz="1800" dirty="0" err="1"/>
              <a:t>MessageIdentData</a:t>
            </a:r>
            <a:r>
              <a:rPr lang="en-US" sz="1800" dirty="0"/>
              <a:t> </a:t>
            </a:r>
            <a:r>
              <a:rPr lang="en-US" sz="1800" dirty="0" err="1"/>
              <a:t>messagePublishSearch</a:t>
            </a:r>
            <a:r>
              <a:rPr lang="en-US" sz="1800" dirty="0"/>
              <a:t>(</a:t>
            </a:r>
            <a:r>
              <a:rPr lang="en-US" sz="1800" dirty="0" err="1"/>
              <a:t>std</a:t>
            </a:r>
            <a:r>
              <a:rPr lang="en-US" sz="1800" dirty="0"/>
              <a:t>::string </a:t>
            </a:r>
            <a:r>
              <a:rPr lang="en-US" sz="1800" dirty="0" err="1"/>
              <a:t>messageName</a:t>
            </a:r>
            <a:r>
              <a:rPr lang="en-US" sz="1800" dirty="0"/>
              <a:t>);  //! -- returns </a:t>
            </a:r>
            <a:r>
              <a:rPr lang="en-US" sz="1800" dirty="0" err="1"/>
              <a:t>MessageIdentData</a:t>
            </a:r>
            <a:r>
              <a:rPr lang="en-US" sz="1800" dirty="0"/>
              <a:t> if found</a:t>
            </a:r>
            <a:br>
              <a:rPr lang="en-US" sz="1800" dirty="0"/>
            </a:br>
            <a:r>
              <a:rPr lang="en-US" sz="1800" dirty="0"/>
              <a:t>    int64_t </a:t>
            </a:r>
            <a:r>
              <a:rPr lang="en-US" sz="1800" dirty="0" err="1"/>
              <a:t>findMessageBuffer</a:t>
            </a:r>
            <a:r>
              <a:rPr lang="en-US" sz="1800" dirty="0"/>
              <a:t>(</a:t>
            </a:r>
            <a:r>
              <a:rPr lang="en-US" sz="1800" dirty="0" err="1"/>
              <a:t>std</a:t>
            </a:r>
            <a:r>
              <a:rPr lang="en-US" sz="1800" dirty="0"/>
              <a:t>::string </a:t>
            </a:r>
            <a:r>
              <a:rPr lang="en-US" sz="1800" dirty="0" err="1"/>
              <a:t>bufferName</a:t>
            </a:r>
            <a:r>
              <a:rPr lang="en-US" sz="1800" dirty="0"/>
              <a:t>);</a:t>
            </a:r>
            <a:br>
              <a:rPr lang="en-US" sz="1800" dirty="0"/>
            </a:br>
            <a:r>
              <a:rPr lang="en-US" sz="1800" dirty="0"/>
              <a:t>    </a:t>
            </a:r>
            <a:r>
              <a:rPr lang="en-US" sz="1800" dirty="0" err="1"/>
              <a:t>std</a:t>
            </a:r>
            <a:r>
              <a:rPr lang="en-US" sz="1800" dirty="0"/>
              <a:t>::set&lt;</a:t>
            </a:r>
            <a:r>
              <a:rPr lang="en-US" sz="1800" dirty="0" err="1"/>
              <a:t>std</a:t>
            </a:r>
            <a:r>
              <a:rPr lang="en-US" sz="1800" dirty="0"/>
              <a:t>::string&gt; </a:t>
            </a:r>
            <a:r>
              <a:rPr lang="en-US" sz="1800" dirty="0" err="1"/>
              <a:t>getUnpublishedMessages</a:t>
            </a:r>
            <a:r>
              <a:rPr lang="en-US" sz="1800" dirty="0"/>
              <a:t>();  //! -- returns </a:t>
            </a:r>
            <a:r>
              <a:rPr lang="en-US" sz="1800" dirty="0" err="1"/>
              <a:t>msgs</a:t>
            </a:r>
            <a:r>
              <a:rPr lang="en-US" sz="1800" dirty="0"/>
              <a:t> no one has access rights to</a:t>
            </a:r>
            <a:br>
              <a:rPr lang="en-US" sz="1800" dirty="0"/>
            </a:br>
            <a:r>
              <a:rPr lang="en-US" sz="1800" dirty="0"/>
              <a:t>    </a:t>
            </a:r>
            <a:r>
              <a:rPr lang="en-US" sz="1800" dirty="0" err="1"/>
              <a:t>std</a:t>
            </a:r>
            <a:r>
              <a:rPr lang="en-US" sz="1800" dirty="0"/>
              <a:t>::set&lt;</a:t>
            </a:r>
            <a:r>
              <a:rPr lang="en-US" sz="1800" dirty="0" err="1"/>
              <a:t>std</a:t>
            </a:r>
            <a:r>
              <a:rPr lang="en-US" sz="1800" dirty="0"/>
              <a:t>::string&gt; </a:t>
            </a:r>
            <a:r>
              <a:rPr lang="en-US" sz="1800" dirty="0" err="1"/>
              <a:t>getUniqueMessageNames</a:t>
            </a:r>
            <a:r>
              <a:rPr lang="en-US" sz="1800" dirty="0"/>
              <a:t>();  //! -- searched across all buffers</a:t>
            </a:r>
            <a:br>
              <a:rPr lang="en-US" sz="1800" dirty="0"/>
            </a:br>
            <a:r>
              <a:rPr lang="en-US" sz="1800" dirty="0"/>
              <a:t>    std::set&lt;std::pair&lt;</a:t>
            </a:r>
            <a:r>
              <a:rPr lang="en-US" sz="1800" b="1" dirty="0"/>
              <a:t>long int</a:t>
            </a:r>
            <a:r>
              <a:rPr lang="en-US" sz="1800" dirty="0"/>
              <a:t>, </a:t>
            </a:r>
            <a:r>
              <a:rPr lang="en-US" sz="1800" b="1" dirty="0"/>
              <a:t>long int</a:t>
            </a:r>
            <a:r>
              <a:rPr lang="en-US" sz="1800" dirty="0"/>
              <a:t>&gt;&gt;</a:t>
            </a:r>
            <a:br>
              <a:rPr lang="en-US" sz="1800" dirty="0"/>
            </a:br>
            <a:r>
              <a:rPr lang="en-US" sz="1800" dirty="0"/>
              <a:t>        </a:t>
            </a:r>
            <a:r>
              <a:rPr lang="en-US" sz="1800" dirty="0" err="1"/>
              <a:t>getMessageExchangeData</a:t>
            </a:r>
            <a:r>
              <a:rPr lang="en-US" sz="1800" dirty="0"/>
              <a:t>(int64_t </a:t>
            </a:r>
            <a:r>
              <a:rPr lang="en-US" sz="1800" dirty="0" err="1"/>
              <a:t>MessageID</a:t>
            </a:r>
            <a:r>
              <a:rPr lang="en-US" sz="1800" dirty="0"/>
              <a:t>);</a:t>
            </a:r>
            <a:br>
              <a:rPr lang="en-US" sz="1800" dirty="0"/>
            </a:br>
            <a:r>
              <a:rPr lang="en-US" sz="1800" dirty="0"/>
              <a:t>    </a:t>
            </a:r>
            <a:r>
              <a:rPr lang="en-US" sz="1800" b="1" dirty="0"/>
              <a:t>void </a:t>
            </a:r>
            <a:r>
              <a:rPr lang="en-US" sz="1800" dirty="0" err="1"/>
              <a:t>clearMessaging</a:t>
            </a:r>
            <a:r>
              <a:rPr lang="en-US" sz="1800" dirty="0"/>
              <a:t>();  //! -- wipes out all messages and buffers. total messaging system reset.</a:t>
            </a:r>
            <a:br>
              <a:rPr lang="en-US" sz="1800" dirty="0"/>
            </a:br>
            <a:r>
              <a:rPr lang="en-US" sz="1800" dirty="0"/>
              <a:t>    </a:t>
            </a:r>
            <a:r>
              <a:rPr lang="en-US" sz="1800" b="1" dirty="0"/>
              <a:t>bool </a:t>
            </a:r>
            <a:r>
              <a:rPr lang="en-US" sz="1800" dirty="0" err="1"/>
              <a:t>obtainWriteRights</a:t>
            </a:r>
            <a:r>
              <a:rPr lang="en-US" sz="1800" dirty="0"/>
              <a:t>(uint64_t </a:t>
            </a:r>
            <a:r>
              <a:rPr lang="en-US" sz="1800" dirty="0" err="1"/>
              <a:t>messageID</a:t>
            </a:r>
            <a:r>
              <a:rPr lang="en-US" sz="1800" dirty="0"/>
              <a:t>, int64_t </a:t>
            </a:r>
            <a:r>
              <a:rPr lang="en-US" sz="1800" dirty="0" err="1"/>
              <a:t>moduleID</a:t>
            </a:r>
            <a:r>
              <a:rPr lang="en-US" sz="1800" dirty="0"/>
              <a:t>);  //! -- grants rights to the requesting module</a:t>
            </a:r>
            <a:br>
              <a:rPr lang="en-US" sz="1800" dirty="0"/>
            </a:br>
            <a:r>
              <a:rPr lang="en-US" sz="1800" dirty="0"/>
              <a:t>    </a:t>
            </a:r>
            <a:r>
              <a:rPr lang="en-US" sz="1800" b="1" dirty="0"/>
              <a:t>bool </a:t>
            </a:r>
            <a:r>
              <a:rPr lang="en-US" sz="1800" dirty="0" err="1"/>
              <a:t>obtainReadRights</a:t>
            </a:r>
            <a:r>
              <a:rPr lang="en-US" sz="1800" dirty="0"/>
              <a:t>(uint64_t </a:t>
            </a:r>
            <a:r>
              <a:rPr lang="en-US" sz="1800" dirty="0" err="1"/>
              <a:t>messageID</a:t>
            </a:r>
            <a:r>
              <a:rPr lang="en-US" sz="1800" dirty="0"/>
              <a:t>, int64_t </a:t>
            </a:r>
            <a:r>
              <a:rPr lang="en-US" sz="1800" dirty="0" err="1"/>
              <a:t>moduleID</a:t>
            </a:r>
            <a:r>
              <a:rPr lang="en-US" sz="1800" dirty="0"/>
              <a:t>);  //! -- grants rights to the requesting module</a:t>
            </a:r>
            <a:br>
              <a:rPr lang="en-US" sz="1800" dirty="0"/>
            </a:br>
            <a:r>
              <a:rPr lang="en-US" sz="1800" dirty="0"/>
              <a:t>    uint64_t </a:t>
            </a:r>
            <a:r>
              <a:rPr lang="en-US" sz="1800" dirty="0" err="1"/>
              <a:t>getFailureCount</a:t>
            </a:r>
            <a:r>
              <a:rPr lang="en-US" sz="1800" dirty="0"/>
              <a:t>() {</a:t>
            </a:r>
            <a:r>
              <a:rPr lang="en-US" sz="1800" b="1" dirty="0"/>
              <a:t>return </a:t>
            </a:r>
            <a:r>
              <a:rPr lang="en-US" sz="1800" dirty="0"/>
              <a:t>(</a:t>
            </a:r>
            <a:r>
              <a:rPr lang="en-US" sz="1800" b="1" dirty="0"/>
              <a:t>this</a:t>
            </a:r>
            <a:r>
              <a:rPr lang="en-US" sz="1800" dirty="0"/>
              <a:t>-&gt;</a:t>
            </a:r>
            <a:r>
              <a:rPr lang="en-US" sz="1800" dirty="0" err="1"/>
              <a:t>CreateFails</a:t>
            </a:r>
            <a:r>
              <a:rPr lang="en-US" sz="1800" dirty="0"/>
              <a:t> + </a:t>
            </a:r>
            <a:r>
              <a:rPr lang="en-US" sz="1800" b="1" dirty="0"/>
              <a:t>this</a:t>
            </a:r>
            <a:r>
              <a:rPr lang="en-US" sz="1800" dirty="0"/>
              <a:t>-&gt;</a:t>
            </a:r>
            <a:r>
              <a:rPr lang="en-US" sz="1800" dirty="0" err="1"/>
              <a:t>ReadFails</a:t>
            </a:r>
            <a:r>
              <a:rPr lang="en-US" sz="1800" dirty="0"/>
              <a:t> + </a:t>
            </a:r>
            <a:r>
              <a:rPr lang="en-US" sz="1800" b="1" dirty="0"/>
              <a:t>this</a:t>
            </a:r>
            <a:r>
              <a:rPr lang="en-US" sz="1800" dirty="0"/>
              <a:t>-&gt;</a:t>
            </a:r>
            <a:r>
              <a:rPr lang="en-US" sz="1800" dirty="0" err="1"/>
              <a:t>WriteFails</a:t>
            </a:r>
            <a:r>
              <a:rPr lang="en-US" sz="1800" dirty="0"/>
              <a:t>);}</a:t>
            </a:r>
            <a:br>
              <a:rPr lang="en-US" sz="1800" dirty="0"/>
            </a:br>
            <a:br>
              <a:rPr lang="en-US" sz="1800" dirty="0"/>
            </a:br>
            <a:r>
              <a:rPr lang="en-US" sz="1800" b="1" dirty="0"/>
              <a:t>private</a:t>
            </a:r>
            <a:r>
              <a:rPr lang="en-US" sz="1800" dirty="0"/>
              <a:t>:</a:t>
            </a:r>
            <a:br>
              <a:rPr lang="en-US" sz="1800" dirty="0"/>
            </a:br>
            <a:r>
              <a:rPr lang="en-US" sz="1800" dirty="0"/>
              <a:t>    </a:t>
            </a:r>
            <a:r>
              <a:rPr lang="en-US" sz="1800" dirty="0" err="1"/>
              <a:t>SystemMessaging</a:t>
            </a:r>
            <a:r>
              <a:rPr lang="en-US" sz="1800" dirty="0"/>
              <a:t>();</a:t>
            </a:r>
            <a:br>
              <a:rPr lang="en-US" sz="1800" dirty="0"/>
            </a:br>
            <a:r>
              <a:rPr lang="en-US" sz="1800" dirty="0"/>
              <a:t>    ~</a:t>
            </a:r>
            <a:r>
              <a:rPr lang="en-US" sz="1800" dirty="0" err="1"/>
              <a:t>SystemMessaging</a:t>
            </a:r>
            <a:r>
              <a:rPr lang="en-US" sz="1800" dirty="0"/>
              <a:t>();</a:t>
            </a:r>
            <a:br>
              <a:rPr lang="en-US" sz="1800" dirty="0"/>
            </a:br>
            <a:r>
              <a:rPr lang="en-US" sz="1800" dirty="0"/>
              <a:t>    </a:t>
            </a:r>
            <a:r>
              <a:rPr lang="en-US" sz="1800" dirty="0" err="1"/>
              <a:t>SystemMessaging</a:t>
            </a:r>
            <a:r>
              <a:rPr lang="en-US" sz="1800" dirty="0"/>
              <a:t>(</a:t>
            </a:r>
            <a:r>
              <a:rPr lang="en-US" sz="1800" dirty="0" err="1"/>
              <a:t>SystemMessaging</a:t>
            </a:r>
            <a:r>
              <a:rPr lang="en-US" sz="1800" dirty="0"/>
              <a:t> </a:t>
            </a:r>
            <a:r>
              <a:rPr lang="en-US" sz="1800" b="1" dirty="0" err="1"/>
              <a:t>const</a:t>
            </a:r>
            <a:r>
              <a:rPr lang="en-US" sz="1800" b="1" dirty="0"/>
              <a:t> </a:t>
            </a:r>
            <a:r>
              <a:rPr lang="en-US" sz="1800" dirty="0"/>
              <a:t>&amp;) {};</a:t>
            </a:r>
            <a:br>
              <a:rPr lang="en-US" sz="1800" dirty="0"/>
            </a:br>
            <a:r>
              <a:rPr lang="en-US" sz="1800" dirty="0"/>
              <a:t>    </a:t>
            </a:r>
            <a:r>
              <a:rPr lang="en-US" sz="1800" dirty="0" err="1"/>
              <a:t>SystemMessaging</a:t>
            </a:r>
            <a:r>
              <a:rPr lang="en-US" sz="1800" dirty="0"/>
              <a:t>&amp; </a:t>
            </a:r>
            <a:r>
              <a:rPr lang="en-US" sz="1800" b="1" dirty="0"/>
              <a:t>operator </a:t>
            </a:r>
            <a:r>
              <a:rPr lang="en-US" sz="1800" dirty="0"/>
              <a:t>=(</a:t>
            </a:r>
            <a:r>
              <a:rPr lang="en-US" sz="1800" dirty="0" err="1"/>
              <a:t>SystemMessaging</a:t>
            </a:r>
            <a:r>
              <a:rPr lang="en-US" sz="1800" dirty="0"/>
              <a:t> </a:t>
            </a:r>
            <a:r>
              <a:rPr lang="en-US" sz="1800" b="1" dirty="0" err="1"/>
              <a:t>const</a:t>
            </a:r>
            <a:r>
              <a:rPr lang="en-US" sz="1800" b="1" dirty="0"/>
              <a:t> </a:t>
            </a:r>
            <a:r>
              <a:rPr lang="en-US" sz="1800" dirty="0"/>
              <a:t>&amp;){</a:t>
            </a:r>
            <a:r>
              <a:rPr lang="en-US" sz="1800" b="1" dirty="0"/>
              <a:t>return</a:t>
            </a:r>
            <a:r>
              <a:rPr lang="en-US" sz="1800" dirty="0"/>
              <a:t>(*</a:t>
            </a:r>
            <a:r>
              <a:rPr lang="en-US" sz="1800" b="1" dirty="0"/>
              <a:t>this</a:t>
            </a:r>
            <a:r>
              <a:rPr lang="en-US" sz="1800" dirty="0"/>
              <a:t>);};</a:t>
            </a:r>
            <a:endParaRPr kumimoji="0" lang="en-US" sz="18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endParaRPr>
          </a:p>
        </p:txBody>
      </p:sp>
      <p:cxnSp>
        <p:nvCxnSpPr>
          <p:cNvPr id="6" name="Straight Arrow Connector 5">
            <a:extLst>
              <a:ext uri="{FF2B5EF4-FFF2-40B4-BE49-F238E27FC236}">
                <a16:creationId xmlns:a16="http://schemas.microsoft.com/office/drawing/2014/main" id="{9810BD4D-AA54-F544-8BA3-3B25B1E51B5F}"/>
              </a:ext>
            </a:extLst>
          </p:cNvPr>
          <p:cNvCxnSpPr>
            <a:cxnSpLocks/>
          </p:cNvCxnSpPr>
          <p:nvPr/>
        </p:nvCxnSpPr>
        <p:spPr>
          <a:xfrm flipH="1" flipV="1">
            <a:off x="11467071" y="2439847"/>
            <a:ext cx="2446637" cy="1378391"/>
          </a:xfrm>
          <a:prstGeom prst="straightConnector1">
            <a:avLst/>
          </a:prstGeom>
          <a:noFill/>
          <a:ln w="762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9" name="TextBox 8">
            <a:extLst>
              <a:ext uri="{FF2B5EF4-FFF2-40B4-BE49-F238E27FC236}">
                <a16:creationId xmlns:a16="http://schemas.microsoft.com/office/drawing/2014/main" id="{5AA55DEF-22F3-3F49-8A7B-06EB8FEE1D19}"/>
              </a:ext>
            </a:extLst>
          </p:cNvPr>
          <p:cNvSpPr txBox="1"/>
          <p:nvPr/>
        </p:nvSpPr>
        <p:spPr>
          <a:xfrm>
            <a:off x="14234982" y="2991895"/>
            <a:ext cx="7524750" cy="116954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822960" rtl="0" fontAlgn="auto" latinLnBrk="0" hangingPunct="0">
              <a:lnSpc>
                <a:spcPct val="100000"/>
              </a:lnSpc>
              <a:spcBef>
                <a:spcPts val="0"/>
              </a:spcBef>
              <a:spcAft>
                <a:spcPts val="0"/>
              </a:spcAft>
              <a:buClrTx/>
              <a:buSzTx/>
              <a:buFontTx/>
              <a:buNone/>
              <a:tabLst/>
            </a:pPr>
            <a:r>
              <a:rPr lang="en-US" dirty="0">
                <a:solidFill>
                  <a:schemeClr val="tx1"/>
                </a:solidFill>
              </a:rPr>
              <a:t>To use the messaging system a module has to get an instance using this method</a:t>
            </a:r>
            <a:endParaRPr lang="en-US" dirty="0">
              <a:solidFill>
                <a:srgbClr val="FF0000"/>
              </a:solidFill>
            </a:endParaRPr>
          </a:p>
        </p:txBody>
      </p:sp>
    </p:spTree>
    <p:extLst>
      <p:ext uri="{BB962C8B-B14F-4D97-AF65-F5344CB8AC3E}">
        <p14:creationId xmlns:p14="http://schemas.microsoft.com/office/powerpoint/2010/main" val="4231156558"/>
      </p:ext>
    </p:extLst>
  </p:cSld>
  <p:clrMapOvr>
    <a:masterClrMapping/>
  </p:clrMapOvr>
  <p:transition spd="med"/>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EFCDC-E216-A84F-846E-0C63BA8D2674}"/>
              </a:ext>
            </a:extLst>
          </p:cNvPr>
          <p:cNvSpPr>
            <a:spLocks noGrp="1"/>
          </p:cNvSpPr>
          <p:nvPr>
            <p:ph type="title"/>
          </p:nvPr>
        </p:nvSpPr>
        <p:spPr/>
        <p:txBody>
          <a:bodyPr/>
          <a:lstStyle/>
          <a:p>
            <a:r>
              <a:rPr lang="en-US" dirty="0"/>
              <a:t>What does </a:t>
            </a:r>
            <a:r>
              <a:rPr lang="en-US" dirty="0" err="1"/>
              <a:t>SystemMessaging</a:t>
            </a:r>
            <a:r>
              <a:rPr lang="en-US" dirty="0"/>
              <a:t>() do?</a:t>
            </a:r>
          </a:p>
        </p:txBody>
      </p:sp>
      <p:cxnSp>
        <p:nvCxnSpPr>
          <p:cNvPr id="6" name="Straight Arrow Connector 5">
            <a:extLst>
              <a:ext uri="{FF2B5EF4-FFF2-40B4-BE49-F238E27FC236}">
                <a16:creationId xmlns:a16="http://schemas.microsoft.com/office/drawing/2014/main" id="{9810BD4D-AA54-F544-8BA3-3B25B1E51B5F}"/>
              </a:ext>
            </a:extLst>
          </p:cNvPr>
          <p:cNvCxnSpPr>
            <a:cxnSpLocks/>
          </p:cNvCxnSpPr>
          <p:nvPr/>
        </p:nvCxnSpPr>
        <p:spPr>
          <a:xfrm flipH="1" flipV="1">
            <a:off x="11813059" y="2706130"/>
            <a:ext cx="2100650" cy="1112109"/>
          </a:xfrm>
          <a:prstGeom prst="straightConnector1">
            <a:avLst/>
          </a:prstGeom>
          <a:noFill/>
          <a:ln w="762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9" name="TextBox 8">
            <a:extLst>
              <a:ext uri="{FF2B5EF4-FFF2-40B4-BE49-F238E27FC236}">
                <a16:creationId xmlns:a16="http://schemas.microsoft.com/office/drawing/2014/main" id="{5AA55DEF-22F3-3F49-8A7B-06EB8FEE1D19}"/>
              </a:ext>
            </a:extLst>
          </p:cNvPr>
          <p:cNvSpPr txBox="1"/>
          <p:nvPr/>
        </p:nvSpPr>
        <p:spPr>
          <a:xfrm>
            <a:off x="14086701" y="2986852"/>
            <a:ext cx="7524750" cy="51090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822960" rtl="0" fontAlgn="auto" latinLnBrk="0" hangingPunct="0">
              <a:lnSpc>
                <a:spcPct val="100000"/>
              </a:lnSpc>
              <a:spcBef>
                <a:spcPts val="0"/>
              </a:spcBef>
              <a:spcAft>
                <a:spcPts val="0"/>
              </a:spcAft>
              <a:buClrTx/>
              <a:buSzTx/>
              <a:buFontTx/>
              <a:buNone/>
              <a:tabLst/>
            </a:pPr>
            <a:r>
              <a:rPr lang="en-US" dirty="0">
                <a:solidFill>
                  <a:schemeClr val="tx1"/>
                </a:solidFill>
              </a:rPr>
              <a:t>Makes a new </a:t>
            </a:r>
            <a:r>
              <a:rPr lang="en-US" dirty="0" err="1">
                <a:solidFill>
                  <a:schemeClr val="tx1"/>
                </a:solidFill>
              </a:rPr>
              <a:t>MessageStorageContainer</a:t>
            </a:r>
            <a:r>
              <a:rPr lang="en-US" dirty="0">
                <a:solidFill>
                  <a:schemeClr val="tx1"/>
                </a:solidFill>
              </a:rPr>
              <a:t> that goes by the name of </a:t>
            </a:r>
            <a:r>
              <a:rPr lang="en-US" dirty="0" err="1">
                <a:solidFill>
                  <a:schemeClr val="tx1"/>
                </a:solidFill>
              </a:rPr>
              <a:t>bufferName</a:t>
            </a:r>
            <a:r>
              <a:rPr lang="en-US" dirty="0">
                <a:solidFill>
                  <a:schemeClr val="tx1"/>
                </a:solidFill>
              </a:rPr>
              <a:t> and tacks it onto the </a:t>
            </a:r>
            <a:r>
              <a:rPr lang="en-US" dirty="0" err="1">
                <a:solidFill>
                  <a:schemeClr val="tx1"/>
                </a:solidFill>
              </a:rPr>
              <a:t>dataBuffers</a:t>
            </a:r>
            <a:r>
              <a:rPr lang="en-US" dirty="0">
                <a:solidFill>
                  <a:schemeClr val="tx1"/>
                </a:solidFill>
              </a:rPr>
              <a:t> list.</a:t>
            </a:r>
          </a:p>
          <a:p>
            <a:pPr marL="0" marR="0" indent="0" algn="l" defTabSz="822960" rtl="0" fontAlgn="auto" latinLnBrk="0" hangingPunct="0">
              <a:lnSpc>
                <a:spcPct val="100000"/>
              </a:lnSpc>
              <a:spcBef>
                <a:spcPts val="0"/>
              </a:spcBef>
              <a:spcAft>
                <a:spcPts val="0"/>
              </a:spcAft>
              <a:buClrTx/>
              <a:buSzTx/>
              <a:buFontTx/>
              <a:buNone/>
              <a:tabLst/>
            </a:pPr>
            <a:endParaRPr lang="en-US" dirty="0">
              <a:solidFill>
                <a:schemeClr val="tx1"/>
              </a:solidFill>
            </a:endParaRPr>
          </a:p>
          <a:p>
            <a:pPr marL="0" marR="0" indent="0" algn="l" defTabSz="822960" rtl="0" fontAlgn="auto" latinLnBrk="0" hangingPunct="0">
              <a:lnSpc>
                <a:spcPct val="100000"/>
              </a:lnSpc>
              <a:spcBef>
                <a:spcPts val="0"/>
              </a:spcBef>
              <a:spcAft>
                <a:spcPts val="0"/>
              </a:spcAft>
              <a:buClrTx/>
              <a:buSzTx/>
              <a:buFontTx/>
              <a:buNone/>
              <a:tabLst/>
            </a:pPr>
            <a:r>
              <a:rPr lang="en-US" dirty="0">
                <a:solidFill>
                  <a:schemeClr val="tx1"/>
                </a:solidFill>
              </a:rPr>
              <a:t>The created storage size is 20000 bytes. There is an extra 8 bytes before that to store the size of the storage.</a:t>
            </a:r>
          </a:p>
          <a:p>
            <a:pPr marL="0" marR="0" indent="0" algn="l" defTabSz="822960" rtl="0" fontAlgn="auto" latinLnBrk="0" hangingPunct="0">
              <a:lnSpc>
                <a:spcPct val="100000"/>
              </a:lnSpc>
              <a:spcBef>
                <a:spcPts val="0"/>
              </a:spcBef>
              <a:spcAft>
                <a:spcPts val="0"/>
              </a:spcAft>
              <a:buClrTx/>
              <a:buSzTx/>
              <a:buFontTx/>
              <a:buNone/>
              <a:tabLst/>
            </a:pPr>
            <a:endParaRPr lang="en-US" dirty="0">
              <a:solidFill>
                <a:schemeClr val="tx1"/>
              </a:solidFill>
            </a:endParaRPr>
          </a:p>
          <a:p>
            <a:pPr marL="0" marR="0" indent="0" algn="l" defTabSz="822960" rtl="0" fontAlgn="auto" latinLnBrk="0" hangingPunct="0">
              <a:lnSpc>
                <a:spcPct val="100000"/>
              </a:lnSpc>
              <a:spcBef>
                <a:spcPts val="0"/>
              </a:spcBef>
              <a:spcAft>
                <a:spcPts val="0"/>
              </a:spcAft>
              <a:buClrTx/>
              <a:buSzTx/>
              <a:buFontTx/>
              <a:buNone/>
              <a:tabLst/>
            </a:pPr>
            <a:r>
              <a:rPr lang="en-US" dirty="0">
                <a:solidFill>
                  <a:schemeClr val="tx1"/>
                </a:solidFill>
              </a:rPr>
              <a:t>This method returns the buffer number to the process.</a:t>
            </a:r>
            <a:endParaRPr lang="en-US" dirty="0">
              <a:solidFill>
                <a:srgbClr val="FF0000"/>
              </a:solidFill>
            </a:endParaRPr>
          </a:p>
        </p:txBody>
      </p:sp>
      <p:sp>
        <p:nvSpPr>
          <p:cNvPr id="7" name="Rectangle 6">
            <a:extLst>
              <a:ext uri="{FF2B5EF4-FFF2-40B4-BE49-F238E27FC236}">
                <a16:creationId xmlns:a16="http://schemas.microsoft.com/office/drawing/2014/main" id="{5B33911C-34DE-3544-B2F7-D49B9C127139}"/>
              </a:ext>
            </a:extLst>
          </p:cNvPr>
          <p:cNvSpPr/>
          <p:nvPr/>
        </p:nvSpPr>
        <p:spPr>
          <a:xfrm>
            <a:off x="700056" y="1894059"/>
            <a:ext cx="12966516" cy="11772454"/>
          </a:xfrm>
          <a:prstGeom prst="rect">
            <a:avLst/>
          </a:prstGeom>
          <a:solidFill>
            <a:srgbClr val="C9B37C">
              <a:alpha val="50000"/>
            </a:srgbClr>
          </a:solidFill>
          <a:ln w="12700"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8580" tIns="68580" rIns="68580" bIns="68580" numCol="1" spcCol="38100" rtlCol="0" anchor="ctr">
            <a:spAutoFit/>
          </a:bodyPr>
          <a:lstStyle/>
          <a:p>
            <a:r>
              <a:rPr lang="en-US" sz="1800" b="1" dirty="0"/>
              <a:t>public</a:t>
            </a:r>
            <a:r>
              <a:rPr lang="en-US" sz="1800" dirty="0"/>
              <a:t>:</a:t>
            </a:r>
            <a:br>
              <a:rPr lang="en-US" sz="1800" dirty="0"/>
            </a:br>
            <a:r>
              <a:rPr lang="en-US" sz="1800" dirty="0"/>
              <a:t>    </a:t>
            </a:r>
            <a:r>
              <a:rPr lang="en-US" sz="1800" b="1" dirty="0"/>
              <a:t>static </a:t>
            </a:r>
            <a:r>
              <a:rPr lang="en-US" sz="1800" dirty="0" err="1"/>
              <a:t>SystemMessaging</a:t>
            </a:r>
            <a:r>
              <a:rPr lang="en-US" sz="1800" dirty="0"/>
              <a:t>* </a:t>
            </a:r>
            <a:r>
              <a:rPr lang="en-US" sz="1800" dirty="0" err="1"/>
              <a:t>GetInstance</a:t>
            </a:r>
            <a:r>
              <a:rPr lang="en-US" sz="1800" dirty="0"/>
              <a:t>();  //! -- returns a pointer to the sim instance of </a:t>
            </a:r>
            <a:r>
              <a:rPr lang="en-US" sz="1800" dirty="0" err="1"/>
              <a:t>SystemMessaging</a:t>
            </a:r>
            <a:br>
              <a:rPr lang="en-US" sz="1800" dirty="0"/>
            </a:br>
            <a:r>
              <a:rPr lang="en-US" sz="1800" dirty="0"/>
              <a:t>    uint64_t </a:t>
            </a:r>
            <a:r>
              <a:rPr lang="en-US" sz="1800" dirty="0" err="1"/>
              <a:t>AttachStorageBucket</a:t>
            </a:r>
            <a:r>
              <a:rPr lang="en-US" sz="1800" dirty="0"/>
              <a:t>(</a:t>
            </a:r>
            <a:r>
              <a:rPr lang="en-US" sz="1800" dirty="0" err="1"/>
              <a:t>std</a:t>
            </a:r>
            <a:r>
              <a:rPr lang="en-US" sz="1800" dirty="0"/>
              <a:t>::string </a:t>
            </a:r>
            <a:r>
              <a:rPr lang="en-US" sz="1800" dirty="0" err="1"/>
              <a:t>bufferName</a:t>
            </a:r>
            <a:r>
              <a:rPr lang="en-US" sz="1800" dirty="0"/>
              <a:t> = "");  //! -- adds a new buffer to the messaging system</a:t>
            </a:r>
            <a:br>
              <a:rPr lang="en-US" sz="1800" dirty="0"/>
            </a:br>
            <a:r>
              <a:rPr lang="en-US" sz="1800" dirty="0"/>
              <a:t>    </a:t>
            </a:r>
            <a:r>
              <a:rPr lang="en-US" sz="1800" b="1" dirty="0"/>
              <a:t>void </a:t>
            </a:r>
            <a:r>
              <a:rPr lang="en-US" sz="1800" dirty="0" err="1"/>
              <a:t>SetNumMessages</a:t>
            </a:r>
            <a:r>
              <a:rPr lang="en-US" sz="1800" dirty="0"/>
              <a:t>(uint64_t </a:t>
            </a:r>
            <a:r>
              <a:rPr lang="en-US" sz="1800" dirty="0" err="1"/>
              <a:t>MessageCount</a:t>
            </a:r>
            <a:r>
              <a:rPr lang="en-US" sz="1800" dirty="0"/>
              <a:t>);  //! --updates message count in buffer header</a:t>
            </a:r>
            <a:br>
              <a:rPr lang="en-US" sz="1800" dirty="0"/>
            </a:br>
            <a:r>
              <a:rPr lang="en-US" sz="1800" dirty="0"/>
              <a:t>    uint64_t </a:t>
            </a:r>
            <a:r>
              <a:rPr lang="en-US" sz="1800" dirty="0" err="1"/>
              <a:t>GetMessageCount</a:t>
            </a:r>
            <a:r>
              <a:rPr lang="en-US" sz="1800" dirty="0"/>
              <a:t>(int32_t </a:t>
            </a:r>
            <a:r>
              <a:rPr lang="en-US" sz="1800" dirty="0" err="1"/>
              <a:t>bufferSelect</a:t>
            </a:r>
            <a:r>
              <a:rPr lang="en-US" sz="1800" dirty="0"/>
              <a:t> = -1);  //! --gets the number of messages in buffer </a:t>
            </a:r>
            <a:r>
              <a:rPr lang="en-US" sz="1800" dirty="0" err="1"/>
              <a:t>bufferSelect</a:t>
            </a:r>
            <a:br>
              <a:rPr lang="en-US" sz="1800" dirty="0"/>
            </a:br>
            <a:r>
              <a:rPr lang="en-US" sz="1800" dirty="0"/>
              <a:t>    </a:t>
            </a:r>
            <a:r>
              <a:rPr lang="en-US" sz="1800" b="1" dirty="0"/>
              <a:t>void </a:t>
            </a:r>
            <a:r>
              <a:rPr lang="en-US" sz="1800" dirty="0" err="1"/>
              <a:t>ClearMessageBuffer</a:t>
            </a:r>
            <a:r>
              <a:rPr lang="en-US" sz="1800" dirty="0"/>
              <a:t>();  //! -- sets current buffer to zeros</a:t>
            </a:r>
            <a:br>
              <a:rPr lang="en-US" sz="1800" dirty="0"/>
            </a:br>
            <a:r>
              <a:rPr lang="en-US" sz="1800" dirty="0"/>
              <a:t>    uint64_t </a:t>
            </a:r>
            <a:r>
              <a:rPr lang="en-US" sz="1800" dirty="0" err="1"/>
              <a:t>GetCurrentSize</a:t>
            </a:r>
            <a:r>
              <a:rPr lang="en-US" sz="1800" dirty="0"/>
              <a:t>();  //! -- returns size of current buffer</a:t>
            </a:r>
            <a:br>
              <a:rPr lang="en-US" sz="1800" dirty="0"/>
            </a:br>
            <a:r>
              <a:rPr lang="en-US" sz="1800" dirty="0"/>
              <a:t>    int64_t </a:t>
            </a:r>
            <a:r>
              <a:rPr lang="en-US" sz="1800" dirty="0" err="1"/>
              <a:t>CreateNewMessage</a:t>
            </a:r>
            <a:r>
              <a:rPr lang="en-US" sz="1800" dirty="0"/>
              <a:t>(std::string </a:t>
            </a:r>
            <a:r>
              <a:rPr lang="en-US" sz="1800" dirty="0" err="1"/>
              <a:t>MessageName</a:t>
            </a:r>
            <a:r>
              <a:rPr lang="en-US" sz="1800" dirty="0"/>
              <a:t>, uint64_t </a:t>
            </a:r>
            <a:r>
              <a:rPr lang="en-US" sz="1800" dirty="0" err="1"/>
              <a:t>MaxSize</a:t>
            </a:r>
            <a:r>
              <a:rPr lang="en-US" sz="1800" dirty="0"/>
              <a:t>,</a:t>
            </a:r>
            <a:br>
              <a:rPr lang="en-US" sz="1800" dirty="0"/>
            </a:br>
            <a:r>
              <a:rPr lang="en-US" sz="1800" dirty="0"/>
              <a:t>        uint64_t </a:t>
            </a:r>
            <a:r>
              <a:rPr lang="en-US" sz="1800" dirty="0" err="1"/>
              <a:t>NumMessageBuffers</a:t>
            </a:r>
            <a:r>
              <a:rPr lang="en-US" sz="1800" dirty="0"/>
              <a:t> = 2, std::string </a:t>
            </a:r>
            <a:r>
              <a:rPr lang="en-US" sz="1800" dirty="0" err="1"/>
              <a:t>messageStruct</a:t>
            </a:r>
            <a:r>
              <a:rPr lang="en-US" sz="1800" dirty="0"/>
              <a:t> = "", int64_t </a:t>
            </a:r>
            <a:r>
              <a:rPr lang="en-US" sz="1800" dirty="0" err="1"/>
              <a:t>moduleID</a:t>
            </a:r>
            <a:r>
              <a:rPr lang="en-US" sz="1800" dirty="0"/>
              <a:t> = -1);</a:t>
            </a:r>
            <a:br>
              <a:rPr lang="en-US" sz="1800" dirty="0"/>
            </a:br>
            <a:r>
              <a:rPr lang="en-US" sz="1800" dirty="0"/>
              <a:t>    </a:t>
            </a:r>
            <a:r>
              <a:rPr lang="en-US" sz="1800" b="1" dirty="0"/>
              <a:t>bool </a:t>
            </a:r>
            <a:r>
              <a:rPr lang="en-US" sz="1800" dirty="0" err="1"/>
              <a:t>WriteMessage</a:t>
            </a:r>
            <a:r>
              <a:rPr lang="en-US" sz="1800" dirty="0"/>
              <a:t>(int64_t </a:t>
            </a:r>
            <a:r>
              <a:rPr lang="en-US" sz="1800" dirty="0" err="1"/>
              <a:t>MessageID</a:t>
            </a:r>
            <a:r>
              <a:rPr lang="en-US" sz="1800" dirty="0"/>
              <a:t>, uint64_t </a:t>
            </a:r>
            <a:r>
              <a:rPr lang="en-US" sz="1800" dirty="0" err="1"/>
              <a:t>ClockTimeNanos</a:t>
            </a:r>
            <a:r>
              <a:rPr lang="en-US" sz="1800" dirty="0"/>
              <a:t>, uint64_t </a:t>
            </a:r>
            <a:r>
              <a:rPr lang="en-US" sz="1800" dirty="0" err="1"/>
              <a:t>MsgSize</a:t>
            </a:r>
            <a:r>
              <a:rPr lang="en-US" sz="1800" dirty="0"/>
              <a:t>,</a:t>
            </a:r>
            <a:br>
              <a:rPr lang="en-US" sz="1800" dirty="0"/>
            </a:br>
            <a:r>
              <a:rPr lang="en-US" sz="1800" dirty="0"/>
              <a:t>                      </a:t>
            </a:r>
            <a:r>
              <a:rPr lang="en-US" sz="1800" b="1" dirty="0"/>
              <a:t>void </a:t>
            </a:r>
            <a:r>
              <a:rPr lang="en-US" sz="1800" dirty="0"/>
              <a:t>*</a:t>
            </a:r>
            <a:r>
              <a:rPr lang="en-US" sz="1800" dirty="0" err="1"/>
              <a:t>MsgPayload</a:t>
            </a:r>
            <a:r>
              <a:rPr lang="en-US" sz="1800" dirty="0"/>
              <a:t>, int64_t </a:t>
            </a:r>
            <a:r>
              <a:rPr lang="en-US" sz="1800" dirty="0" err="1"/>
              <a:t>moduleID</a:t>
            </a:r>
            <a:r>
              <a:rPr lang="en-US" sz="1800" dirty="0"/>
              <a:t> = -1);</a:t>
            </a:r>
            <a:br>
              <a:rPr lang="en-US" sz="1800" dirty="0"/>
            </a:br>
            <a:r>
              <a:rPr lang="en-US" sz="1800" dirty="0"/>
              <a:t>    </a:t>
            </a:r>
            <a:r>
              <a:rPr lang="en-US" sz="1800" b="1" dirty="0"/>
              <a:t>bool </a:t>
            </a:r>
            <a:r>
              <a:rPr lang="en-US" sz="1800" dirty="0" err="1"/>
              <a:t>ReadMessage</a:t>
            </a:r>
            <a:r>
              <a:rPr lang="en-US" sz="1800" dirty="0"/>
              <a:t>(int64_t </a:t>
            </a:r>
            <a:r>
              <a:rPr lang="en-US" sz="1800" dirty="0" err="1"/>
              <a:t>MessageID</a:t>
            </a:r>
            <a:r>
              <a:rPr lang="en-US" sz="1800" dirty="0"/>
              <a:t>, </a:t>
            </a:r>
            <a:r>
              <a:rPr lang="en-US" sz="1800" dirty="0" err="1"/>
              <a:t>SingleMessageHeader</a:t>
            </a:r>
            <a:r>
              <a:rPr lang="en-US" sz="1800" dirty="0"/>
              <a:t> *</a:t>
            </a:r>
            <a:r>
              <a:rPr lang="en-US" sz="1800" dirty="0" err="1"/>
              <a:t>DataHeader</a:t>
            </a:r>
            <a:r>
              <a:rPr lang="en-US" sz="1800" dirty="0"/>
              <a:t>,</a:t>
            </a:r>
            <a:br>
              <a:rPr lang="en-US" sz="1800" dirty="0"/>
            </a:br>
            <a:r>
              <a:rPr lang="en-US" sz="1800" dirty="0"/>
              <a:t>                     uint64_t </a:t>
            </a:r>
            <a:r>
              <a:rPr lang="en-US" sz="1800" dirty="0" err="1"/>
              <a:t>MaxBytes</a:t>
            </a:r>
            <a:r>
              <a:rPr lang="en-US" sz="1800" dirty="0"/>
              <a:t>, </a:t>
            </a:r>
            <a:r>
              <a:rPr lang="en-US" sz="1800" b="1" dirty="0"/>
              <a:t>void </a:t>
            </a:r>
            <a:r>
              <a:rPr lang="en-US" sz="1800" dirty="0"/>
              <a:t>*</a:t>
            </a:r>
            <a:r>
              <a:rPr lang="en-US" sz="1800" dirty="0" err="1"/>
              <a:t>MsgPayload</a:t>
            </a:r>
            <a:r>
              <a:rPr lang="en-US" sz="1800" dirty="0"/>
              <a:t>, int64_t </a:t>
            </a:r>
            <a:r>
              <a:rPr lang="en-US" sz="1800" dirty="0" err="1"/>
              <a:t>moduleID</a:t>
            </a:r>
            <a:r>
              <a:rPr lang="en-US" sz="1800" dirty="0"/>
              <a:t>=-1, uint64_t </a:t>
            </a:r>
            <a:r>
              <a:rPr lang="en-US" sz="1800" dirty="0" err="1"/>
              <a:t>CurrentOffset</a:t>
            </a:r>
            <a:r>
              <a:rPr lang="en-US" sz="1800" dirty="0"/>
              <a:t>=0);</a:t>
            </a:r>
            <a:br>
              <a:rPr lang="en-US" sz="1800" dirty="0"/>
            </a:br>
            <a:r>
              <a:rPr lang="en-US" sz="1800" dirty="0"/>
              <a:t>    </a:t>
            </a:r>
            <a:r>
              <a:rPr lang="en-US" sz="1800" b="1" dirty="0"/>
              <a:t>static void </a:t>
            </a:r>
            <a:r>
              <a:rPr lang="en-US" sz="1800" dirty="0" err="1"/>
              <a:t>AccessMessageData</a:t>
            </a:r>
            <a:r>
              <a:rPr lang="en-US" sz="1800" dirty="0"/>
              <a:t>(uint8_t *</a:t>
            </a:r>
            <a:r>
              <a:rPr lang="en-US" sz="1800" dirty="0" err="1"/>
              <a:t>MsgBuffer</a:t>
            </a:r>
            <a:r>
              <a:rPr lang="en-US" sz="1800" dirty="0"/>
              <a:t>, uint64_t </a:t>
            </a:r>
            <a:r>
              <a:rPr lang="en-US" sz="1800" dirty="0" err="1"/>
              <a:t>maxMsgBytes</a:t>
            </a:r>
            <a:r>
              <a:rPr lang="en-US" sz="1800" dirty="0"/>
              <a:t>,</a:t>
            </a:r>
            <a:br>
              <a:rPr lang="en-US" sz="1800" dirty="0"/>
            </a:br>
            <a:r>
              <a:rPr lang="en-US" sz="1800" dirty="0"/>
              <a:t>                                  uint64_t </a:t>
            </a:r>
            <a:r>
              <a:rPr lang="en-US" sz="1800" dirty="0" err="1"/>
              <a:t>CurrentOffset</a:t>
            </a:r>
            <a:r>
              <a:rPr lang="en-US" sz="1800" dirty="0"/>
              <a:t>, </a:t>
            </a:r>
            <a:r>
              <a:rPr lang="en-US" sz="1800" dirty="0" err="1"/>
              <a:t>SingleMessageHeader</a:t>
            </a:r>
            <a:r>
              <a:rPr lang="en-US" sz="1800" dirty="0"/>
              <a:t> *</a:t>
            </a:r>
            <a:r>
              <a:rPr lang="en-US" sz="1800" dirty="0" err="1"/>
              <a:t>DataHeader</a:t>
            </a:r>
            <a:r>
              <a:rPr lang="en-US" sz="1800" dirty="0"/>
              <a:t>,</a:t>
            </a:r>
            <a:br>
              <a:rPr lang="en-US" sz="1800" dirty="0"/>
            </a:br>
            <a:r>
              <a:rPr lang="en-US" sz="1800" dirty="0"/>
              <a:t>                                  uint64_t </a:t>
            </a:r>
            <a:r>
              <a:rPr lang="en-US" sz="1800" dirty="0" err="1"/>
              <a:t>maxReadBytes</a:t>
            </a:r>
            <a:r>
              <a:rPr lang="en-US" sz="1800" dirty="0"/>
              <a:t>, uint8_t *</a:t>
            </a:r>
            <a:r>
              <a:rPr lang="en-US" sz="1800" dirty="0" err="1"/>
              <a:t>OutputBuffer</a:t>
            </a:r>
            <a:r>
              <a:rPr lang="en-US" sz="1800" dirty="0"/>
              <a:t>);</a:t>
            </a:r>
            <a:br>
              <a:rPr lang="en-US" sz="1800" dirty="0"/>
            </a:br>
            <a:r>
              <a:rPr lang="en-US" sz="1800" dirty="0"/>
              <a:t>    </a:t>
            </a:r>
            <a:r>
              <a:rPr lang="en-US" sz="1800" dirty="0" err="1"/>
              <a:t>MessageHeaderData</a:t>
            </a:r>
            <a:r>
              <a:rPr lang="en-US" sz="1800" dirty="0"/>
              <a:t>* </a:t>
            </a:r>
            <a:r>
              <a:rPr lang="en-US" sz="1800" dirty="0" err="1"/>
              <a:t>FindMsgHeader</a:t>
            </a:r>
            <a:r>
              <a:rPr lang="en-US" sz="1800" dirty="0"/>
              <a:t>(int64_t </a:t>
            </a:r>
            <a:r>
              <a:rPr lang="en-US" sz="1800" dirty="0" err="1"/>
              <a:t>MessageID</a:t>
            </a:r>
            <a:r>
              <a:rPr lang="en-US" sz="1800" dirty="0"/>
              <a:t>, int32_t </a:t>
            </a:r>
            <a:r>
              <a:rPr lang="en-US" sz="1800" dirty="0" err="1"/>
              <a:t>bufferSelect</a:t>
            </a:r>
            <a:r>
              <a:rPr lang="en-US" sz="1800" dirty="0"/>
              <a:t>=-1);  //! -- returns a </a:t>
            </a:r>
            <a:r>
              <a:rPr lang="en-US" sz="1800" dirty="0" err="1"/>
              <a:t>MessageHeaderData</a:t>
            </a:r>
            <a:br>
              <a:rPr lang="en-US" sz="1800" dirty="0"/>
            </a:br>
            <a:r>
              <a:rPr lang="en-US" sz="1800" dirty="0"/>
              <a:t>    </a:t>
            </a:r>
            <a:r>
              <a:rPr lang="en-US" sz="1800" b="1" dirty="0"/>
              <a:t>void </a:t>
            </a:r>
            <a:r>
              <a:rPr lang="en-US" sz="1800" dirty="0" err="1"/>
              <a:t>PrintAllMessageData</a:t>
            </a:r>
            <a:r>
              <a:rPr lang="en-US" sz="1800" dirty="0"/>
              <a:t>();  //! -- prints data for messages in current buffer</a:t>
            </a:r>
            <a:br>
              <a:rPr lang="en-US" sz="1800" dirty="0"/>
            </a:br>
            <a:r>
              <a:rPr lang="en-US" sz="1800" dirty="0"/>
              <a:t>    </a:t>
            </a:r>
            <a:r>
              <a:rPr lang="en-US" sz="1800" b="1" dirty="0"/>
              <a:t>void </a:t>
            </a:r>
            <a:r>
              <a:rPr lang="en-US" sz="1800" dirty="0" err="1"/>
              <a:t>PrintMessageStats</a:t>
            </a:r>
            <a:r>
              <a:rPr lang="en-US" sz="1800" dirty="0"/>
              <a:t>(int64_t </a:t>
            </a:r>
            <a:r>
              <a:rPr lang="en-US" sz="1800" dirty="0" err="1"/>
              <a:t>MessageID</a:t>
            </a:r>
            <a:r>
              <a:rPr lang="en-US" sz="1800" dirty="0"/>
              <a:t>);  //! -- prints data for a single message by ID</a:t>
            </a:r>
            <a:br>
              <a:rPr lang="en-US" sz="1800" dirty="0"/>
            </a:br>
            <a:r>
              <a:rPr lang="en-US" sz="1800" dirty="0"/>
              <a:t>    std::string </a:t>
            </a:r>
            <a:r>
              <a:rPr lang="en-US" sz="1800" dirty="0" err="1"/>
              <a:t>FindMessageName</a:t>
            </a:r>
            <a:r>
              <a:rPr lang="en-US" sz="1800" dirty="0"/>
              <a:t>(int64_t </a:t>
            </a:r>
            <a:r>
              <a:rPr lang="en-US" sz="1800" dirty="0" err="1"/>
              <a:t>MessageID</a:t>
            </a:r>
            <a:r>
              <a:rPr lang="en-US" sz="1800" dirty="0"/>
              <a:t>, int32_t </a:t>
            </a:r>
            <a:r>
              <a:rPr lang="en-US" sz="1800" dirty="0" err="1"/>
              <a:t>bufferSelect</a:t>
            </a:r>
            <a:r>
              <a:rPr lang="en-US" sz="1800" dirty="0"/>
              <a:t>=-1);  //! -- searches only the selected buffer</a:t>
            </a:r>
            <a:br>
              <a:rPr lang="en-US" sz="1800" dirty="0"/>
            </a:br>
            <a:r>
              <a:rPr lang="en-US" sz="1800" dirty="0"/>
              <a:t>    int64_t </a:t>
            </a:r>
            <a:r>
              <a:rPr lang="en-US" sz="1800" dirty="0" err="1"/>
              <a:t>FindMessageID</a:t>
            </a:r>
            <a:r>
              <a:rPr lang="en-US" sz="1800" dirty="0"/>
              <a:t>(</a:t>
            </a:r>
            <a:r>
              <a:rPr lang="en-US" sz="1800" dirty="0" err="1"/>
              <a:t>std</a:t>
            </a:r>
            <a:r>
              <a:rPr lang="en-US" sz="1800" dirty="0"/>
              <a:t>::string </a:t>
            </a:r>
            <a:r>
              <a:rPr lang="en-US" sz="1800" dirty="0" err="1"/>
              <a:t>MessageName</a:t>
            </a:r>
            <a:r>
              <a:rPr lang="en-US" sz="1800" dirty="0"/>
              <a:t>, int32_t </a:t>
            </a:r>
            <a:r>
              <a:rPr lang="en-US" sz="1800" dirty="0" err="1"/>
              <a:t>bufferSelect</a:t>
            </a:r>
            <a:r>
              <a:rPr lang="en-US" sz="1800" dirty="0"/>
              <a:t>=-1);  //! -- searches only the selected buffer</a:t>
            </a:r>
            <a:br>
              <a:rPr lang="en-US" sz="1800" dirty="0"/>
            </a:br>
            <a:r>
              <a:rPr lang="en-US" sz="1800" dirty="0"/>
              <a:t>    int64_t </a:t>
            </a:r>
            <a:r>
              <a:rPr lang="en-US" sz="1800" dirty="0" err="1"/>
              <a:t>subscribeToMessage</a:t>
            </a:r>
            <a:r>
              <a:rPr lang="en-US" sz="1800" dirty="0"/>
              <a:t>(</a:t>
            </a:r>
            <a:r>
              <a:rPr lang="en-US" sz="1800" dirty="0" err="1"/>
              <a:t>std</a:t>
            </a:r>
            <a:r>
              <a:rPr lang="en-US" sz="1800" dirty="0"/>
              <a:t>::string </a:t>
            </a:r>
            <a:r>
              <a:rPr lang="en-US" sz="1800" dirty="0" err="1"/>
              <a:t>messageName</a:t>
            </a:r>
            <a:r>
              <a:rPr lang="en-US" sz="1800" dirty="0"/>
              <a:t>, uint64_t </a:t>
            </a:r>
            <a:r>
              <a:rPr lang="en-US" sz="1800" dirty="0" err="1"/>
              <a:t>messageSize</a:t>
            </a:r>
            <a:r>
              <a:rPr lang="en-US" sz="1800" dirty="0"/>
              <a:t>,</a:t>
            </a:r>
            <a:br>
              <a:rPr lang="en-US" sz="1800" dirty="0"/>
            </a:br>
            <a:r>
              <a:rPr lang="en-US" sz="1800" dirty="0"/>
              <a:t>        int64_t </a:t>
            </a:r>
            <a:r>
              <a:rPr lang="en-US" sz="1800" dirty="0" err="1"/>
              <a:t>moduleID</a:t>
            </a:r>
            <a:r>
              <a:rPr lang="en-US" sz="1800" dirty="0"/>
              <a:t>);</a:t>
            </a:r>
            <a:br>
              <a:rPr lang="en-US" sz="1800" dirty="0"/>
            </a:br>
            <a:r>
              <a:rPr lang="en-US" sz="1800" dirty="0"/>
              <a:t>    uint64_t </a:t>
            </a:r>
            <a:r>
              <a:rPr lang="en-US" sz="1800" dirty="0" err="1"/>
              <a:t>checkoutModuleID</a:t>
            </a:r>
            <a:r>
              <a:rPr lang="en-US" sz="1800" dirty="0"/>
              <a:t>();  //! -- Assigns next integer module ID</a:t>
            </a:r>
            <a:br>
              <a:rPr lang="en-US" sz="1800" dirty="0"/>
            </a:br>
            <a:r>
              <a:rPr lang="en-US" sz="1800" dirty="0"/>
              <a:t>    </a:t>
            </a:r>
            <a:r>
              <a:rPr lang="en-US" sz="1800" b="1" dirty="0"/>
              <a:t>void </a:t>
            </a:r>
            <a:r>
              <a:rPr lang="en-US" sz="1800" dirty="0" err="1"/>
              <a:t>selectMessageBuffer</a:t>
            </a:r>
            <a:r>
              <a:rPr lang="en-US" sz="1800" dirty="0"/>
              <a:t>(uint64_t </a:t>
            </a:r>
            <a:r>
              <a:rPr lang="en-US" sz="1800" dirty="0" err="1"/>
              <a:t>bufferUse</a:t>
            </a:r>
            <a:r>
              <a:rPr lang="en-US" sz="1800" dirty="0"/>
              <a:t>);  //! -- sets a default buffer for everything to use</a:t>
            </a:r>
            <a:br>
              <a:rPr lang="en-US" sz="1800" dirty="0"/>
            </a:br>
            <a:r>
              <a:rPr lang="en-US" sz="1800" dirty="0"/>
              <a:t>    uint64_t </a:t>
            </a:r>
            <a:r>
              <a:rPr lang="en-US" sz="1800" dirty="0" err="1"/>
              <a:t>getProcessCount</a:t>
            </a:r>
            <a:r>
              <a:rPr lang="en-US" sz="1800" dirty="0"/>
              <a:t>() {</a:t>
            </a:r>
            <a:r>
              <a:rPr lang="en-US" sz="1800" b="1" dirty="0"/>
              <a:t>return</a:t>
            </a:r>
            <a:r>
              <a:rPr lang="en-US" sz="1800" dirty="0"/>
              <a:t>(</a:t>
            </a:r>
            <a:r>
              <a:rPr lang="en-US" sz="1800" b="1" dirty="0"/>
              <a:t>this</a:t>
            </a:r>
            <a:r>
              <a:rPr lang="en-US" sz="1800" dirty="0"/>
              <a:t>-&gt;</a:t>
            </a:r>
            <a:r>
              <a:rPr lang="en-US" sz="1800" dirty="0" err="1"/>
              <a:t>dataBuffers.size</a:t>
            </a:r>
            <a:r>
              <a:rPr lang="en-US" sz="1800" dirty="0"/>
              <a:t>());}</a:t>
            </a:r>
            <a:br>
              <a:rPr lang="en-US" sz="1800" dirty="0"/>
            </a:br>
            <a:r>
              <a:rPr lang="en-US" sz="1800" dirty="0"/>
              <a:t>    </a:t>
            </a:r>
            <a:r>
              <a:rPr lang="en-US" sz="1800" dirty="0" err="1"/>
              <a:t>MessageIdentData</a:t>
            </a:r>
            <a:r>
              <a:rPr lang="en-US" sz="1800" dirty="0"/>
              <a:t> </a:t>
            </a:r>
            <a:r>
              <a:rPr lang="en-US" sz="1800" dirty="0" err="1"/>
              <a:t>messagePublishSearch</a:t>
            </a:r>
            <a:r>
              <a:rPr lang="en-US" sz="1800" dirty="0"/>
              <a:t>(</a:t>
            </a:r>
            <a:r>
              <a:rPr lang="en-US" sz="1800" dirty="0" err="1"/>
              <a:t>std</a:t>
            </a:r>
            <a:r>
              <a:rPr lang="en-US" sz="1800" dirty="0"/>
              <a:t>::string </a:t>
            </a:r>
            <a:r>
              <a:rPr lang="en-US" sz="1800" dirty="0" err="1"/>
              <a:t>messageName</a:t>
            </a:r>
            <a:r>
              <a:rPr lang="en-US" sz="1800" dirty="0"/>
              <a:t>);  //! -- returns </a:t>
            </a:r>
            <a:r>
              <a:rPr lang="en-US" sz="1800" dirty="0" err="1"/>
              <a:t>MessageIdentData</a:t>
            </a:r>
            <a:r>
              <a:rPr lang="en-US" sz="1800" dirty="0"/>
              <a:t> if found</a:t>
            </a:r>
            <a:br>
              <a:rPr lang="en-US" sz="1800" dirty="0"/>
            </a:br>
            <a:r>
              <a:rPr lang="en-US" sz="1800" dirty="0"/>
              <a:t>    int64_t </a:t>
            </a:r>
            <a:r>
              <a:rPr lang="en-US" sz="1800" dirty="0" err="1"/>
              <a:t>findMessageBuffer</a:t>
            </a:r>
            <a:r>
              <a:rPr lang="en-US" sz="1800" dirty="0"/>
              <a:t>(</a:t>
            </a:r>
            <a:r>
              <a:rPr lang="en-US" sz="1800" dirty="0" err="1"/>
              <a:t>std</a:t>
            </a:r>
            <a:r>
              <a:rPr lang="en-US" sz="1800" dirty="0"/>
              <a:t>::string </a:t>
            </a:r>
            <a:r>
              <a:rPr lang="en-US" sz="1800" dirty="0" err="1"/>
              <a:t>bufferName</a:t>
            </a:r>
            <a:r>
              <a:rPr lang="en-US" sz="1800" dirty="0"/>
              <a:t>);</a:t>
            </a:r>
            <a:br>
              <a:rPr lang="en-US" sz="1800" dirty="0"/>
            </a:br>
            <a:r>
              <a:rPr lang="en-US" sz="1800" dirty="0"/>
              <a:t>    </a:t>
            </a:r>
            <a:r>
              <a:rPr lang="en-US" sz="1800" dirty="0" err="1"/>
              <a:t>std</a:t>
            </a:r>
            <a:r>
              <a:rPr lang="en-US" sz="1800" dirty="0"/>
              <a:t>::set&lt;</a:t>
            </a:r>
            <a:r>
              <a:rPr lang="en-US" sz="1800" dirty="0" err="1"/>
              <a:t>std</a:t>
            </a:r>
            <a:r>
              <a:rPr lang="en-US" sz="1800" dirty="0"/>
              <a:t>::string&gt; </a:t>
            </a:r>
            <a:r>
              <a:rPr lang="en-US" sz="1800" dirty="0" err="1"/>
              <a:t>getUnpublishedMessages</a:t>
            </a:r>
            <a:r>
              <a:rPr lang="en-US" sz="1800" dirty="0"/>
              <a:t>();  //! -- returns </a:t>
            </a:r>
            <a:r>
              <a:rPr lang="en-US" sz="1800" dirty="0" err="1"/>
              <a:t>msgs</a:t>
            </a:r>
            <a:r>
              <a:rPr lang="en-US" sz="1800" dirty="0"/>
              <a:t> no one has access rights to</a:t>
            </a:r>
            <a:br>
              <a:rPr lang="en-US" sz="1800" dirty="0"/>
            </a:br>
            <a:r>
              <a:rPr lang="en-US" sz="1800" dirty="0"/>
              <a:t>    </a:t>
            </a:r>
            <a:r>
              <a:rPr lang="en-US" sz="1800" dirty="0" err="1"/>
              <a:t>std</a:t>
            </a:r>
            <a:r>
              <a:rPr lang="en-US" sz="1800" dirty="0"/>
              <a:t>::set&lt;</a:t>
            </a:r>
            <a:r>
              <a:rPr lang="en-US" sz="1800" dirty="0" err="1"/>
              <a:t>std</a:t>
            </a:r>
            <a:r>
              <a:rPr lang="en-US" sz="1800" dirty="0"/>
              <a:t>::string&gt; </a:t>
            </a:r>
            <a:r>
              <a:rPr lang="en-US" sz="1800" dirty="0" err="1"/>
              <a:t>getUniqueMessageNames</a:t>
            </a:r>
            <a:r>
              <a:rPr lang="en-US" sz="1800" dirty="0"/>
              <a:t>();  //! -- searched across all buffers</a:t>
            </a:r>
            <a:br>
              <a:rPr lang="en-US" sz="1800" dirty="0"/>
            </a:br>
            <a:r>
              <a:rPr lang="en-US" sz="1800" dirty="0"/>
              <a:t>    std::set&lt;std::pair&lt;</a:t>
            </a:r>
            <a:r>
              <a:rPr lang="en-US" sz="1800" b="1" dirty="0"/>
              <a:t>long int</a:t>
            </a:r>
            <a:r>
              <a:rPr lang="en-US" sz="1800" dirty="0"/>
              <a:t>, </a:t>
            </a:r>
            <a:r>
              <a:rPr lang="en-US" sz="1800" b="1" dirty="0"/>
              <a:t>long int</a:t>
            </a:r>
            <a:r>
              <a:rPr lang="en-US" sz="1800" dirty="0"/>
              <a:t>&gt;&gt;</a:t>
            </a:r>
            <a:br>
              <a:rPr lang="en-US" sz="1800" dirty="0"/>
            </a:br>
            <a:r>
              <a:rPr lang="en-US" sz="1800" dirty="0"/>
              <a:t>        </a:t>
            </a:r>
            <a:r>
              <a:rPr lang="en-US" sz="1800" dirty="0" err="1"/>
              <a:t>getMessageExchangeData</a:t>
            </a:r>
            <a:r>
              <a:rPr lang="en-US" sz="1800" dirty="0"/>
              <a:t>(int64_t </a:t>
            </a:r>
            <a:r>
              <a:rPr lang="en-US" sz="1800" dirty="0" err="1"/>
              <a:t>MessageID</a:t>
            </a:r>
            <a:r>
              <a:rPr lang="en-US" sz="1800" dirty="0"/>
              <a:t>);</a:t>
            </a:r>
            <a:br>
              <a:rPr lang="en-US" sz="1800" dirty="0"/>
            </a:br>
            <a:r>
              <a:rPr lang="en-US" sz="1800" dirty="0"/>
              <a:t>    </a:t>
            </a:r>
            <a:r>
              <a:rPr lang="en-US" sz="1800" b="1" dirty="0"/>
              <a:t>void </a:t>
            </a:r>
            <a:r>
              <a:rPr lang="en-US" sz="1800" dirty="0" err="1"/>
              <a:t>clearMessaging</a:t>
            </a:r>
            <a:r>
              <a:rPr lang="en-US" sz="1800" dirty="0"/>
              <a:t>();  //! -- wipes out all messages and buffers. total messaging system reset.</a:t>
            </a:r>
            <a:br>
              <a:rPr lang="en-US" sz="1800" dirty="0"/>
            </a:br>
            <a:r>
              <a:rPr lang="en-US" sz="1800" dirty="0"/>
              <a:t>    </a:t>
            </a:r>
            <a:r>
              <a:rPr lang="en-US" sz="1800" b="1" dirty="0"/>
              <a:t>bool </a:t>
            </a:r>
            <a:r>
              <a:rPr lang="en-US" sz="1800" dirty="0" err="1"/>
              <a:t>obtainWriteRights</a:t>
            </a:r>
            <a:r>
              <a:rPr lang="en-US" sz="1800" dirty="0"/>
              <a:t>(int64_t </a:t>
            </a:r>
            <a:r>
              <a:rPr lang="en-US" sz="1800" dirty="0" err="1"/>
              <a:t>MessageID</a:t>
            </a:r>
            <a:r>
              <a:rPr lang="en-US" sz="1800" dirty="0"/>
              <a:t>, int64_t </a:t>
            </a:r>
            <a:r>
              <a:rPr lang="en-US" sz="1800" dirty="0" err="1"/>
              <a:t>moduleID</a:t>
            </a:r>
            <a:r>
              <a:rPr lang="en-US" sz="1800" dirty="0"/>
              <a:t>);  //! -- grants rights to the requesting module</a:t>
            </a:r>
            <a:br>
              <a:rPr lang="en-US" sz="1800" dirty="0"/>
            </a:br>
            <a:r>
              <a:rPr lang="en-US" sz="1800" dirty="0"/>
              <a:t>    </a:t>
            </a:r>
            <a:r>
              <a:rPr lang="en-US" sz="1800" b="1" dirty="0"/>
              <a:t>bool </a:t>
            </a:r>
            <a:r>
              <a:rPr lang="en-US" sz="1800" dirty="0" err="1"/>
              <a:t>obtainReadRights</a:t>
            </a:r>
            <a:r>
              <a:rPr lang="en-US" sz="1800" dirty="0"/>
              <a:t>(int64_t </a:t>
            </a:r>
            <a:r>
              <a:rPr lang="en-US" sz="1800" dirty="0" err="1"/>
              <a:t>MessageID</a:t>
            </a:r>
            <a:r>
              <a:rPr lang="en-US" sz="1800" dirty="0"/>
              <a:t>, int64_t </a:t>
            </a:r>
            <a:r>
              <a:rPr lang="en-US" sz="1800" dirty="0" err="1"/>
              <a:t>moduleID</a:t>
            </a:r>
            <a:r>
              <a:rPr lang="en-US" sz="1800" dirty="0"/>
              <a:t>);  //! -- grants rights to the requesting module</a:t>
            </a:r>
            <a:br>
              <a:rPr lang="en-US" sz="1800" dirty="0"/>
            </a:br>
            <a:r>
              <a:rPr lang="en-US" sz="1800" dirty="0"/>
              <a:t>    uint64_t </a:t>
            </a:r>
            <a:r>
              <a:rPr lang="en-US" sz="1800" dirty="0" err="1"/>
              <a:t>getFailureCount</a:t>
            </a:r>
            <a:r>
              <a:rPr lang="en-US" sz="1800" dirty="0"/>
              <a:t>() {</a:t>
            </a:r>
            <a:r>
              <a:rPr lang="en-US" sz="1800" b="1" dirty="0"/>
              <a:t>return </a:t>
            </a:r>
            <a:r>
              <a:rPr lang="en-US" sz="1800" dirty="0"/>
              <a:t>(</a:t>
            </a:r>
            <a:r>
              <a:rPr lang="en-US" sz="1800" b="1" dirty="0"/>
              <a:t>this</a:t>
            </a:r>
            <a:r>
              <a:rPr lang="en-US" sz="1800" dirty="0"/>
              <a:t>-&gt;</a:t>
            </a:r>
            <a:r>
              <a:rPr lang="en-US" sz="1800" dirty="0" err="1"/>
              <a:t>CreateFails</a:t>
            </a:r>
            <a:r>
              <a:rPr lang="en-US" sz="1800" dirty="0"/>
              <a:t> + </a:t>
            </a:r>
            <a:r>
              <a:rPr lang="en-US" sz="1800" b="1" dirty="0"/>
              <a:t>this</a:t>
            </a:r>
            <a:r>
              <a:rPr lang="en-US" sz="1800" dirty="0"/>
              <a:t>-&gt;</a:t>
            </a:r>
            <a:r>
              <a:rPr lang="en-US" sz="1800" dirty="0" err="1"/>
              <a:t>ReadFails</a:t>
            </a:r>
            <a:r>
              <a:rPr lang="en-US" sz="1800" dirty="0"/>
              <a:t> + </a:t>
            </a:r>
            <a:r>
              <a:rPr lang="en-US" sz="1800" b="1" dirty="0"/>
              <a:t>this</a:t>
            </a:r>
            <a:r>
              <a:rPr lang="en-US" sz="1800" dirty="0"/>
              <a:t>-&gt;</a:t>
            </a:r>
            <a:r>
              <a:rPr lang="en-US" sz="1800" dirty="0" err="1"/>
              <a:t>WriteFails</a:t>
            </a:r>
            <a:r>
              <a:rPr lang="en-US" sz="1800" dirty="0"/>
              <a:t>);}</a:t>
            </a:r>
            <a:br>
              <a:rPr lang="en-US" sz="1800" dirty="0"/>
            </a:br>
            <a:br>
              <a:rPr lang="en-US" sz="1800" dirty="0"/>
            </a:br>
            <a:r>
              <a:rPr lang="en-US" sz="1800" b="1" dirty="0"/>
              <a:t>private</a:t>
            </a:r>
            <a:r>
              <a:rPr lang="en-US" sz="1800" dirty="0"/>
              <a:t>:</a:t>
            </a:r>
            <a:br>
              <a:rPr lang="en-US" sz="1800" dirty="0"/>
            </a:br>
            <a:r>
              <a:rPr lang="en-US" sz="1800" dirty="0"/>
              <a:t>    </a:t>
            </a:r>
            <a:r>
              <a:rPr lang="en-US" sz="1800" dirty="0" err="1"/>
              <a:t>SystemMessaging</a:t>
            </a:r>
            <a:r>
              <a:rPr lang="en-US" sz="1800" dirty="0"/>
              <a:t>();</a:t>
            </a:r>
            <a:br>
              <a:rPr lang="en-US" sz="1800" dirty="0"/>
            </a:br>
            <a:r>
              <a:rPr lang="en-US" sz="1800" dirty="0"/>
              <a:t>    ~</a:t>
            </a:r>
            <a:r>
              <a:rPr lang="en-US" sz="1800" dirty="0" err="1"/>
              <a:t>SystemMessaging</a:t>
            </a:r>
            <a:r>
              <a:rPr lang="en-US" sz="1800" dirty="0"/>
              <a:t>();</a:t>
            </a:r>
            <a:br>
              <a:rPr lang="en-US" sz="1800" dirty="0"/>
            </a:br>
            <a:r>
              <a:rPr lang="en-US" sz="1800" dirty="0"/>
              <a:t>    </a:t>
            </a:r>
            <a:r>
              <a:rPr lang="en-US" sz="1800" dirty="0" err="1"/>
              <a:t>SystemMessaging</a:t>
            </a:r>
            <a:r>
              <a:rPr lang="en-US" sz="1800" dirty="0"/>
              <a:t>(</a:t>
            </a:r>
            <a:r>
              <a:rPr lang="en-US" sz="1800" dirty="0" err="1"/>
              <a:t>SystemMessaging</a:t>
            </a:r>
            <a:r>
              <a:rPr lang="en-US" sz="1800" dirty="0"/>
              <a:t> </a:t>
            </a:r>
            <a:r>
              <a:rPr lang="en-US" sz="1800" b="1" dirty="0" err="1"/>
              <a:t>const</a:t>
            </a:r>
            <a:r>
              <a:rPr lang="en-US" sz="1800" b="1" dirty="0"/>
              <a:t> </a:t>
            </a:r>
            <a:r>
              <a:rPr lang="en-US" sz="1800" dirty="0"/>
              <a:t>&amp;) {};</a:t>
            </a:r>
            <a:br>
              <a:rPr lang="en-US" sz="1800" dirty="0"/>
            </a:br>
            <a:r>
              <a:rPr lang="en-US" sz="1800" dirty="0"/>
              <a:t>    </a:t>
            </a:r>
            <a:r>
              <a:rPr lang="en-US" sz="1800" dirty="0" err="1"/>
              <a:t>SystemMessaging</a:t>
            </a:r>
            <a:r>
              <a:rPr lang="en-US" sz="1800" dirty="0"/>
              <a:t>&amp; </a:t>
            </a:r>
            <a:r>
              <a:rPr lang="en-US" sz="1800" b="1" dirty="0"/>
              <a:t>operator </a:t>
            </a:r>
            <a:r>
              <a:rPr lang="en-US" sz="1800" dirty="0"/>
              <a:t>=(</a:t>
            </a:r>
            <a:r>
              <a:rPr lang="en-US" sz="1800" dirty="0" err="1"/>
              <a:t>SystemMessaging</a:t>
            </a:r>
            <a:r>
              <a:rPr lang="en-US" sz="1800" dirty="0"/>
              <a:t> </a:t>
            </a:r>
            <a:r>
              <a:rPr lang="en-US" sz="1800" b="1" dirty="0" err="1"/>
              <a:t>const</a:t>
            </a:r>
            <a:r>
              <a:rPr lang="en-US" sz="1800" b="1" dirty="0"/>
              <a:t> </a:t>
            </a:r>
            <a:r>
              <a:rPr lang="en-US" sz="1800" dirty="0"/>
              <a:t>&amp;){</a:t>
            </a:r>
            <a:r>
              <a:rPr lang="en-US" sz="1800" b="1" dirty="0"/>
              <a:t>return</a:t>
            </a:r>
            <a:r>
              <a:rPr lang="en-US" sz="1800" dirty="0"/>
              <a:t>(*</a:t>
            </a:r>
            <a:r>
              <a:rPr lang="en-US" sz="1800" b="1" dirty="0"/>
              <a:t>this</a:t>
            </a:r>
            <a:r>
              <a:rPr lang="en-US" sz="1800" dirty="0"/>
              <a:t>);};</a:t>
            </a:r>
            <a:endParaRPr kumimoji="0" lang="en-US" sz="18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endParaRPr>
          </a:p>
        </p:txBody>
      </p:sp>
    </p:spTree>
    <p:extLst>
      <p:ext uri="{BB962C8B-B14F-4D97-AF65-F5344CB8AC3E}">
        <p14:creationId xmlns:p14="http://schemas.microsoft.com/office/powerpoint/2010/main" val="721638058"/>
      </p:ext>
    </p:extLst>
  </p:cSld>
  <p:clrMapOvr>
    <a:masterClrMapping/>
  </p:clrMapOvr>
  <p:transition spd="med"/>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EFCDC-E216-A84F-846E-0C63BA8D2674}"/>
              </a:ext>
            </a:extLst>
          </p:cNvPr>
          <p:cNvSpPr>
            <a:spLocks noGrp="1"/>
          </p:cNvSpPr>
          <p:nvPr>
            <p:ph type="title"/>
          </p:nvPr>
        </p:nvSpPr>
        <p:spPr/>
        <p:txBody>
          <a:bodyPr/>
          <a:lstStyle/>
          <a:p>
            <a:r>
              <a:rPr lang="en-US" dirty="0"/>
              <a:t>What does </a:t>
            </a:r>
            <a:r>
              <a:rPr lang="en-US" dirty="0" err="1"/>
              <a:t>SystemMessaging</a:t>
            </a:r>
            <a:r>
              <a:rPr lang="en-US" dirty="0"/>
              <a:t>() do?</a:t>
            </a:r>
          </a:p>
        </p:txBody>
      </p:sp>
      <p:cxnSp>
        <p:nvCxnSpPr>
          <p:cNvPr id="6" name="Straight Arrow Connector 5">
            <a:extLst>
              <a:ext uri="{FF2B5EF4-FFF2-40B4-BE49-F238E27FC236}">
                <a16:creationId xmlns:a16="http://schemas.microsoft.com/office/drawing/2014/main" id="{9810BD4D-AA54-F544-8BA3-3B25B1E51B5F}"/>
              </a:ext>
            </a:extLst>
          </p:cNvPr>
          <p:cNvCxnSpPr>
            <a:cxnSpLocks/>
          </p:cNvCxnSpPr>
          <p:nvPr/>
        </p:nvCxnSpPr>
        <p:spPr>
          <a:xfrm flipH="1" flipV="1">
            <a:off x="10540314" y="2986852"/>
            <a:ext cx="3373395" cy="831388"/>
          </a:xfrm>
          <a:prstGeom prst="straightConnector1">
            <a:avLst/>
          </a:prstGeom>
          <a:noFill/>
          <a:ln w="762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9" name="TextBox 8">
            <a:extLst>
              <a:ext uri="{FF2B5EF4-FFF2-40B4-BE49-F238E27FC236}">
                <a16:creationId xmlns:a16="http://schemas.microsoft.com/office/drawing/2014/main" id="{5AA55DEF-22F3-3F49-8A7B-06EB8FEE1D19}"/>
              </a:ext>
            </a:extLst>
          </p:cNvPr>
          <p:cNvSpPr txBox="1"/>
          <p:nvPr/>
        </p:nvSpPr>
        <p:spPr>
          <a:xfrm>
            <a:off x="14234982" y="3190520"/>
            <a:ext cx="7524750" cy="16619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822960" rtl="0" fontAlgn="auto" latinLnBrk="0" hangingPunct="0">
              <a:lnSpc>
                <a:spcPct val="100000"/>
              </a:lnSpc>
              <a:spcBef>
                <a:spcPts val="0"/>
              </a:spcBef>
              <a:spcAft>
                <a:spcPts val="0"/>
              </a:spcAft>
              <a:buClrTx/>
              <a:buSzTx/>
              <a:buFontTx/>
              <a:buNone/>
              <a:tabLst/>
            </a:pPr>
            <a:r>
              <a:rPr lang="en-US" dirty="0">
                <a:solidFill>
                  <a:schemeClr val="tx1"/>
                </a:solidFill>
              </a:rPr>
              <a:t>Sets the first 8 bytes of the currently selected buffer to the number of messages in that buffer.</a:t>
            </a:r>
            <a:endParaRPr lang="en-US" dirty="0">
              <a:solidFill>
                <a:srgbClr val="FF0000"/>
              </a:solidFill>
            </a:endParaRPr>
          </a:p>
        </p:txBody>
      </p:sp>
      <p:sp>
        <p:nvSpPr>
          <p:cNvPr id="7" name="Rectangle 6">
            <a:extLst>
              <a:ext uri="{FF2B5EF4-FFF2-40B4-BE49-F238E27FC236}">
                <a16:creationId xmlns:a16="http://schemas.microsoft.com/office/drawing/2014/main" id="{C6CA5182-FF5C-CE41-8F70-0716A2C31C2E}"/>
              </a:ext>
            </a:extLst>
          </p:cNvPr>
          <p:cNvSpPr/>
          <p:nvPr/>
        </p:nvSpPr>
        <p:spPr>
          <a:xfrm>
            <a:off x="700056" y="1894059"/>
            <a:ext cx="12966516" cy="11772454"/>
          </a:xfrm>
          <a:prstGeom prst="rect">
            <a:avLst/>
          </a:prstGeom>
          <a:solidFill>
            <a:srgbClr val="C9B37C">
              <a:alpha val="50000"/>
            </a:srgbClr>
          </a:solidFill>
          <a:ln w="12700"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8580" tIns="68580" rIns="68580" bIns="68580" numCol="1" spcCol="38100" rtlCol="0" anchor="ctr">
            <a:spAutoFit/>
          </a:bodyPr>
          <a:lstStyle/>
          <a:p>
            <a:r>
              <a:rPr lang="en-US" sz="1800" b="1" dirty="0"/>
              <a:t>public</a:t>
            </a:r>
            <a:r>
              <a:rPr lang="en-US" sz="1800" dirty="0"/>
              <a:t>:</a:t>
            </a:r>
            <a:br>
              <a:rPr lang="en-US" sz="1800" dirty="0"/>
            </a:br>
            <a:r>
              <a:rPr lang="en-US" sz="1800" dirty="0"/>
              <a:t>    </a:t>
            </a:r>
            <a:r>
              <a:rPr lang="en-US" sz="1800" b="1" dirty="0"/>
              <a:t>static </a:t>
            </a:r>
            <a:r>
              <a:rPr lang="en-US" sz="1800" dirty="0" err="1"/>
              <a:t>SystemMessaging</a:t>
            </a:r>
            <a:r>
              <a:rPr lang="en-US" sz="1800" dirty="0"/>
              <a:t>* </a:t>
            </a:r>
            <a:r>
              <a:rPr lang="en-US" sz="1800" dirty="0" err="1"/>
              <a:t>GetInstance</a:t>
            </a:r>
            <a:r>
              <a:rPr lang="en-US" sz="1800" dirty="0"/>
              <a:t>();  //! -- returns a pointer to the sim instance of </a:t>
            </a:r>
            <a:r>
              <a:rPr lang="en-US" sz="1800" dirty="0" err="1"/>
              <a:t>SystemMessaging</a:t>
            </a:r>
            <a:br>
              <a:rPr lang="en-US" sz="1800" dirty="0"/>
            </a:br>
            <a:r>
              <a:rPr lang="en-US" sz="1800" dirty="0"/>
              <a:t>    uint64_t </a:t>
            </a:r>
            <a:r>
              <a:rPr lang="en-US" sz="1800" dirty="0" err="1"/>
              <a:t>AttachStorageBucket</a:t>
            </a:r>
            <a:r>
              <a:rPr lang="en-US" sz="1800" dirty="0"/>
              <a:t>(</a:t>
            </a:r>
            <a:r>
              <a:rPr lang="en-US" sz="1800" dirty="0" err="1"/>
              <a:t>std</a:t>
            </a:r>
            <a:r>
              <a:rPr lang="en-US" sz="1800" dirty="0"/>
              <a:t>::string </a:t>
            </a:r>
            <a:r>
              <a:rPr lang="en-US" sz="1800" dirty="0" err="1"/>
              <a:t>bufferName</a:t>
            </a:r>
            <a:r>
              <a:rPr lang="en-US" sz="1800" dirty="0"/>
              <a:t> = "");  //! -- adds a new buffer to the messaging system</a:t>
            </a:r>
            <a:br>
              <a:rPr lang="en-US" sz="1800" dirty="0"/>
            </a:br>
            <a:r>
              <a:rPr lang="en-US" sz="1800" dirty="0"/>
              <a:t>    </a:t>
            </a:r>
            <a:r>
              <a:rPr lang="en-US" sz="1800" b="1" dirty="0"/>
              <a:t>void </a:t>
            </a:r>
            <a:r>
              <a:rPr lang="en-US" sz="1800" dirty="0" err="1"/>
              <a:t>SetNumMessages</a:t>
            </a:r>
            <a:r>
              <a:rPr lang="en-US" sz="1800" dirty="0"/>
              <a:t>(uint64_t </a:t>
            </a:r>
            <a:r>
              <a:rPr lang="en-US" sz="1800" dirty="0" err="1"/>
              <a:t>MessageCount</a:t>
            </a:r>
            <a:r>
              <a:rPr lang="en-US" sz="1800" dirty="0"/>
              <a:t>);  //! --updates message count in buffer header</a:t>
            </a:r>
            <a:br>
              <a:rPr lang="en-US" sz="1800" dirty="0"/>
            </a:br>
            <a:r>
              <a:rPr lang="en-US" sz="1800" dirty="0"/>
              <a:t>    uint64_t </a:t>
            </a:r>
            <a:r>
              <a:rPr lang="en-US" sz="1800" dirty="0" err="1"/>
              <a:t>GetMessageCount</a:t>
            </a:r>
            <a:r>
              <a:rPr lang="en-US" sz="1800" dirty="0"/>
              <a:t>(int32_t </a:t>
            </a:r>
            <a:r>
              <a:rPr lang="en-US" sz="1800" dirty="0" err="1"/>
              <a:t>bufferSelect</a:t>
            </a:r>
            <a:r>
              <a:rPr lang="en-US" sz="1800" dirty="0"/>
              <a:t> = -1);  //! --gets the number of messages in buffer </a:t>
            </a:r>
            <a:r>
              <a:rPr lang="en-US" sz="1800" dirty="0" err="1"/>
              <a:t>bufferSelect</a:t>
            </a:r>
            <a:br>
              <a:rPr lang="en-US" sz="1800" dirty="0"/>
            </a:br>
            <a:r>
              <a:rPr lang="en-US" sz="1800" dirty="0"/>
              <a:t>    </a:t>
            </a:r>
            <a:r>
              <a:rPr lang="en-US" sz="1800" b="1" dirty="0"/>
              <a:t>void </a:t>
            </a:r>
            <a:r>
              <a:rPr lang="en-US" sz="1800" dirty="0" err="1"/>
              <a:t>ClearMessageBuffer</a:t>
            </a:r>
            <a:r>
              <a:rPr lang="en-US" sz="1800" dirty="0"/>
              <a:t>();  //! -- sets current buffer to zeros</a:t>
            </a:r>
            <a:br>
              <a:rPr lang="en-US" sz="1800" dirty="0"/>
            </a:br>
            <a:r>
              <a:rPr lang="en-US" sz="1800" dirty="0"/>
              <a:t>    uint64_t </a:t>
            </a:r>
            <a:r>
              <a:rPr lang="en-US" sz="1800" dirty="0" err="1"/>
              <a:t>GetCurrentSize</a:t>
            </a:r>
            <a:r>
              <a:rPr lang="en-US" sz="1800" dirty="0"/>
              <a:t>();  //! -- returns size of current buffer</a:t>
            </a:r>
            <a:br>
              <a:rPr lang="en-US" sz="1800" dirty="0"/>
            </a:br>
            <a:r>
              <a:rPr lang="en-US" sz="1800" dirty="0"/>
              <a:t>    int64_t </a:t>
            </a:r>
            <a:r>
              <a:rPr lang="en-US" sz="1800" dirty="0" err="1"/>
              <a:t>CreateNewMessage</a:t>
            </a:r>
            <a:r>
              <a:rPr lang="en-US" sz="1800" dirty="0"/>
              <a:t>(std::string </a:t>
            </a:r>
            <a:r>
              <a:rPr lang="en-US" sz="1800" dirty="0" err="1"/>
              <a:t>MessageName</a:t>
            </a:r>
            <a:r>
              <a:rPr lang="en-US" sz="1800" dirty="0"/>
              <a:t>, uint64_t </a:t>
            </a:r>
            <a:r>
              <a:rPr lang="en-US" sz="1800" dirty="0" err="1"/>
              <a:t>MaxSize</a:t>
            </a:r>
            <a:r>
              <a:rPr lang="en-US" sz="1800" dirty="0"/>
              <a:t>,</a:t>
            </a:r>
            <a:br>
              <a:rPr lang="en-US" sz="1800" dirty="0"/>
            </a:br>
            <a:r>
              <a:rPr lang="en-US" sz="1800" dirty="0"/>
              <a:t>        uint64_t </a:t>
            </a:r>
            <a:r>
              <a:rPr lang="en-US" sz="1800" dirty="0" err="1"/>
              <a:t>NumMessageBuffers</a:t>
            </a:r>
            <a:r>
              <a:rPr lang="en-US" sz="1800" dirty="0"/>
              <a:t> = 2, std::string </a:t>
            </a:r>
            <a:r>
              <a:rPr lang="en-US" sz="1800" dirty="0" err="1"/>
              <a:t>messageStruct</a:t>
            </a:r>
            <a:r>
              <a:rPr lang="en-US" sz="1800" dirty="0"/>
              <a:t> = "", int64_t </a:t>
            </a:r>
            <a:r>
              <a:rPr lang="en-US" sz="1800" dirty="0" err="1"/>
              <a:t>moduleID</a:t>
            </a:r>
            <a:r>
              <a:rPr lang="en-US" sz="1800" dirty="0"/>
              <a:t> = -1);</a:t>
            </a:r>
            <a:br>
              <a:rPr lang="en-US" sz="1800" dirty="0"/>
            </a:br>
            <a:r>
              <a:rPr lang="en-US" sz="1800" dirty="0"/>
              <a:t>    </a:t>
            </a:r>
            <a:r>
              <a:rPr lang="en-US" sz="1800" b="1" dirty="0"/>
              <a:t>bool </a:t>
            </a:r>
            <a:r>
              <a:rPr lang="en-US" sz="1800" dirty="0" err="1"/>
              <a:t>WriteMessage</a:t>
            </a:r>
            <a:r>
              <a:rPr lang="en-US" sz="1800" dirty="0"/>
              <a:t>(int64_t </a:t>
            </a:r>
            <a:r>
              <a:rPr lang="en-US" sz="1800" dirty="0" err="1"/>
              <a:t>MessageID</a:t>
            </a:r>
            <a:r>
              <a:rPr lang="en-US" sz="1800" dirty="0"/>
              <a:t>, uint64_t </a:t>
            </a:r>
            <a:r>
              <a:rPr lang="en-US" sz="1800" dirty="0" err="1"/>
              <a:t>ClockTimeNanos</a:t>
            </a:r>
            <a:r>
              <a:rPr lang="en-US" sz="1800" dirty="0"/>
              <a:t>, uint64_t </a:t>
            </a:r>
            <a:r>
              <a:rPr lang="en-US" sz="1800" dirty="0" err="1"/>
              <a:t>MsgSize</a:t>
            </a:r>
            <a:r>
              <a:rPr lang="en-US" sz="1800" dirty="0"/>
              <a:t>,</a:t>
            </a:r>
            <a:br>
              <a:rPr lang="en-US" sz="1800" dirty="0"/>
            </a:br>
            <a:r>
              <a:rPr lang="en-US" sz="1800" dirty="0"/>
              <a:t>                      </a:t>
            </a:r>
            <a:r>
              <a:rPr lang="en-US" sz="1800" b="1" dirty="0"/>
              <a:t>void </a:t>
            </a:r>
            <a:r>
              <a:rPr lang="en-US" sz="1800" dirty="0"/>
              <a:t>*</a:t>
            </a:r>
            <a:r>
              <a:rPr lang="en-US" sz="1800" dirty="0" err="1"/>
              <a:t>MsgPayload</a:t>
            </a:r>
            <a:r>
              <a:rPr lang="en-US" sz="1800" dirty="0"/>
              <a:t>, int64_t </a:t>
            </a:r>
            <a:r>
              <a:rPr lang="en-US" sz="1800" dirty="0" err="1"/>
              <a:t>moduleID</a:t>
            </a:r>
            <a:r>
              <a:rPr lang="en-US" sz="1800" dirty="0"/>
              <a:t> = -1);</a:t>
            </a:r>
            <a:br>
              <a:rPr lang="en-US" sz="1800" dirty="0"/>
            </a:br>
            <a:r>
              <a:rPr lang="en-US" sz="1800" dirty="0"/>
              <a:t>    </a:t>
            </a:r>
            <a:r>
              <a:rPr lang="en-US" sz="1800" b="1" dirty="0"/>
              <a:t>bool </a:t>
            </a:r>
            <a:r>
              <a:rPr lang="en-US" sz="1800" dirty="0" err="1"/>
              <a:t>ReadMessage</a:t>
            </a:r>
            <a:r>
              <a:rPr lang="en-US" sz="1800" dirty="0"/>
              <a:t>(int64_t </a:t>
            </a:r>
            <a:r>
              <a:rPr lang="en-US" sz="1800" dirty="0" err="1"/>
              <a:t>MessageID</a:t>
            </a:r>
            <a:r>
              <a:rPr lang="en-US" sz="1800" dirty="0"/>
              <a:t>, </a:t>
            </a:r>
            <a:r>
              <a:rPr lang="en-US" sz="1800" dirty="0" err="1"/>
              <a:t>SingleMessageHeader</a:t>
            </a:r>
            <a:r>
              <a:rPr lang="en-US" sz="1800" dirty="0"/>
              <a:t> *</a:t>
            </a:r>
            <a:r>
              <a:rPr lang="en-US" sz="1800" dirty="0" err="1"/>
              <a:t>DataHeader</a:t>
            </a:r>
            <a:r>
              <a:rPr lang="en-US" sz="1800" dirty="0"/>
              <a:t>,</a:t>
            </a:r>
            <a:br>
              <a:rPr lang="en-US" sz="1800" dirty="0"/>
            </a:br>
            <a:r>
              <a:rPr lang="en-US" sz="1800" dirty="0"/>
              <a:t>                     uint64_t </a:t>
            </a:r>
            <a:r>
              <a:rPr lang="en-US" sz="1800" dirty="0" err="1"/>
              <a:t>MaxBytes</a:t>
            </a:r>
            <a:r>
              <a:rPr lang="en-US" sz="1800" dirty="0"/>
              <a:t>, </a:t>
            </a:r>
            <a:r>
              <a:rPr lang="en-US" sz="1800" b="1" dirty="0"/>
              <a:t>void </a:t>
            </a:r>
            <a:r>
              <a:rPr lang="en-US" sz="1800" dirty="0"/>
              <a:t>*</a:t>
            </a:r>
            <a:r>
              <a:rPr lang="en-US" sz="1800" dirty="0" err="1"/>
              <a:t>MsgPayload</a:t>
            </a:r>
            <a:r>
              <a:rPr lang="en-US" sz="1800" dirty="0"/>
              <a:t>, int64_t </a:t>
            </a:r>
            <a:r>
              <a:rPr lang="en-US" sz="1800" dirty="0" err="1"/>
              <a:t>moduleID</a:t>
            </a:r>
            <a:r>
              <a:rPr lang="en-US" sz="1800" dirty="0"/>
              <a:t>=-1, uint64_t </a:t>
            </a:r>
            <a:r>
              <a:rPr lang="en-US" sz="1800" dirty="0" err="1"/>
              <a:t>CurrentOffset</a:t>
            </a:r>
            <a:r>
              <a:rPr lang="en-US" sz="1800" dirty="0"/>
              <a:t>=0);</a:t>
            </a:r>
            <a:br>
              <a:rPr lang="en-US" sz="1800" dirty="0"/>
            </a:br>
            <a:r>
              <a:rPr lang="en-US" sz="1800" dirty="0"/>
              <a:t>    </a:t>
            </a:r>
            <a:r>
              <a:rPr lang="en-US" sz="1800" b="1" dirty="0"/>
              <a:t>static void </a:t>
            </a:r>
            <a:r>
              <a:rPr lang="en-US" sz="1800" dirty="0" err="1"/>
              <a:t>AccessMessageData</a:t>
            </a:r>
            <a:r>
              <a:rPr lang="en-US" sz="1800" dirty="0"/>
              <a:t>(uint8_t *</a:t>
            </a:r>
            <a:r>
              <a:rPr lang="en-US" sz="1800" dirty="0" err="1"/>
              <a:t>MsgBuffer</a:t>
            </a:r>
            <a:r>
              <a:rPr lang="en-US" sz="1800" dirty="0"/>
              <a:t>, uint64_t </a:t>
            </a:r>
            <a:r>
              <a:rPr lang="en-US" sz="1800" dirty="0" err="1"/>
              <a:t>maxMsgBytes</a:t>
            </a:r>
            <a:r>
              <a:rPr lang="en-US" sz="1800" dirty="0"/>
              <a:t>,</a:t>
            </a:r>
            <a:br>
              <a:rPr lang="en-US" sz="1800" dirty="0"/>
            </a:br>
            <a:r>
              <a:rPr lang="en-US" sz="1800" dirty="0"/>
              <a:t>                                  uint64_t </a:t>
            </a:r>
            <a:r>
              <a:rPr lang="en-US" sz="1800" dirty="0" err="1"/>
              <a:t>CurrentOffset</a:t>
            </a:r>
            <a:r>
              <a:rPr lang="en-US" sz="1800" dirty="0"/>
              <a:t>, </a:t>
            </a:r>
            <a:r>
              <a:rPr lang="en-US" sz="1800" dirty="0" err="1"/>
              <a:t>SingleMessageHeader</a:t>
            </a:r>
            <a:r>
              <a:rPr lang="en-US" sz="1800" dirty="0"/>
              <a:t> *</a:t>
            </a:r>
            <a:r>
              <a:rPr lang="en-US" sz="1800" dirty="0" err="1"/>
              <a:t>DataHeader</a:t>
            </a:r>
            <a:r>
              <a:rPr lang="en-US" sz="1800" dirty="0"/>
              <a:t>,</a:t>
            </a:r>
            <a:br>
              <a:rPr lang="en-US" sz="1800" dirty="0"/>
            </a:br>
            <a:r>
              <a:rPr lang="en-US" sz="1800" dirty="0"/>
              <a:t>                                  uint64_t </a:t>
            </a:r>
            <a:r>
              <a:rPr lang="en-US" sz="1800" dirty="0" err="1"/>
              <a:t>maxReadBytes</a:t>
            </a:r>
            <a:r>
              <a:rPr lang="en-US" sz="1800" dirty="0"/>
              <a:t>, uint8_t *</a:t>
            </a:r>
            <a:r>
              <a:rPr lang="en-US" sz="1800" dirty="0" err="1"/>
              <a:t>OutputBuffer</a:t>
            </a:r>
            <a:r>
              <a:rPr lang="en-US" sz="1800" dirty="0"/>
              <a:t>);</a:t>
            </a:r>
            <a:br>
              <a:rPr lang="en-US" sz="1800" dirty="0"/>
            </a:br>
            <a:r>
              <a:rPr lang="en-US" sz="1800" dirty="0"/>
              <a:t>    </a:t>
            </a:r>
            <a:r>
              <a:rPr lang="en-US" sz="1800" dirty="0" err="1"/>
              <a:t>MessageHeaderData</a:t>
            </a:r>
            <a:r>
              <a:rPr lang="en-US" sz="1800" dirty="0"/>
              <a:t>* </a:t>
            </a:r>
            <a:r>
              <a:rPr lang="en-US" sz="1800" dirty="0" err="1"/>
              <a:t>FindMsgHeader</a:t>
            </a:r>
            <a:r>
              <a:rPr lang="en-US" sz="1800" dirty="0"/>
              <a:t>(int64_t </a:t>
            </a:r>
            <a:r>
              <a:rPr lang="en-US" sz="1800" dirty="0" err="1"/>
              <a:t>MessageID</a:t>
            </a:r>
            <a:r>
              <a:rPr lang="en-US" sz="1800" dirty="0"/>
              <a:t>, int32_t </a:t>
            </a:r>
            <a:r>
              <a:rPr lang="en-US" sz="1800" dirty="0" err="1"/>
              <a:t>bufferSelect</a:t>
            </a:r>
            <a:r>
              <a:rPr lang="en-US" sz="1800" dirty="0"/>
              <a:t>=-1);  //! -- returns a </a:t>
            </a:r>
            <a:r>
              <a:rPr lang="en-US" sz="1800" dirty="0" err="1"/>
              <a:t>MessageHeaderData</a:t>
            </a:r>
            <a:br>
              <a:rPr lang="en-US" sz="1800" dirty="0"/>
            </a:br>
            <a:r>
              <a:rPr lang="en-US" sz="1800" dirty="0"/>
              <a:t>    </a:t>
            </a:r>
            <a:r>
              <a:rPr lang="en-US" sz="1800" b="1" dirty="0"/>
              <a:t>void </a:t>
            </a:r>
            <a:r>
              <a:rPr lang="en-US" sz="1800" dirty="0" err="1"/>
              <a:t>PrintAllMessageData</a:t>
            </a:r>
            <a:r>
              <a:rPr lang="en-US" sz="1800" dirty="0"/>
              <a:t>();  //! -- prints data for messages in current buffer</a:t>
            </a:r>
            <a:br>
              <a:rPr lang="en-US" sz="1800" dirty="0"/>
            </a:br>
            <a:r>
              <a:rPr lang="en-US" sz="1800" dirty="0"/>
              <a:t>    </a:t>
            </a:r>
            <a:r>
              <a:rPr lang="en-US" sz="1800" b="1" dirty="0"/>
              <a:t>void </a:t>
            </a:r>
            <a:r>
              <a:rPr lang="en-US" sz="1800" dirty="0" err="1"/>
              <a:t>PrintMessageStats</a:t>
            </a:r>
            <a:r>
              <a:rPr lang="en-US" sz="1800" dirty="0"/>
              <a:t>(int64_t </a:t>
            </a:r>
            <a:r>
              <a:rPr lang="en-US" sz="1800" dirty="0" err="1"/>
              <a:t>MessageID</a:t>
            </a:r>
            <a:r>
              <a:rPr lang="en-US" sz="1800" dirty="0"/>
              <a:t>);  //! -- prints data for a single message by ID</a:t>
            </a:r>
            <a:br>
              <a:rPr lang="en-US" sz="1800" dirty="0"/>
            </a:br>
            <a:r>
              <a:rPr lang="en-US" sz="1800" dirty="0"/>
              <a:t>    std::string </a:t>
            </a:r>
            <a:r>
              <a:rPr lang="en-US" sz="1800" dirty="0" err="1"/>
              <a:t>FindMessageName</a:t>
            </a:r>
            <a:r>
              <a:rPr lang="en-US" sz="1800" dirty="0"/>
              <a:t>(int64_t </a:t>
            </a:r>
            <a:r>
              <a:rPr lang="en-US" sz="1800" dirty="0" err="1"/>
              <a:t>MessageID</a:t>
            </a:r>
            <a:r>
              <a:rPr lang="en-US" sz="1800" dirty="0"/>
              <a:t>, int32_t </a:t>
            </a:r>
            <a:r>
              <a:rPr lang="en-US" sz="1800" dirty="0" err="1"/>
              <a:t>bufferSelect</a:t>
            </a:r>
            <a:r>
              <a:rPr lang="en-US" sz="1800" dirty="0"/>
              <a:t>=-1);  //! -- searches only the selected buffer</a:t>
            </a:r>
            <a:br>
              <a:rPr lang="en-US" sz="1800" dirty="0"/>
            </a:br>
            <a:r>
              <a:rPr lang="en-US" sz="1800" dirty="0"/>
              <a:t>    int64_t </a:t>
            </a:r>
            <a:r>
              <a:rPr lang="en-US" sz="1800" dirty="0" err="1"/>
              <a:t>FindMessageID</a:t>
            </a:r>
            <a:r>
              <a:rPr lang="en-US" sz="1800" dirty="0"/>
              <a:t>(</a:t>
            </a:r>
            <a:r>
              <a:rPr lang="en-US" sz="1800" dirty="0" err="1"/>
              <a:t>std</a:t>
            </a:r>
            <a:r>
              <a:rPr lang="en-US" sz="1800" dirty="0"/>
              <a:t>::string </a:t>
            </a:r>
            <a:r>
              <a:rPr lang="en-US" sz="1800" dirty="0" err="1"/>
              <a:t>MessageName</a:t>
            </a:r>
            <a:r>
              <a:rPr lang="en-US" sz="1800" dirty="0"/>
              <a:t>, int32_t </a:t>
            </a:r>
            <a:r>
              <a:rPr lang="en-US" sz="1800" dirty="0" err="1"/>
              <a:t>bufferSelect</a:t>
            </a:r>
            <a:r>
              <a:rPr lang="en-US" sz="1800" dirty="0"/>
              <a:t>=-1);  //! -- searches only the selected buffer</a:t>
            </a:r>
            <a:br>
              <a:rPr lang="en-US" sz="1800" dirty="0"/>
            </a:br>
            <a:r>
              <a:rPr lang="en-US" sz="1800" dirty="0"/>
              <a:t>    int64_t </a:t>
            </a:r>
            <a:r>
              <a:rPr lang="en-US" sz="1800" dirty="0" err="1"/>
              <a:t>subscribeToMessage</a:t>
            </a:r>
            <a:r>
              <a:rPr lang="en-US" sz="1800" dirty="0"/>
              <a:t>(</a:t>
            </a:r>
            <a:r>
              <a:rPr lang="en-US" sz="1800" dirty="0" err="1"/>
              <a:t>std</a:t>
            </a:r>
            <a:r>
              <a:rPr lang="en-US" sz="1800" dirty="0"/>
              <a:t>::string </a:t>
            </a:r>
            <a:r>
              <a:rPr lang="en-US" sz="1800" dirty="0" err="1"/>
              <a:t>messageName</a:t>
            </a:r>
            <a:r>
              <a:rPr lang="en-US" sz="1800" dirty="0"/>
              <a:t>, uint64_t </a:t>
            </a:r>
            <a:r>
              <a:rPr lang="en-US" sz="1800" dirty="0" err="1"/>
              <a:t>messageSize</a:t>
            </a:r>
            <a:r>
              <a:rPr lang="en-US" sz="1800" dirty="0"/>
              <a:t>,</a:t>
            </a:r>
            <a:br>
              <a:rPr lang="en-US" sz="1800" dirty="0"/>
            </a:br>
            <a:r>
              <a:rPr lang="en-US" sz="1800" dirty="0"/>
              <a:t>        int64_t </a:t>
            </a:r>
            <a:r>
              <a:rPr lang="en-US" sz="1800" dirty="0" err="1"/>
              <a:t>moduleID</a:t>
            </a:r>
            <a:r>
              <a:rPr lang="en-US" sz="1800" dirty="0"/>
              <a:t>);</a:t>
            </a:r>
            <a:br>
              <a:rPr lang="en-US" sz="1800" dirty="0"/>
            </a:br>
            <a:r>
              <a:rPr lang="en-US" sz="1800" dirty="0"/>
              <a:t>    uint64_t </a:t>
            </a:r>
            <a:r>
              <a:rPr lang="en-US" sz="1800" dirty="0" err="1"/>
              <a:t>checkoutModuleID</a:t>
            </a:r>
            <a:r>
              <a:rPr lang="en-US" sz="1800" dirty="0"/>
              <a:t>();  //! -- Assigns next integer module ID</a:t>
            </a:r>
            <a:br>
              <a:rPr lang="en-US" sz="1800" dirty="0"/>
            </a:br>
            <a:r>
              <a:rPr lang="en-US" sz="1800" dirty="0"/>
              <a:t>    </a:t>
            </a:r>
            <a:r>
              <a:rPr lang="en-US" sz="1800" b="1" dirty="0"/>
              <a:t>void </a:t>
            </a:r>
            <a:r>
              <a:rPr lang="en-US" sz="1800" dirty="0" err="1"/>
              <a:t>selectMessageBuffer</a:t>
            </a:r>
            <a:r>
              <a:rPr lang="en-US" sz="1800" dirty="0"/>
              <a:t>(uint64_t </a:t>
            </a:r>
            <a:r>
              <a:rPr lang="en-US" sz="1800" dirty="0" err="1"/>
              <a:t>bufferUse</a:t>
            </a:r>
            <a:r>
              <a:rPr lang="en-US" sz="1800" dirty="0"/>
              <a:t>);  //! -- sets a default buffer for everything to use</a:t>
            </a:r>
            <a:br>
              <a:rPr lang="en-US" sz="1800" dirty="0"/>
            </a:br>
            <a:r>
              <a:rPr lang="en-US" sz="1800" dirty="0"/>
              <a:t>    uint64_t </a:t>
            </a:r>
            <a:r>
              <a:rPr lang="en-US" sz="1800" dirty="0" err="1"/>
              <a:t>getProcessCount</a:t>
            </a:r>
            <a:r>
              <a:rPr lang="en-US" sz="1800" dirty="0"/>
              <a:t>() {</a:t>
            </a:r>
            <a:r>
              <a:rPr lang="en-US" sz="1800" b="1" dirty="0"/>
              <a:t>return</a:t>
            </a:r>
            <a:r>
              <a:rPr lang="en-US" sz="1800" dirty="0"/>
              <a:t>(</a:t>
            </a:r>
            <a:r>
              <a:rPr lang="en-US" sz="1800" b="1" dirty="0"/>
              <a:t>this</a:t>
            </a:r>
            <a:r>
              <a:rPr lang="en-US" sz="1800" dirty="0"/>
              <a:t>-&gt;</a:t>
            </a:r>
            <a:r>
              <a:rPr lang="en-US" sz="1800" dirty="0" err="1"/>
              <a:t>dataBuffers.size</a:t>
            </a:r>
            <a:r>
              <a:rPr lang="en-US" sz="1800" dirty="0"/>
              <a:t>());}</a:t>
            </a:r>
            <a:br>
              <a:rPr lang="en-US" sz="1800" dirty="0"/>
            </a:br>
            <a:r>
              <a:rPr lang="en-US" sz="1800" dirty="0"/>
              <a:t>    </a:t>
            </a:r>
            <a:r>
              <a:rPr lang="en-US" sz="1800" dirty="0" err="1"/>
              <a:t>MessageIdentData</a:t>
            </a:r>
            <a:r>
              <a:rPr lang="en-US" sz="1800" dirty="0"/>
              <a:t> </a:t>
            </a:r>
            <a:r>
              <a:rPr lang="en-US" sz="1800" dirty="0" err="1"/>
              <a:t>messagePublishSearch</a:t>
            </a:r>
            <a:r>
              <a:rPr lang="en-US" sz="1800" dirty="0"/>
              <a:t>(</a:t>
            </a:r>
            <a:r>
              <a:rPr lang="en-US" sz="1800" dirty="0" err="1"/>
              <a:t>std</a:t>
            </a:r>
            <a:r>
              <a:rPr lang="en-US" sz="1800" dirty="0"/>
              <a:t>::string </a:t>
            </a:r>
            <a:r>
              <a:rPr lang="en-US" sz="1800" dirty="0" err="1"/>
              <a:t>messageName</a:t>
            </a:r>
            <a:r>
              <a:rPr lang="en-US" sz="1800" dirty="0"/>
              <a:t>);  //! -- returns </a:t>
            </a:r>
            <a:r>
              <a:rPr lang="en-US" sz="1800" dirty="0" err="1"/>
              <a:t>MessageIdentData</a:t>
            </a:r>
            <a:r>
              <a:rPr lang="en-US" sz="1800" dirty="0"/>
              <a:t> if found</a:t>
            </a:r>
            <a:br>
              <a:rPr lang="en-US" sz="1800" dirty="0"/>
            </a:br>
            <a:r>
              <a:rPr lang="en-US" sz="1800" dirty="0"/>
              <a:t>    int64_t </a:t>
            </a:r>
            <a:r>
              <a:rPr lang="en-US" sz="1800" dirty="0" err="1"/>
              <a:t>findMessageBuffer</a:t>
            </a:r>
            <a:r>
              <a:rPr lang="en-US" sz="1800" dirty="0"/>
              <a:t>(</a:t>
            </a:r>
            <a:r>
              <a:rPr lang="en-US" sz="1800" dirty="0" err="1"/>
              <a:t>std</a:t>
            </a:r>
            <a:r>
              <a:rPr lang="en-US" sz="1800" dirty="0"/>
              <a:t>::string </a:t>
            </a:r>
            <a:r>
              <a:rPr lang="en-US" sz="1800" dirty="0" err="1"/>
              <a:t>bufferName</a:t>
            </a:r>
            <a:r>
              <a:rPr lang="en-US" sz="1800" dirty="0"/>
              <a:t>);</a:t>
            </a:r>
            <a:br>
              <a:rPr lang="en-US" sz="1800" dirty="0"/>
            </a:br>
            <a:r>
              <a:rPr lang="en-US" sz="1800" dirty="0"/>
              <a:t>    </a:t>
            </a:r>
            <a:r>
              <a:rPr lang="en-US" sz="1800" dirty="0" err="1"/>
              <a:t>std</a:t>
            </a:r>
            <a:r>
              <a:rPr lang="en-US" sz="1800" dirty="0"/>
              <a:t>::set&lt;</a:t>
            </a:r>
            <a:r>
              <a:rPr lang="en-US" sz="1800" dirty="0" err="1"/>
              <a:t>std</a:t>
            </a:r>
            <a:r>
              <a:rPr lang="en-US" sz="1800" dirty="0"/>
              <a:t>::string&gt; </a:t>
            </a:r>
            <a:r>
              <a:rPr lang="en-US" sz="1800" dirty="0" err="1"/>
              <a:t>getUnpublishedMessages</a:t>
            </a:r>
            <a:r>
              <a:rPr lang="en-US" sz="1800" dirty="0"/>
              <a:t>();  //! -- returns </a:t>
            </a:r>
            <a:r>
              <a:rPr lang="en-US" sz="1800" dirty="0" err="1"/>
              <a:t>msgs</a:t>
            </a:r>
            <a:r>
              <a:rPr lang="en-US" sz="1800" dirty="0"/>
              <a:t> no one has access rights to</a:t>
            </a:r>
            <a:br>
              <a:rPr lang="en-US" sz="1800" dirty="0"/>
            </a:br>
            <a:r>
              <a:rPr lang="en-US" sz="1800" dirty="0"/>
              <a:t>    </a:t>
            </a:r>
            <a:r>
              <a:rPr lang="en-US" sz="1800" dirty="0" err="1"/>
              <a:t>std</a:t>
            </a:r>
            <a:r>
              <a:rPr lang="en-US" sz="1800" dirty="0"/>
              <a:t>::set&lt;</a:t>
            </a:r>
            <a:r>
              <a:rPr lang="en-US" sz="1800" dirty="0" err="1"/>
              <a:t>std</a:t>
            </a:r>
            <a:r>
              <a:rPr lang="en-US" sz="1800" dirty="0"/>
              <a:t>::string&gt; </a:t>
            </a:r>
            <a:r>
              <a:rPr lang="en-US" sz="1800" dirty="0" err="1"/>
              <a:t>getUniqueMessageNames</a:t>
            </a:r>
            <a:r>
              <a:rPr lang="en-US" sz="1800" dirty="0"/>
              <a:t>();  //! -- searched across all buffers</a:t>
            </a:r>
            <a:br>
              <a:rPr lang="en-US" sz="1800" dirty="0"/>
            </a:br>
            <a:r>
              <a:rPr lang="en-US" sz="1800" dirty="0"/>
              <a:t>    std::set&lt;std::pair&lt;</a:t>
            </a:r>
            <a:r>
              <a:rPr lang="en-US" sz="1800" b="1" dirty="0"/>
              <a:t>long int</a:t>
            </a:r>
            <a:r>
              <a:rPr lang="en-US" sz="1800" dirty="0"/>
              <a:t>, </a:t>
            </a:r>
            <a:r>
              <a:rPr lang="en-US" sz="1800" b="1" dirty="0"/>
              <a:t>long int</a:t>
            </a:r>
            <a:r>
              <a:rPr lang="en-US" sz="1800" dirty="0"/>
              <a:t>&gt;&gt;</a:t>
            </a:r>
            <a:br>
              <a:rPr lang="en-US" sz="1800" dirty="0"/>
            </a:br>
            <a:r>
              <a:rPr lang="en-US" sz="1800" dirty="0"/>
              <a:t>        </a:t>
            </a:r>
            <a:r>
              <a:rPr lang="en-US" sz="1800" dirty="0" err="1"/>
              <a:t>getMessageExchangeData</a:t>
            </a:r>
            <a:r>
              <a:rPr lang="en-US" sz="1800" dirty="0"/>
              <a:t>(int64_t </a:t>
            </a:r>
            <a:r>
              <a:rPr lang="en-US" sz="1800" dirty="0" err="1"/>
              <a:t>MessageID</a:t>
            </a:r>
            <a:r>
              <a:rPr lang="en-US" sz="1800" dirty="0"/>
              <a:t>);</a:t>
            </a:r>
            <a:br>
              <a:rPr lang="en-US" sz="1800" dirty="0"/>
            </a:br>
            <a:r>
              <a:rPr lang="en-US" sz="1800" dirty="0"/>
              <a:t>    </a:t>
            </a:r>
            <a:r>
              <a:rPr lang="en-US" sz="1800" b="1" dirty="0"/>
              <a:t>void </a:t>
            </a:r>
            <a:r>
              <a:rPr lang="en-US" sz="1800" dirty="0" err="1"/>
              <a:t>clearMessaging</a:t>
            </a:r>
            <a:r>
              <a:rPr lang="en-US" sz="1800" dirty="0"/>
              <a:t>();  //! -- wipes out all messages and buffers. total messaging system reset.</a:t>
            </a:r>
            <a:br>
              <a:rPr lang="en-US" sz="1800" dirty="0"/>
            </a:br>
            <a:r>
              <a:rPr lang="en-US" sz="1800" dirty="0"/>
              <a:t>    </a:t>
            </a:r>
            <a:r>
              <a:rPr lang="en-US" sz="1800" b="1" dirty="0"/>
              <a:t>bool </a:t>
            </a:r>
            <a:r>
              <a:rPr lang="en-US" sz="1800" dirty="0" err="1"/>
              <a:t>obtainWriteRights</a:t>
            </a:r>
            <a:r>
              <a:rPr lang="en-US" sz="1800" dirty="0"/>
              <a:t>(int64_t </a:t>
            </a:r>
            <a:r>
              <a:rPr lang="en-US" sz="1800" dirty="0" err="1"/>
              <a:t>MessageID</a:t>
            </a:r>
            <a:r>
              <a:rPr lang="en-US" sz="1800" dirty="0"/>
              <a:t>, int64_t </a:t>
            </a:r>
            <a:r>
              <a:rPr lang="en-US" sz="1800" dirty="0" err="1"/>
              <a:t>moduleID</a:t>
            </a:r>
            <a:r>
              <a:rPr lang="en-US" sz="1800" dirty="0"/>
              <a:t>);  //! -- grants rights to the requesting module</a:t>
            </a:r>
            <a:br>
              <a:rPr lang="en-US" sz="1800" dirty="0"/>
            </a:br>
            <a:r>
              <a:rPr lang="en-US" sz="1800" dirty="0"/>
              <a:t>    </a:t>
            </a:r>
            <a:r>
              <a:rPr lang="en-US" sz="1800" b="1" dirty="0"/>
              <a:t>bool </a:t>
            </a:r>
            <a:r>
              <a:rPr lang="en-US" sz="1800" dirty="0" err="1"/>
              <a:t>obtainReadRights</a:t>
            </a:r>
            <a:r>
              <a:rPr lang="en-US" sz="1800" dirty="0"/>
              <a:t>(int64_t </a:t>
            </a:r>
            <a:r>
              <a:rPr lang="en-US" sz="1800" dirty="0" err="1"/>
              <a:t>MessageID</a:t>
            </a:r>
            <a:r>
              <a:rPr lang="en-US" sz="1800" dirty="0"/>
              <a:t>, int64_t </a:t>
            </a:r>
            <a:r>
              <a:rPr lang="en-US" sz="1800" dirty="0" err="1"/>
              <a:t>moduleID</a:t>
            </a:r>
            <a:r>
              <a:rPr lang="en-US" sz="1800" dirty="0"/>
              <a:t>);  //! -- grants rights to the requesting module</a:t>
            </a:r>
            <a:br>
              <a:rPr lang="en-US" sz="1800" dirty="0"/>
            </a:br>
            <a:r>
              <a:rPr lang="en-US" sz="1800" dirty="0"/>
              <a:t>    uint64_t </a:t>
            </a:r>
            <a:r>
              <a:rPr lang="en-US" sz="1800" dirty="0" err="1"/>
              <a:t>getFailureCount</a:t>
            </a:r>
            <a:r>
              <a:rPr lang="en-US" sz="1800" dirty="0"/>
              <a:t>() {</a:t>
            </a:r>
            <a:r>
              <a:rPr lang="en-US" sz="1800" b="1" dirty="0"/>
              <a:t>return </a:t>
            </a:r>
            <a:r>
              <a:rPr lang="en-US" sz="1800" dirty="0"/>
              <a:t>(</a:t>
            </a:r>
            <a:r>
              <a:rPr lang="en-US" sz="1800" b="1" dirty="0"/>
              <a:t>this</a:t>
            </a:r>
            <a:r>
              <a:rPr lang="en-US" sz="1800" dirty="0"/>
              <a:t>-&gt;</a:t>
            </a:r>
            <a:r>
              <a:rPr lang="en-US" sz="1800" dirty="0" err="1"/>
              <a:t>CreateFails</a:t>
            </a:r>
            <a:r>
              <a:rPr lang="en-US" sz="1800" dirty="0"/>
              <a:t> + </a:t>
            </a:r>
            <a:r>
              <a:rPr lang="en-US" sz="1800" b="1" dirty="0"/>
              <a:t>this</a:t>
            </a:r>
            <a:r>
              <a:rPr lang="en-US" sz="1800" dirty="0"/>
              <a:t>-&gt;</a:t>
            </a:r>
            <a:r>
              <a:rPr lang="en-US" sz="1800" dirty="0" err="1"/>
              <a:t>ReadFails</a:t>
            </a:r>
            <a:r>
              <a:rPr lang="en-US" sz="1800" dirty="0"/>
              <a:t> + </a:t>
            </a:r>
            <a:r>
              <a:rPr lang="en-US" sz="1800" b="1" dirty="0"/>
              <a:t>this</a:t>
            </a:r>
            <a:r>
              <a:rPr lang="en-US" sz="1800" dirty="0"/>
              <a:t>-&gt;</a:t>
            </a:r>
            <a:r>
              <a:rPr lang="en-US" sz="1800" dirty="0" err="1"/>
              <a:t>WriteFails</a:t>
            </a:r>
            <a:r>
              <a:rPr lang="en-US" sz="1800" dirty="0"/>
              <a:t>);}</a:t>
            </a:r>
            <a:br>
              <a:rPr lang="en-US" sz="1800" dirty="0"/>
            </a:br>
            <a:br>
              <a:rPr lang="en-US" sz="1800" dirty="0"/>
            </a:br>
            <a:r>
              <a:rPr lang="en-US" sz="1800" b="1" dirty="0"/>
              <a:t>private</a:t>
            </a:r>
            <a:r>
              <a:rPr lang="en-US" sz="1800" dirty="0"/>
              <a:t>:</a:t>
            </a:r>
            <a:br>
              <a:rPr lang="en-US" sz="1800" dirty="0"/>
            </a:br>
            <a:r>
              <a:rPr lang="en-US" sz="1800" dirty="0"/>
              <a:t>    </a:t>
            </a:r>
            <a:r>
              <a:rPr lang="en-US" sz="1800" dirty="0" err="1"/>
              <a:t>SystemMessaging</a:t>
            </a:r>
            <a:r>
              <a:rPr lang="en-US" sz="1800" dirty="0"/>
              <a:t>();</a:t>
            </a:r>
            <a:br>
              <a:rPr lang="en-US" sz="1800" dirty="0"/>
            </a:br>
            <a:r>
              <a:rPr lang="en-US" sz="1800" dirty="0"/>
              <a:t>    ~</a:t>
            </a:r>
            <a:r>
              <a:rPr lang="en-US" sz="1800" dirty="0" err="1"/>
              <a:t>SystemMessaging</a:t>
            </a:r>
            <a:r>
              <a:rPr lang="en-US" sz="1800" dirty="0"/>
              <a:t>();</a:t>
            </a:r>
            <a:br>
              <a:rPr lang="en-US" sz="1800" dirty="0"/>
            </a:br>
            <a:r>
              <a:rPr lang="en-US" sz="1800" dirty="0"/>
              <a:t>    </a:t>
            </a:r>
            <a:r>
              <a:rPr lang="en-US" sz="1800" dirty="0" err="1"/>
              <a:t>SystemMessaging</a:t>
            </a:r>
            <a:r>
              <a:rPr lang="en-US" sz="1800" dirty="0"/>
              <a:t>(</a:t>
            </a:r>
            <a:r>
              <a:rPr lang="en-US" sz="1800" dirty="0" err="1"/>
              <a:t>SystemMessaging</a:t>
            </a:r>
            <a:r>
              <a:rPr lang="en-US" sz="1800" dirty="0"/>
              <a:t> </a:t>
            </a:r>
            <a:r>
              <a:rPr lang="en-US" sz="1800" b="1" dirty="0" err="1"/>
              <a:t>const</a:t>
            </a:r>
            <a:r>
              <a:rPr lang="en-US" sz="1800" b="1" dirty="0"/>
              <a:t> </a:t>
            </a:r>
            <a:r>
              <a:rPr lang="en-US" sz="1800" dirty="0"/>
              <a:t>&amp;) {};</a:t>
            </a:r>
            <a:br>
              <a:rPr lang="en-US" sz="1800" dirty="0"/>
            </a:br>
            <a:r>
              <a:rPr lang="en-US" sz="1800" dirty="0"/>
              <a:t>    </a:t>
            </a:r>
            <a:r>
              <a:rPr lang="en-US" sz="1800" dirty="0" err="1"/>
              <a:t>SystemMessaging</a:t>
            </a:r>
            <a:r>
              <a:rPr lang="en-US" sz="1800" dirty="0"/>
              <a:t>&amp; </a:t>
            </a:r>
            <a:r>
              <a:rPr lang="en-US" sz="1800" b="1" dirty="0"/>
              <a:t>operator </a:t>
            </a:r>
            <a:r>
              <a:rPr lang="en-US" sz="1800" dirty="0"/>
              <a:t>=(</a:t>
            </a:r>
            <a:r>
              <a:rPr lang="en-US" sz="1800" dirty="0" err="1"/>
              <a:t>SystemMessaging</a:t>
            </a:r>
            <a:r>
              <a:rPr lang="en-US" sz="1800" dirty="0"/>
              <a:t> </a:t>
            </a:r>
            <a:r>
              <a:rPr lang="en-US" sz="1800" b="1" dirty="0" err="1"/>
              <a:t>const</a:t>
            </a:r>
            <a:r>
              <a:rPr lang="en-US" sz="1800" b="1" dirty="0"/>
              <a:t> </a:t>
            </a:r>
            <a:r>
              <a:rPr lang="en-US" sz="1800" dirty="0"/>
              <a:t>&amp;){</a:t>
            </a:r>
            <a:r>
              <a:rPr lang="en-US" sz="1800" b="1" dirty="0"/>
              <a:t>return</a:t>
            </a:r>
            <a:r>
              <a:rPr lang="en-US" sz="1800" dirty="0"/>
              <a:t>(*</a:t>
            </a:r>
            <a:r>
              <a:rPr lang="en-US" sz="1800" b="1" dirty="0"/>
              <a:t>this</a:t>
            </a:r>
            <a:r>
              <a:rPr lang="en-US" sz="1800" dirty="0"/>
              <a:t>);};</a:t>
            </a:r>
            <a:endParaRPr kumimoji="0" lang="en-US" sz="18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endParaRPr>
          </a:p>
        </p:txBody>
      </p:sp>
    </p:spTree>
    <p:extLst>
      <p:ext uri="{BB962C8B-B14F-4D97-AF65-F5344CB8AC3E}">
        <p14:creationId xmlns:p14="http://schemas.microsoft.com/office/powerpoint/2010/main" val="2443847623"/>
      </p:ext>
    </p:extLst>
  </p:cSld>
  <p:clrMapOvr>
    <a:masterClrMapping/>
  </p:clrMapOvr>
  <p:transition spd="med"/>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EFCDC-E216-A84F-846E-0C63BA8D2674}"/>
              </a:ext>
            </a:extLst>
          </p:cNvPr>
          <p:cNvSpPr>
            <a:spLocks noGrp="1"/>
          </p:cNvSpPr>
          <p:nvPr>
            <p:ph type="title"/>
          </p:nvPr>
        </p:nvSpPr>
        <p:spPr/>
        <p:txBody>
          <a:bodyPr/>
          <a:lstStyle/>
          <a:p>
            <a:r>
              <a:rPr lang="en-US" dirty="0"/>
              <a:t>What does </a:t>
            </a:r>
            <a:r>
              <a:rPr lang="en-US" dirty="0" err="1"/>
              <a:t>SystemMessaging</a:t>
            </a:r>
            <a:r>
              <a:rPr lang="en-US" dirty="0"/>
              <a:t>() do?</a:t>
            </a:r>
          </a:p>
        </p:txBody>
      </p:sp>
      <p:cxnSp>
        <p:nvCxnSpPr>
          <p:cNvPr id="6" name="Straight Arrow Connector 5">
            <a:extLst>
              <a:ext uri="{FF2B5EF4-FFF2-40B4-BE49-F238E27FC236}">
                <a16:creationId xmlns:a16="http://schemas.microsoft.com/office/drawing/2014/main" id="{9810BD4D-AA54-F544-8BA3-3B25B1E51B5F}"/>
              </a:ext>
            </a:extLst>
          </p:cNvPr>
          <p:cNvCxnSpPr>
            <a:cxnSpLocks/>
          </p:cNvCxnSpPr>
          <p:nvPr/>
        </p:nvCxnSpPr>
        <p:spPr>
          <a:xfrm flipH="1">
            <a:off x="11924270" y="3286897"/>
            <a:ext cx="2001795" cy="1"/>
          </a:xfrm>
          <a:prstGeom prst="straightConnector1">
            <a:avLst/>
          </a:prstGeom>
          <a:noFill/>
          <a:ln w="762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9" name="TextBox 8">
            <a:extLst>
              <a:ext uri="{FF2B5EF4-FFF2-40B4-BE49-F238E27FC236}">
                <a16:creationId xmlns:a16="http://schemas.microsoft.com/office/drawing/2014/main" id="{5AA55DEF-22F3-3F49-8A7B-06EB8FEE1D19}"/>
              </a:ext>
            </a:extLst>
          </p:cNvPr>
          <p:cNvSpPr txBox="1"/>
          <p:nvPr/>
        </p:nvSpPr>
        <p:spPr>
          <a:xfrm>
            <a:off x="14234982" y="2698078"/>
            <a:ext cx="7524750" cy="264687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822960" rtl="0" fontAlgn="auto" latinLnBrk="0" hangingPunct="0">
              <a:lnSpc>
                <a:spcPct val="100000"/>
              </a:lnSpc>
              <a:spcBef>
                <a:spcPts val="0"/>
              </a:spcBef>
              <a:spcAft>
                <a:spcPts val="0"/>
              </a:spcAft>
              <a:buClrTx/>
              <a:buSzTx/>
              <a:buFontTx/>
              <a:buNone/>
              <a:tabLst/>
            </a:pPr>
            <a:r>
              <a:rPr lang="en-US" dirty="0">
                <a:solidFill>
                  <a:schemeClr val="tx1"/>
                </a:solidFill>
              </a:rPr>
              <a:t>Reads the first 8 bytes of the currently selected message buffer storage to get number of messages. If </a:t>
            </a:r>
            <a:r>
              <a:rPr lang="en-US" dirty="0" err="1">
                <a:solidFill>
                  <a:schemeClr val="tx1"/>
                </a:solidFill>
              </a:rPr>
              <a:t>bufferSelect</a:t>
            </a:r>
            <a:r>
              <a:rPr lang="en-US" dirty="0">
                <a:solidFill>
                  <a:schemeClr val="tx1"/>
                </a:solidFill>
              </a:rPr>
              <a:t> is provided, it does that buffer instead of the currently selected one.</a:t>
            </a:r>
            <a:endParaRPr lang="en-US" dirty="0">
              <a:solidFill>
                <a:srgbClr val="FF0000"/>
              </a:solidFill>
            </a:endParaRPr>
          </a:p>
        </p:txBody>
      </p:sp>
      <p:sp>
        <p:nvSpPr>
          <p:cNvPr id="8" name="Rectangle 7">
            <a:extLst>
              <a:ext uri="{FF2B5EF4-FFF2-40B4-BE49-F238E27FC236}">
                <a16:creationId xmlns:a16="http://schemas.microsoft.com/office/drawing/2014/main" id="{80CFAF37-08A1-1D45-9177-FBC87C54229E}"/>
              </a:ext>
            </a:extLst>
          </p:cNvPr>
          <p:cNvSpPr/>
          <p:nvPr/>
        </p:nvSpPr>
        <p:spPr>
          <a:xfrm>
            <a:off x="700056" y="1894059"/>
            <a:ext cx="12966516" cy="11772454"/>
          </a:xfrm>
          <a:prstGeom prst="rect">
            <a:avLst/>
          </a:prstGeom>
          <a:solidFill>
            <a:srgbClr val="C9B37C">
              <a:alpha val="50000"/>
            </a:srgbClr>
          </a:solidFill>
          <a:ln w="12700"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8580" tIns="68580" rIns="68580" bIns="68580" numCol="1" spcCol="38100" rtlCol="0" anchor="ctr">
            <a:spAutoFit/>
          </a:bodyPr>
          <a:lstStyle/>
          <a:p>
            <a:r>
              <a:rPr lang="en-US" sz="1800" b="1" dirty="0"/>
              <a:t>public</a:t>
            </a:r>
            <a:r>
              <a:rPr lang="en-US" sz="1800" dirty="0"/>
              <a:t>:</a:t>
            </a:r>
            <a:br>
              <a:rPr lang="en-US" sz="1800" dirty="0"/>
            </a:br>
            <a:r>
              <a:rPr lang="en-US" sz="1800" dirty="0"/>
              <a:t>    </a:t>
            </a:r>
            <a:r>
              <a:rPr lang="en-US" sz="1800" b="1" dirty="0"/>
              <a:t>static </a:t>
            </a:r>
            <a:r>
              <a:rPr lang="en-US" sz="1800" dirty="0" err="1"/>
              <a:t>SystemMessaging</a:t>
            </a:r>
            <a:r>
              <a:rPr lang="en-US" sz="1800" dirty="0"/>
              <a:t>* </a:t>
            </a:r>
            <a:r>
              <a:rPr lang="en-US" sz="1800" dirty="0" err="1"/>
              <a:t>GetInstance</a:t>
            </a:r>
            <a:r>
              <a:rPr lang="en-US" sz="1800" dirty="0"/>
              <a:t>();  //! -- returns a pointer to the sim instance of </a:t>
            </a:r>
            <a:r>
              <a:rPr lang="en-US" sz="1800" dirty="0" err="1"/>
              <a:t>SystemMessaging</a:t>
            </a:r>
            <a:br>
              <a:rPr lang="en-US" sz="1800" dirty="0"/>
            </a:br>
            <a:r>
              <a:rPr lang="en-US" sz="1800" dirty="0"/>
              <a:t>    uint64_t </a:t>
            </a:r>
            <a:r>
              <a:rPr lang="en-US" sz="1800" dirty="0" err="1"/>
              <a:t>AttachStorageBucket</a:t>
            </a:r>
            <a:r>
              <a:rPr lang="en-US" sz="1800" dirty="0"/>
              <a:t>(</a:t>
            </a:r>
            <a:r>
              <a:rPr lang="en-US" sz="1800" dirty="0" err="1"/>
              <a:t>std</a:t>
            </a:r>
            <a:r>
              <a:rPr lang="en-US" sz="1800" dirty="0"/>
              <a:t>::string </a:t>
            </a:r>
            <a:r>
              <a:rPr lang="en-US" sz="1800" dirty="0" err="1"/>
              <a:t>bufferName</a:t>
            </a:r>
            <a:r>
              <a:rPr lang="en-US" sz="1800" dirty="0"/>
              <a:t> = "");  //! -- adds a new buffer to the messaging system</a:t>
            </a:r>
            <a:br>
              <a:rPr lang="en-US" sz="1800" dirty="0"/>
            </a:br>
            <a:r>
              <a:rPr lang="en-US" sz="1800" dirty="0"/>
              <a:t>    </a:t>
            </a:r>
            <a:r>
              <a:rPr lang="en-US" sz="1800" b="1" dirty="0"/>
              <a:t>void </a:t>
            </a:r>
            <a:r>
              <a:rPr lang="en-US" sz="1800" dirty="0" err="1"/>
              <a:t>SetNumMessages</a:t>
            </a:r>
            <a:r>
              <a:rPr lang="en-US" sz="1800" dirty="0"/>
              <a:t>(uint64_t </a:t>
            </a:r>
            <a:r>
              <a:rPr lang="en-US" sz="1800" dirty="0" err="1"/>
              <a:t>MessageCount</a:t>
            </a:r>
            <a:r>
              <a:rPr lang="en-US" sz="1800" dirty="0"/>
              <a:t>);  //! --updates message count in buffer header</a:t>
            </a:r>
            <a:br>
              <a:rPr lang="en-US" sz="1800" dirty="0"/>
            </a:br>
            <a:r>
              <a:rPr lang="en-US" sz="1800" dirty="0"/>
              <a:t>    uint64_t </a:t>
            </a:r>
            <a:r>
              <a:rPr lang="en-US" sz="1800" dirty="0" err="1"/>
              <a:t>GetMessageCount</a:t>
            </a:r>
            <a:r>
              <a:rPr lang="en-US" sz="1800" dirty="0"/>
              <a:t>(int32_t </a:t>
            </a:r>
            <a:r>
              <a:rPr lang="en-US" sz="1800" dirty="0" err="1"/>
              <a:t>bufferSelect</a:t>
            </a:r>
            <a:r>
              <a:rPr lang="en-US" sz="1800" dirty="0"/>
              <a:t> = -1);  //! --gets the number of messages in buffer </a:t>
            </a:r>
            <a:r>
              <a:rPr lang="en-US" sz="1800" dirty="0" err="1"/>
              <a:t>bufferSelect</a:t>
            </a:r>
            <a:br>
              <a:rPr lang="en-US" sz="1800" dirty="0"/>
            </a:br>
            <a:r>
              <a:rPr lang="en-US" sz="1800" dirty="0"/>
              <a:t>    </a:t>
            </a:r>
            <a:r>
              <a:rPr lang="en-US" sz="1800" b="1" dirty="0"/>
              <a:t>void </a:t>
            </a:r>
            <a:r>
              <a:rPr lang="en-US" sz="1800" dirty="0" err="1"/>
              <a:t>ClearMessageBuffer</a:t>
            </a:r>
            <a:r>
              <a:rPr lang="en-US" sz="1800" dirty="0"/>
              <a:t>();  //! -- sets current buffer to zeros</a:t>
            </a:r>
            <a:br>
              <a:rPr lang="en-US" sz="1800" dirty="0"/>
            </a:br>
            <a:r>
              <a:rPr lang="en-US" sz="1800" dirty="0"/>
              <a:t>    uint64_t </a:t>
            </a:r>
            <a:r>
              <a:rPr lang="en-US" sz="1800" dirty="0" err="1"/>
              <a:t>GetCurrentSize</a:t>
            </a:r>
            <a:r>
              <a:rPr lang="en-US" sz="1800" dirty="0"/>
              <a:t>();  //! -- returns size of current buffer</a:t>
            </a:r>
            <a:br>
              <a:rPr lang="en-US" sz="1800" dirty="0"/>
            </a:br>
            <a:r>
              <a:rPr lang="en-US" sz="1800" dirty="0"/>
              <a:t>    int64_t </a:t>
            </a:r>
            <a:r>
              <a:rPr lang="en-US" sz="1800" dirty="0" err="1"/>
              <a:t>CreateNewMessage</a:t>
            </a:r>
            <a:r>
              <a:rPr lang="en-US" sz="1800" dirty="0"/>
              <a:t>(std::string </a:t>
            </a:r>
            <a:r>
              <a:rPr lang="en-US" sz="1800" dirty="0" err="1"/>
              <a:t>MessageName</a:t>
            </a:r>
            <a:r>
              <a:rPr lang="en-US" sz="1800" dirty="0"/>
              <a:t>, uint64_t </a:t>
            </a:r>
            <a:r>
              <a:rPr lang="en-US" sz="1800" dirty="0" err="1"/>
              <a:t>MaxSize</a:t>
            </a:r>
            <a:r>
              <a:rPr lang="en-US" sz="1800" dirty="0"/>
              <a:t>,</a:t>
            </a:r>
            <a:br>
              <a:rPr lang="en-US" sz="1800" dirty="0"/>
            </a:br>
            <a:r>
              <a:rPr lang="en-US" sz="1800" dirty="0"/>
              <a:t>        uint64_t </a:t>
            </a:r>
            <a:r>
              <a:rPr lang="en-US" sz="1800" dirty="0" err="1"/>
              <a:t>NumMessageBuffers</a:t>
            </a:r>
            <a:r>
              <a:rPr lang="en-US" sz="1800" dirty="0"/>
              <a:t> = 2, std::string </a:t>
            </a:r>
            <a:r>
              <a:rPr lang="en-US" sz="1800" dirty="0" err="1"/>
              <a:t>messageStruct</a:t>
            </a:r>
            <a:r>
              <a:rPr lang="en-US" sz="1800" dirty="0"/>
              <a:t> = "", int64_t </a:t>
            </a:r>
            <a:r>
              <a:rPr lang="en-US" sz="1800" dirty="0" err="1"/>
              <a:t>moduleID</a:t>
            </a:r>
            <a:r>
              <a:rPr lang="en-US" sz="1800" dirty="0"/>
              <a:t> = -1);</a:t>
            </a:r>
            <a:br>
              <a:rPr lang="en-US" sz="1800" dirty="0"/>
            </a:br>
            <a:r>
              <a:rPr lang="en-US" sz="1800" dirty="0"/>
              <a:t>    </a:t>
            </a:r>
            <a:r>
              <a:rPr lang="en-US" sz="1800" b="1" dirty="0"/>
              <a:t>bool </a:t>
            </a:r>
            <a:r>
              <a:rPr lang="en-US" sz="1800" dirty="0" err="1"/>
              <a:t>WriteMessage</a:t>
            </a:r>
            <a:r>
              <a:rPr lang="en-US" sz="1800" dirty="0"/>
              <a:t>(int64_t </a:t>
            </a:r>
            <a:r>
              <a:rPr lang="en-US" sz="1800" dirty="0" err="1"/>
              <a:t>MessageID</a:t>
            </a:r>
            <a:r>
              <a:rPr lang="en-US" sz="1800" dirty="0"/>
              <a:t>, uint64_t </a:t>
            </a:r>
            <a:r>
              <a:rPr lang="en-US" sz="1800" dirty="0" err="1"/>
              <a:t>ClockTimeNanos</a:t>
            </a:r>
            <a:r>
              <a:rPr lang="en-US" sz="1800" dirty="0"/>
              <a:t>, uint64_t </a:t>
            </a:r>
            <a:r>
              <a:rPr lang="en-US" sz="1800" dirty="0" err="1"/>
              <a:t>MsgSize</a:t>
            </a:r>
            <a:r>
              <a:rPr lang="en-US" sz="1800" dirty="0"/>
              <a:t>,</a:t>
            </a:r>
            <a:br>
              <a:rPr lang="en-US" sz="1800" dirty="0"/>
            </a:br>
            <a:r>
              <a:rPr lang="en-US" sz="1800" dirty="0"/>
              <a:t>                      </a:t>
            </a:r>
            <a:r>
              <a:rPr lang="en-US" sz="1800" b="1" dirty="0"/>
              <a:t>void </a:t>
            </a:r>
            <a:r>
              <a:rPr lang="en-US" sz="1800" dirty="0"/>
              <a:t>*</a:t>
            </a:r>
            <a:r>
              <a:rPr lang="en-US" sz="1800" dirty="0" err="1"/>
              <a:t>MsgPayload</a:t>
            </a:r>
            <a:r>
              <a:rPr lang="en-US" sz="1800" dirty="0"/>
              <a:t>, int64_t </a:t>
            </a:r>
            <a:r>
              <a:rPr lang="en-US" sz="1800" dirty="0" err="1"/>
              <a:t>moduleID</a:t>
            </a:r>
            <a:r>
              <a:rPr lang="en-US" sz="1800" dirty="0"/>
              <a:t> = -1);</a:t>
            </a:r>
            <a:br>
              <a:rPr lang="en-US" sz="1800" dirty="0"/>
            </a:br>
            <a:r>
              <a:rPr lang="en-US" sz="1800" dirty="0"/>
              <a:t>    </a:t>
            </a:r>
            <a:r>
              <a:rPr lang="en-US" sz="1800" b="1" dirty="0"/>
              <a:t>bool </a:t>
            </a:r>
            <a:r>
              <a:rPr lang="en-US" sz="1800" dirty="0" err="1"/>
              <a:t>ReadMessage</a:t>
            </a:r>
            <a:r>
              <a:rPr lang="en-US" sz="1800" dirty="0"/>
              <a:t>(int64_t </a:t>
            </a:r>
            <a:r>
              <a:rPr lang="en-US" sz="1800" dirty="0" err="1"/>
              <a:t>MessageID</a:t>
            </a:r>
            <a:r>
              <a:rPr lang="en-US" sz="1800" dirty="0"/>
              <a:t>, </a:t>
            </a:r>
            <a:r>
              <a:rPr lang="en-US" sz="1800" dirty="0" err="1"/>
              <a:t>SingleMessageHeader</a:t>
            </a:r>
            <a:r>
              <a:rPr lang="en-US" sz="1800" dirty="0"/>
              <a:t> *</a:t>
            </a:r>
            <a:r>
              <a:rPr lang="en-US" sz="1800" dirty="0" err="1"/>
              <a:t>DataHeader</a:t>
            </a:r>
            <a:r>
              <a:rPr lang="en-US" sz="1800" dirty="0"/>
              <a:t>,</a:t>
            </a:r>
            <a:br>
              <a:rPr lang="en-US" sz="1800" dirty="0"/>
            </a:br>
            <a:r>
              <a:rPr lang="en-US" sz="1800" dirty="0"/>
              <a:t>                     uint64_t </a:t>
            </a:r>
            <a:r>
              <a:rPr lang="en-US" sz="1800" dirty="0" err="1"/>
              <a:t>MaxBytes</a:t>
            </a:r>
            <a:r>
              <a:rPr lang="en-US" sz="1800" dirty="0"/>
              <a:t>, </a:t>
            </a:r>
            <a:r>
              <a:rPr lang="en-US" sz="1800" b="1" dirty="0"/>
              <a:t>void </a:t>
            </a:r>
            <a:r>
              <a:rPr lang="en-US" sz="1800" dirty="0"/>
              <a:t>*</a:t>
            </a:r>
            <a:r>
              <a:rPr lang="en-US" sz="1800" dirty="0" err="1"/>
              <a:t>MsgPayload</a:t>
            </a:r>
            <a:r>
              <a:rPr lang="en-US" sz="1800" dirty="0"/>
              <a:t>, int64_t </a:t>
            </a:r>
            <a:r>
              <a:rPr lang="en-US" sz="1800" dirty="0" err="1"/>
              <a:t>moduleID</a:t>
            </a:r>
            <a:r>
              <a:rPr lang="en-US" sz="1800" dirty="0"/>
              <a:t>=-1, uint64_t </a:t>
            </a:r>
            <a:r>
              <a:rPr lang="en-US" sz="1800" dirty="0" err="1"/>
              <a:t>CurrentOffset</a:t>
            </a:r>
            <a:r>
              <a:rPr lang="en-US" sz="1800" dirty="0"/>
              <a:t>=0);</a:t>
            </a:r>
            <a:br>
              <a:rPr lang="en-US" sz="1800" dirty="0"/>
            </a:br>
            <a:r>
              <a:rPr lang="en-US" sz="1800" dirty="0"/>
              <a:t>    </a:t>
            </a:r>
            <a:r>
              <a:rPr lang="en-US" sz="1800" b="1" dirty="0"/>
              <a:t>static void </a:t>
            </a:r>
            <a:r>
              <a:rPr lang="en-US" sz="1800" dirty="0" err="1"/>
              <a:t>AccessMessageData</a:t>
            </a:r>
            <a:r>
              <a:rPr lang="en-US" sz="1800" dirty="0"/>
              <a:t>(uint8_t *</a:t>
            </a:r>
            <a:r>
              <a:rPr lang="en-US" sz="1800" dirty="0" err="1"/>
              <a:t>MsgBuffer</a:t>
            </a:r>
            <a:r>
              <a:rPr lang="en-US" sz="1800" dirty="0"/>
              <a:t>, uint64_t </a:t>
            </a:r>
            <a:r>
              <a:rPr lang="en-US" sz="1800" dirty="0" err="1"/>
              <a:t>maxMsgBytes</a:t>
            </a:r>
            <a:r>
              <a:rPr lang="en-US" sz="1800" dirty="0"/>
              <a:t>,</a:t>
            </a:r>
            <a:br>
              <a:rPr lang="en-US" sz="1800" dirty="0"/>
            </a:br>
            <a:r>
              <a:rPr lang="en-US" sz="1800" dirty="0"/>
              <a:t>                                  uint64_t </a:t>
            </a:r>
            <a:r>
              <a:rPr lang="en-US" sz="1800" dirty="0" err="1"/>
              <a:t>CurrentOffset</a:t>
            </a:r>
            <a:r>
              <a:rPr lang="en-US" sz="1800" dirty="0"/>
              <a:t>, </a:t>
            </a:r>
            <a:r>
              <a:rPr lang="en-US" sz="1800" dirty="0" err="1"/>
              <a:t>SingleMessageHeader</a:t>
            </a:r>
            <a:r>
              <a:rPr lang="en-US" sz="1800" dirty="0"/>
              <a:t> *</a:t>
            </a:r>
            <a:r>
              <a:rPr lang="en-US" sz="1800" dirty="0" err="1"/>
              <a:t>DataHeader</a:t>
            </a:r>
            <a:r>
              <a:rPr lang="en-US" sz="1800" dirty="0"/>
              <a:t>,</a:t>
            </a:r>
            <a:br>
              <a:rPr lang="en-US" sz="1800" dirty="0"/>
            </a:br>
            <a:r>
              <a:rPr lang="en-US" sz="1800" dirty="0"/>
              <a:t>                                  uint64_t </a:t>
            </a:r>
            <a:r>
              <a:rPr lang="en-US" sz="1800" dirty="0" err="1"/>
              <a:t>maxReadBytes</a:t>
            </a:r>
            <a:r>
              <a:rPr lang="en-US" sz="1800" dirty="0"/>
              <a:t>, uint8_t *</a:t>
            </a:r>
            <a:r>
              <a:rPr lang="en-US" sz="1800" dirty="0" err="1"/>
              <a:t>OutputBuffer</a:t>
            </a:r>
            <a:r>
              <a:rPr lang="en-US" sz="1800" dirty="0"/>
              <a:t>);</a:t>
            </a:r>
            <a:br>
              <a:rPr lang="en-US" sz="1800" dirty="0"/>
            </a:br>
            <a:r>
              <a:rPr lang="en-US" sz="1800" dirty="0"/>
              <a:t>    </a:t>
            </a:r>
            <a:r>
              <a:rPr lang="en-US" sz="1800" dirty="0" err="1"/>
              <a:t>MessageHeaderData</a:t>
            </a:r>
            <a:r>
              <a:rPr lang="en-US" sz="1800" dirty="0"/>
              <a:t>* </a:t>
            </a:r>
            <a:r>
              <a:rPr lang="en-US" sz="1800" dirty="0" err="1"/>
              <a:t>FindMsgHeader</a:t>
            </a:r>
            <a:r>
              <a:rPr lang="en-US" sz="1800" dirty="0"/>
              <a:t>(int64_t </a:t>
            </a:r>
            <a:r>
              <a:rPr lang="en-US" sz="1800" dirty="0" err="1"/>
              <a:t>MessageID</a:t>
            </a:r>
            <a:r>
              <a:rPr lang="en-US" sz="1800" dirty="0"/>
              <a:t>, int32_t </a:t>
            </a:r>
            <a:r>
              <a:rPr lang="en-US" sz="1800" dirty="0" err="1"/>
              <a:t>bufferSelect</a:t>
            </a:r>
            <a:r>
              <a:rPr lang="en-US" sz="1800" dirty="0"/>
              <a:t>=-1);  //! -- returns a </a:t>
            </a:r>
            <a:r>
              <a:rPr lang="en-US" sz="1800" dirty="0" err="1"/>
              <a:t>MessageHeaderData</a:t>
            </a:r>
            <a:br>
              <a:rPr lang="en-US" sz="1800" dirty="0"/>
            </a:br>
            <a:r>
              <a:rPr lang="en-US" sz="1800" dirty="0"/>
              <a:t>    </a:t>
            </a:r>
            <a:r>
              <a:rPr lang="en-US" sz="1800" b="1" dirty="0"/>
              <a:t>void </a:t>
            </a:r>
            <a:r>
              <a:rPr lang="en-US" sz="1800" dirty="0" err="1"/>
              <a:t>PrintAllMessageData</a:t>
            </a:r>
            <a:r>
              <a:rPr lang="en-US" sz="1800" dirty="0"/>
              <a:t>();  //! -- prints data for messages in current buffer</a:t>
            </a:r>
            <a:br>
              <a:rPr lang="en-US" sz="1800" dirty="0"/>
            </a:br>
            <a:r>
              <a:rPr lang="en-US" sz="1800" dirty="0"/>
              <a:t>    </a:t>
            </a:r>
            <a:r>
              <a:rPr lang="en-US" sz="1800" b="1" dirty="0"/>
              <a:t>void </a:t>
            </a:r>
            <a:r>
              <a:rPr lang="en-US" sz="1800" dirty="0" err="1"/>
              <a:t>PrintMessageStats</a:t>
            </a:r>
            <a:r>
              <a:rPr lang="en-US" sz="1800" dirty="0"/>
              <a:t>(int64_t </a:t>
            </a:r>
            <a:r>
              <a:rPr lang="en-US" sz="1800" dirty="0" err="1"/>
              <a:t>MessageID</a:t>
            </a:r>
            <a:r>
              <a:rPr lang="en-US" sz="1800" dirty="0"/>
              <a:t>);  //! -- prints data for a single message by ID</a:t>
            </a:r>
            <a:br>
              <a:rPr lang="en-US" sz="1800" dirty="0"/>
            </a:br>
            <a:r>
              <a:rPr lang="en-US" sz="1800" dirty="0"/>
              <a:t>    std::string </a:t>
            </a:r>
            <a:r>
              <a:rPr lang="en-US" sz="1800" dirty="0" err="1"/>
              <a:t>FindMessageName</a:t>
            </a:r>
            <a:r>
              <a:rPr lang="en-US" sz="1800" dirty="0"/>
              <a:t>(int64_t </a:t>
            </a:r>
            <a:r>
              <a:rPr lang="en-US" sz="1800" dirty="0" err="1"/>
              <a:t>MessageID</a:t>
            </a:r>
            <a:r>
              <a:rPr lang="en-US" sz="1800" dirty="0"/>
              <a:t>, int32_t </a:t>
            </a:r>
            <a:r>
              <a:rPr lang="en-US" sz="1800" dirty="0" err="1"/>
              <a:t>bufferSelect</a:t>
            </a:r>
            <a:r>
              <a:rPr lang="en-US" sz="1800" dirty="0"/>
              <a:t>=-1);  //! -- searches only the selected buffer</a:t>
            </a:r>
            <a:br>
              <a:rPr lang="en-US" sz="1800" dirty="0"/>
            </a:br>
            <a:r>
              <a:rPr lang="en-US" sz="1800" dirty="0"/>
              <a:t>    int64_t </a:t>
            </a:r>
            <a:r>
              <a:rPr lang="en-US" sz="1800" dirty="0" err="1"/>
              <a:t>FindMessageID</a:t>
            </a:r>
            <a:r>
              <a:rPr lang="en-US" sz="1800" dirty="0"/>
              <a:t>(</a:t>
            </a:r>
            <a:r>
              <a:rPr lang="en-US" sz="1800" dirty="0" err="1"/>
              <a:t>std</a:t>
            </a:r>
            <a:r>
              <a:rPr lang="en-US" sz="1800" dirty="0"/>
              <a:t>::string </a:t>
            </a:r>
            <a:r>
              <a:rPr lang="en-US" sz="1800" dirty="0" err="1"/>
              <a:t>MessageName</a:t>
            </a:r>
            <a:r>
              <a:rPr lang="en-US" sz="1800" dirty="0"/>
              <a:t>, int32_t </a:t>
            </a:r>
            <a:r>
              <a:rPr lang="en-US" sz="1800" dirty="0" err="1"/>
              <a:t>bufferSelect</a:t>
            </a:r>
            <a:r>
              <a:rPr lang="en-US" sz="1800" dirty="0"/>
              <a:t>=-1);  //! -- searches only the selected buffer</a:t>
            </a:r>
            <a:br>
              <a:rPr lang="en-US" sz="1800" dirty="0"/>
            </a:br>
            <a:r>
              <a:rPr lang="en-US" sz="1800" dirty="0"/>
              <a:t>    int64_t </a:t>
            </a:r>
            <a:r>
              <a:rPr lang="en-US" sz="1800" dirty="0" err="1"/>
              <a:t>subscribeToMessage</a:t>
            </a:r>
            <a:r>
              <a:rPr lang="en-US" sz="1800" dirty="0"/>
              <a:t>(</a:t>
            </a:r>
            <a:r>
              <a:rPr lang="en-US" sz="1800" dirty="0" err="1"/>
              <a:t>std</a:t>
            </a:r>
            <a:r>
              <a:rPr lang="en-US" sz="1800" dirty="0"/>
              <a:t>::string </a:t>
            </a:r>
            <a:r>
              <a:rPr lang="en-US" sz="1800" dirty="0" err="1"/>
              <a:t>messageName</a:t>
            </a:r>
            <a:r>
              <a:rPr lang="en-US" sz="1800" dirty="0"/>
              <a:t>, uint64_t </a:t>
            </a:r>
            <a:r>
              <a:rPr lang="en-US" sz="1800" dirty="0" err="1"/>
              <a:t>messageSize</a:t>
            </a:r>
            <a:r>
              <a:rPr lang="en-US" sz="1800" dirty="0"/>
              <a:t>,</a:t>
            </a:r>
            <a:br>
              <a:rPr lang="en-US" sz="1800" dirty="0"/>
            </a:br>
            <a:r>
              <a:rPr lang="en-US" sz="1800" dirty="0"/>
              <a:t>        int64_t </a:t>
            </a:r>
            <a:r>
              <a:rPr lang="en-US" sz="1800" dirty="0" err="1"/>
              <a:t>moduleID</a:t>
            </a:r>
            <a:r>
              <a:rPr lang="en-US" sz="1800" dirty="0"/>
              <a:t>);</a:t>
            </a:r>
            <a:br>
              <a:rPr lang="en-US" sz="1800" dirty="0"/>
            </a:br>
            <a:r>
              <a:rPr lang="en-US" sz="1800" dirty="0"/>
              <a:t>    uint64_t </a:t>
            </a:r>
            <a:r>
              <a:rPr lang="en-US" sz="1800" dirty="0" err="1"/>
              <a:t>checkoutModuleID</a:t>
            </a:r>
            <a:r>
              <a:rPr lang="en-US" sz="1800" dirty="0"/>
              <a:t>();  //! -- Assigns next integer module ID</a:t>
            </a:r>
            <a:br>
              <a:rPr lang="en-US" sz="1800" dirty="0"/>
            </a:br>
            <a:r>
              <a:rPr lang="en-US" sz="1800" dirty="0"/>
              <a:t>    </a:t>
            </a:r>
            <a:r>
              <a:rPr lang="en-US" sz="1800" b="1" dirty="0"/>
              <a:t>void </a:t>
            </a:r>
            <a:r>
              <a:rPr lang="en-US" sz="1800" dirty="0" err="1"/>
              <a:t>selectMessageBuffer</a:t>
            </a:r>
            <a:r>
              <a:rPr lang="en-US" sz="1800" dirty="0"/>
              <a:t>(uint64_t </a:t>
            </a:r>
            <a:r>
              <a:rPr lang="en-US" sz="1800" dirty="0" err="1"/>
              <a:t>bufferUse</a:t>
            </a:r>
            <a:r>
              <a:rPr lang="en-US" sz="1800" dirty="0"/>
              <a:t>);  //! -- sets a default buffer for everything to use</a:t>
            </a:r>
            <a:br>
              <a:rPr lang="en-US" sz="1800" dirty="0"/>
            </a:br>
            <a:r>
              <a:rPr lang="en-US" sz="1800" dirty="0"/>
              <a:t>    uint64_t </a:t>
            </a:r>
            <a:r>
              <a:rPr lang="en-US" sz="1800" dirty="0" err="1"/>
              <a:t>getProcessCount</a:t>
            </a:r>
            <a:r>
              <a:rPr lang="en-US" sz="1800" dirty="0"/>
              <a:t>() {</a:t>
            </a:r>
            <a:r>
              <a:rPr lang="en-US" sz="1800" b="1" dirty="0"/>
              <a:t>return</a:t>
            </a:r>
            <a:r>
              <a:rPr lang="en-US" sz="1800" dirty="0"/>
              <a:t>(</a:t>
            </a:r>
            <a:r>
              <a:rPr lang="en-US" sz="1800" b="1" dirty="0"/>
              <a:t>this</a:t>
            </a:r>
            <a:r>
              <a:rPr lang="en-US" sz="1800" dirty="0"/>
              <a:t>-&gt;</a:t>
            </a:r>
            <a:r>
              <a:rPr lang="en-US" sz="1800" dirty="0" err="1"/>
              <a:t>dataBuffers.size</a:t>
            </a:r>
            <a:r>
              <a:rPr lang="en-US" sz="1800" dirty="0"/>
              <a:t>());}</a:t>
            </a:r>
            <a:br>
              <a:rPr lang="en-US" sz="1800" dirty="0"/>
            </a:br>
            <a:r>
              <a:rPr lang="en-US" sz="1800" dirty="0"/>
              <a:t>    </a:t>
            </a:r>
            <a:r>
              <a:rPr lang="en-US" sz="1800" dirty="0" err="1"/>
              <a:t>MessageIdentData</a:t>
            </a:r>
            <a:r>
              <a:rPr lang="en-US" sz="1800" dirty="0"/>
              <a:t> </a:t>
            </a:r>
            <a:r>
              <a:rPr lang="en-US" sz="1800" dirty="0" err="1"/>
              <a:t>messagePublishSearch</a:t>
            </a:r>
            <a:r>
              <a:rPr lang="en-US" sz="1800" dirty="0"/>
              <a:t>(</a:t>
            </a:r>
            <a:r>
              <a:rPr lang="en-US" sz="1800" dirty="0" err="1"/>
              <a:t>std</a:t>
            </a:r>
            <a:r>
              <a:rPr lang="en-US" sz="1800" dirty="0"/>
              <a:t>::string </a:t>
            </a:r>
            <a:r>
              <a:rPr lang="en-US" sz="1800" dirty="0" err="1"/>
              <a:t>messageName</a:t>
            </a:r>
            <a:r>
              <a:rPr lang="en-US" sz="1800" dirty="0"/>
              <a:t>);  //! -- returns </a:t>
            </a:r>
            <a:r>
              <a:rPr lang="en-US" sz="1800" dirty="0" err="1"/>
              <a:t>MessageIdentData</a:t>
            </a:r>
            <a:r>
              <a:rPr lang="en-US" sz="1800" dirty="0"/>
              <a:t> if found</a:t>
            </a:r>
            <a:br>
              <a:rPr lang="en-US" sz="1800" dirty="0"/>
            </a:br>
            <a:r>
              <a:rPr lang="en-US" sz="1800" dirty="0"/>
              <a:t>    int64_t </a:t>
            </a:r>
            <a:r>
              <a:rPr lang="en-US" sz="1800" dirty="0" err="1"/>
              <a:t>findMessageBuffer</a:t>
            </a:r>
            <a:r>
              <a:rPr lang="en-US" sz="1800" dirty="0"/>
              <a:t>(</a:t>
            </a:r>
            <a:r>
              <a:rPr lang="en-US" sz="1800" dirty="0" err="1"/>
              <a:t>std</a:t>
            </a:r>
            <a:r>
              <a:rPr lang="en-US" sz="1800" dirty="0"/>
              <a:t>::string </a:t>
            </a:r>
            <a:r>
              <a:rPr lang="en-US" sz="1800" dirty="0" err="1"/>
              <a:t>bufferName</a:t>
            </a:r>
            <a:r>
              <a:rPr lang="en-US" sz="1800" dirty="0"/>
              <a:t>);</a:t>
            </a:r>
            <a:br>
              <a:rPr lang="en-US" sz="1800" dirty="0"/>
            </a:br>
            <a:r>
              <a:rPr lang="en-US" sz="1800" dirty="0"/>
              <a:t>    </a:t>
            </a:r>
            <a:r>
              <a:rPr lang="en-US" sz="1800" dirty="0" err="1"/>
              <a:t>std</a:t>
            </a:r>
            <a:r>
              <a:rPr lang="en-US" sz="1800" dirty="0"/>
              <a:t>::set&lt;</a:t>
            </a:r>
            <a:r>
              <a:rPr lang="en-US" sz="1800" dirty="0" err="1"/>
              <a:t>std</a:t>
            </a:r>
            <a:r>
              <a:rPr lang="en-US" sz="1800" dirty="0"/>
              <a:t>::string&gt; </a:t>
            </a:r>
            <a:r>
              <a:rPr lang="en-US" sz="1800" dirty="0" err="1"/>
              <a:t>getUnpublishedMessages</a:t>
            </a:r>
            <a:r>
              <a:rPr lang="en-US" sz="1800" dirty="0"/>
              <a:t>();  //! -- returns </a:t>
            </a:r>
            <a:r>
              <a:rPr lang="en-US" sz="1800" dirty="0" err="1"/>
              <a:t>msgs</a:t>
            </a:r>
            <a:r>
              <a:rPr lang="en-US" sz="1800" dirty="0"/>
              <a:t> no one has access rights to</a:t>
            </a:r>
            <a:br>
              <a:rPr lang="en-US" sz="1800" dirty="0"/>
            </a:br>
            <a:r>
              <a:rPr lang="en-US" sz="1800" dirty="0"/>
              <a:t>    </a:t>
            </a:r>
            <a:r>
              <a:rPr lang="en-US" sz="1800" dirty="0" err="1"/>
              <a:t>std</a:t>
            </a:r>
            <a:r>
              <a:rPr lang="en-US" sz="1800" dirty="0"/>
              <a:t>::set&lt;</a:t>
            </a:r>
            <a:r>
              <a:rPr lang="en-US" sz="1800" dirty="0" err="1"/>
              <a:t>std</a:t>
            </a:r>
            <a:r>
              <a:rPr lang="en-US" sz="1800" dirty="0"/>
              <a:t>::string&gt; </a:t>
            </a:r>
            <a:r>
              <a:rPr lang="en-US" sz="1800" dirty="0" err="1"/>
              <a:t>getUniqueMessageNames</a:t>
            </a:r>
            <a:r>
              <a:rPr lang="en-US" sz="1800" dirty="0"/>
              <a:t>();  //! -- searched across all buffers</a:t>
            </a:r>
            <a:br>
              <a:rPr lang="en-US" sz="1800" dirty="0"/>
            </a:br>
            <a:r>
              <a:rPr lang="en-US" sz="1800" dirty="0"/>
              <a:t>    std::set&lt;std::pair&lt;</a:t>
            </a:r>
            <a:r>
              <a:rPr lang="en-US" sz="1800" b="1" dirty="0"/>
              <a:t>long int</a:t>
            </a:r>
            <a:r>
              <a:rPr lang="en-US" sz="1800" dirty="0"/>
              <a:t>, </a:t>
            </a:r>
            <a:r>
              <a:rPr lang="en-US" sz="1800" b="1" dirty="0"/>
              <a:t>long int</a:t>
            </a:r>
            <a:r>
              <a:rPr lang="en-US" sz="1800" dirty="0"/>
              <a:t>&gt;&gt;</a:t>
            </a:r>
            <a:br>
              <a:rPr lang="en-US" sz="1800" dirty="0"/>
            </a:br>
            <a:r>
              <a:rPr lang="en-US" sz="1800" dirty="0"/>
              <a:t>        </a:t>
            </a:r>
            <a:r>
              <a:rPr lang="en-US" sz="1800" dirty="0" err="1"/>
              <a:t>getMessageExchangeData</a:t>
            </a:r>
            <a:r>
              <a:rPr lang="en-US" sz="1800" dirty="0"/>
              <a:t>(int64_t </a:t>
            </a:r>
            <a:r>
              <a:rPr lang="en-US" sz="1800" dirty="0" err="1"/>
              <a:t>MessageID</a:t>
            </a:r>
            <a:r>
              <a:rPr lang="en-US" sz="1800" dirty="0"/>
              <a:t>);</a:t>
            </a:r>
            <a:br>
              <a:rPr lang="en-US" sz="1800" dirty="0"/>
            </a:br>
            <a:r>
              <a:rPr lang="en-US" sz="1800" dirty="0"/>
              <a:t>    </a:t>
            </a:r>
            <a:r>
              <a:rPr lang="en-US" sz="1800" b="1" dirty="0"/>
              <a:t>void </a:t>
            </a:r>
            <a:r>
              <a:rPr lang="en-US" sz="1800" dirty="0" err="1"/>
              <a:t>clearMessaging</a:t>
            </a:r>
            <a:r>
              <a:rPr lang="en-US" sz="1800" dirty="0"/>
              <a:t>();  //! -- wipes out all messages and buffers. total messaging system reset.</a:t>
            </a:r>
            <a:br>
              <a:rPr lang="en-US" sz="1800" dirty="0"/>
            </a:br>
            <a:r>
              <a:rPr lang="en-US" sz="1800" dirty="0"/>
              <a:t>    </a:t>
            </a:r>
            <a:r>
              <a:rPr lang="en-US" sz="1800" b="1" dirty="0"/>
              <a:t>bool </a:t>
            </a:r>
            <a:r>
              <a:rPr lang="en-US" sz="1800" dirty="0" err="1"/>
              <a:t>obtainWriteRights</a:t>
            </a:r>
            <a:r>
              <a:rPr lang="en-US" sz="1800" dirty="0"/>
              <a:t>(int64_t </a:t>
            </a:r>
            <a:r>
              <a:rPr lang="en-US" sz="1800" dirty="0" err="1"/>
              <a:t>MessageID</a:t>
            </a:r>
            <a:r>
              <a:rPr lang="en-US" sz="1800" dirty="0"/>
              <a:t>, int64_t </a:t>
            </a:r>
            <a:r>
              <a:rPr lang="en-US" sz="1800" dirty="0" err="1"/>
              <a:t>moduleID</a:t>
            </a:r>
            <a:r>
              <a:rPr lang="en-US" sz="1800" dirty="0"/>
              <a:t>);  //! -- grants rights to the requesting module</a:t>
            </a:r>
            <a:br>
              <a:rPr lang="en-US" sz="1800" dirty="0"/>
            </a:br>
            <a:r>
              <a:rPr lang="en-US" sz="1800" dirty="0"/>
              <a:t>    </a:t>
            </a:r>
            <a:r>
              <a:rPr lang="en-US" sz="1800" b="1" dirty="0"/>
              <a:t>bool </a:t>
            </a:r>
            <a:r>
              <a:rPr lang="en-US" sz="1800" dirty="0" err="1"/>
              <a:t>obtainReadRights</a:t>
            </a:r>
            <a:r>
              <a:rPr lang="en-US" sz="1800" dirty="0"/>
              <a:t>(int64_t </a:t>
            </a:r>
            <a:r>
              <a:rPr lang="en-US" sz="1800" dirty="0" err="1"/>
              <a:t>MessageID</a:t>
            </a:r>
            <a:r>
              <a:rPr lang="en-US" sz="1800" dirty="0"/>
              <a:t>, int64_t </a:t>
            </a:r>
            <a:r>
              <a:rPr lang="en-US" sz="1800" dirty="0" err="1"/>
              <a:t>moduleID</a:t>
            </a:r>
            <a:r>
              <a:rPr lang="en-US" sz="1800" dirty="0"/>
              <a:t>);  //! -- grants rights to the requesting module</a:t>
            </a:r>
            <a:br>
              <a:rPr lang="en-US" sz="1800" dirty="0"/>
            </a:br>
            <a:r>
              <a:rPr lang="en-US" sz="1800" dirty="0"/>
              <a:t>    uint64_t </a:t>
            </a:r>
            <a:r>
              <a:rPr lang="en-US" sz="1800" dirty="0" err="1"/>
              <a:t>getFailureCount</a:t>
            </a:r>
            <a:r>
              <a:rPr lang="en-US" sz="1800" dirty="0"/>
              <a:t>() {</a:t>
            </a:r>
            <a:r>
              <a:rPr lang="en-US" sz="1800" b="1" dirty="0"/>
              <a:t>return </a:t>
            </a:r>
            <a:r>
              <a:rPr lang="en-US" sz="1800" dirty="0"/>
              <a:t>(</a:t>
            </a:r>
            <a:r>
              <a:rPr lang="en-US" sz="1800" b="1" dirty="0"/>
              <a:t>this</a:t>
            </a:r>
            <a:r>
              <a:rPr lang="en-US" sz="1800" dirty="0"/>
              <a:t>-&gt;</a:t>
            </a:r>
            <a:r>
              <a:rPr lang="en-US" sz="1800" dirty="0" err="1"/>
              <a:t>CreateFails</a:t>
            </a:r>
            <a:r>
              <a:rPr lang="en-US" sz="1800" dirty="0"/>
              <a:t> + </a:t>
            </a:r>
            <a:r>
              <a:rPr lang="en-US" sz="1800" b="1" dirty="0"/>
              <a:t>this</a:t>
            </a:r>
            <a:r>
              <a:rPr lang="en-US" sz="1800" dirty="0"/>
              <a:t>-&gt;</a:t>
            </a:r>
            <a:r>
              <a:rPr lang="en-US" sz="1800" dirty="0" err="1"/>
              <a:t>ReadFails</a:t>
            </a:r>
            <a:r>
              <a:rPr lang="en-US" sz="1800" dirty="0"/>
              <a:t> + </a:t>
            </a:r>
            <a:r>
              <a:rPr lang="en-US" sz="1800" b="1" dirty="0"/>
              <a:t>this</a:t>
            </a:r>
            <a:r>
              <a:rPr lang="en-US" sz="1800" dirty="0"/>
              <a:t>-&gt;</a:t>
            </a:r>
            <a:r>
              <a:rPr lang="en-US" sz="1800" dirty="0" err="1"/>
              <a:t>WriteFails</a:t>
            </a:r>
            <a:r>
              <a:rPr lang="en-US" sz="1800" dirty="0"/>
              <a:t>);}</a:t>
            </a:r>
            <a:br>
              <a:rPr lang="en-US" sz="1800" dirty="0"/>
            </a:br>
            <a:br>
              <a:rPr lang="en-US" sz="1800" dirty="0"/>
            </a:br>
            <a:r>
              <a:rPr lang="en-US" sz="1800" b="1" dirty="0"/>
              <a:t>private</a:t>
            </a:r>
            <a:r>
              <a:rPr lang="en-US" sz="1800" dirty="0"/>
              <a:t>:</a:t>
            </a:r>
            <a:br>
              <a:rPr lang="en-US" sz="1800" dirty="0"/>
            </a:br>
            <a:r>
              <a:rPr lang="en-US" sz="1800" dirty="0"/>
              <a:t>    </a:t>
            </a:r>
            <a:r>
              <a:rPr lang="en-US" sz="1800" dirty="0" err="1"/>
              <a:t>SystemMessaging</a:t>
            </a:r>
            <a:r>
              <a:rPr lang="en-US" sz="1800" dirty="0"/>
              <a:t>();</a:t>
            </a:r>
            <a:br>
              <a:rPr lang="en-US" sz="1800" dirty="0"/>
            </a:br>
            <a:r>
              <a:rPr lang="en-US" sz="1800" dirty="0"/>
              <a:t>    ~</a:t>
            </a:r>
            <a:r>
              <a:rPr lang="en-US" sz="1800" dirty="0" err="1"/>
              <a:t>SystemMessaging</a:t>
            </a:r>
            <a:r>
              <a:rPr lang="en-US" sz="1800" dirty="0"/>
              <a:t>();</a:t>
            </a:r>
            <a:br>
              <a:rPr lang="en-US" sz="1800" dirty="0"/>
            </a:br>
            <a:r>
              <a:rPr lang="en-US" sz="1800" dirty="0"/>
              <a:t>    </a:t>
            </a:r>
            <a:r>
              <a:rPr lang="en-US" sz="1800" dirty="0" err="1"/>
              <a:t>SystemMessaging</a:t>
            </a:r>
            <a:r>
              <a:rPr lang="en-US" sz="1800" dirty="0"/>
              <a:t>(</a:t>
            </a:r>
            <a:r>
              <a:rPr lang="en-US" sz="1800" dirty="0" err="1"/>
              <a:t>SystemMessaging</a:t>
            </a:r>
            <a:r>
              <a:rPr lang="en-US" sz="1800" dirty="0"/>
              <a:t> </a:t>
            </a:r>
            <a:r>
              <a:rPr lang="en-US" sz="1800" b="1" dirty="0" err="1"/>
              <a:t>const</a:t>
            </a:r>
            <a:r>
              <a:rPr lang="en-US" sz="1800" b="1" dirty="0"/>
              <a:t> </a:t>
            </a:r>
            <a:r>
              <a:rPr lang="en-US" sz="1800" dirty="0"/>
              <a:t>&amp;) {};</a:t>
            </a:r>
            <a:br>
              <a:rPr lang="en-US" sz="1800" dirty="0"/>
            </a:br>
            <a:r>
              <a:rPr lang="en-US" sz="1800" dirty="0"/>
              <a:t>    </a:t>
            </a:r>
            <a:r>
              <a:rPr lang="en-US" sz="1800" dirty="0" err="1"/>
              <a:t>SystemMessaging</a:t>
            </a:r>
            <a:r>
              <a:rPr lang="en-US" sz="1800" dirty="0"/>
              <a:t>&amp; </a:t>
            </a:r>
            <a:r>
              <a:rPr lang="en-US" sz="1800" b="1" dirty="0"/>
              <a:t>operator </a:t>
            </a:r>
            <a:r>
              <a:rPr lang="en-US" sz="1800" dirty="0"/>
              <a:t>=(</a:t>
            </a:r>
            <a:r>
              <a:rPr lang="en-US" sz="1800" dirty="0" err="1"/>
              <a:t>SystemMessaging</a:t>
            </a:r>
            <a:r>
              <a:rPr lang="en-US" sz="1800" dirty="0"/>
              <a:t> </a:t>
            </a:r>
            <a:r>
              <a:rPr lang="en-US" sz="1800" b="1" dirty="0" err="1"/>
              <a:t>const</a:t>
            </a:r>
            <a:r>
              <a:rPr lang="en-US" sz="1800" b="1" dirty="0"/>
              <a:t> </a:t>
            </a:r>
            <a:r>
              <a:rPr lang="en-US" sz="1800" dirty="0"/>
              <a:t>&amp;){</a:t>
            </a:r>
            <a:r>
              <a:rPr lang="en-US" sz="1800" b="1" dirty="0"/>
              <a:t>return</a:t>
            </a:r>
            <a:r>
              <a:rPr lang="en-US" sz="1800" dirty="0"/>
              <a:t>(*</a:t>
            </a:r>
            <a:r>
              <a:rPr lang="en-US" sz="1800" b="1" dirty="0"/>
              <a:t>this</a:t>
            </a:r>
            <a:r>
              <a:rPr lang="en-US" sz="1800" dirty="0"/>
              <a:t>);};</a:t>
            </a:r>
            <a:endParaRPr kumimoji="0" lang="en-US" sz="18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endParaRPr>
          </a:p>
        </p:txBody>
      </p:sp>
    </p:spTree>
    <p:extLst>
      <p:ext uri="{BB962C8B-B14F-4D97-AF65-F5344CB8AC3E}">
        <p14:creationId xmlns:p14="http://schemas.microsoft.com/office/powerpoint/2010/main" val="3509405968"/>
      </p:ext>
    </p:extLst>
  </p:cSld>
  <p:clrMapOvr>
    <a:masterClrMapping/>
  </p:clrMapOvr>
  <p:transition spd="med"/>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EFCDC-E216-A84F-846E-0C63BA8D2674}"/>
              </a:ext>
            </a:extLst>
          </p:cNvPr>
          <p:cNvSpPr>
            <a:spLocks noGrp="1"/>
          </p:cNvSpPr>
          <p:nvPr>
            <p:ph type="title"/>
          </p:nvPr>
        </p:nvSpPr>
        <p:spPr/>
        <p:txBody>
          <a:bodyPr/>
          <a:lstStyle/>
          <a:p>
            <a:r>
              <a:rPr lang="en-US" dirty="0"/>
              <a:t>What does </a:t>
            </a:r>
            <a:r>
              <a:rPr lang="en-US" dirty="0" err="1"/>
              <a:t>SystemMessaging</a:t>
            </a:r>
            <a:r>
              <a:rPr lang="en-US" dirty="0"/>
              <a:t>() do?</a:t>
            </a:r>
          </a:p>
        </p:txBody>
      </p:sp>
      <p:cxnSp>
        <p:nvCxnSpPr>
          <p:cNvPr id="6" name="Straight Arrow Connector 5">
            <a:extLst>
              <a:ext uri="{FF2B5EF4-FFF2-40B4-BE49-F238E27FC236}">
                <a16:creationId xmlns:a16="http://schemas.microsoft.com/office/drawing/2014/main" id="{9810BD4D-AA54-F544-8BA3-3B25B1E51B5F}"/>
              </a:ext>
            </a:extLst>
          </p:cNvPr>
          <p:cNvCxnSpPr>
            <a:cxnSpLocks/>
          </p:cNvCxnSpPr>
          <p:nvPr/>
        </p:nvCxnSpPr>
        <p:spPr>
          <a:xfrm flipH="1">
            <a:off x="7092779" y="3546390"/>
            <a:ext cx="6969210" cy="0"/>
          </a:xfrm>
          <a:prstGeom prst="straightConnector1">
            <a:avLst/>
          </a:prstGeom>
          <a:noFill/>
          <a:ln w="762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9" name="TextBox 8">
            <a:extLst>
              <a:ext uri="{FF2B5EF4-FFF2-40B4-BE49-F238E27FC236}">
                <a16:creationId xmlns:a16="http://schemas.microsoft.com/office/drawing/2014/main" id="{5AA55DEF-22F3-3F49-8A7B-06EB8FEE1D19}"/>
              </a:ext>
            </a:extLst>
          </p:cNvPr>
          <p:cNvSpPr txBox="1"/>
          <p:nvPr/>
        </p:nvSpPr>
        <p:spPr>
          <a:xfrm>
            <a:off x="14234982" y="3436742"/>
            <a:ext cx="7524750" cy="116954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822960" rtl="0" fontAlgn="auto" latinLnBrk="0" hangingPunct="0">
              <a:lnSpc>
                <a:spcPct val="100000"/>
              </a:lnSpc>
              <a:spcBef>
                <a:spcPts val="0"/>
              </a:spcBef>
              <a:spcAft>
                <a:spcPts val="0"/>
              </a:spcAft>
              <a:buClrTx/>
              <a:buSzTx/>
              <a:buFontTx/>
              <a:buNone/>
              <a:tabLst/>
            </a:pPr>
            <a:r>
              <a:rPr lang="en-US" dirty="0">
                <a:solidFill>
                  <a:schemeClr val="tx1"/>
                </a:solidFill>
              </a:rPr>
              <a:t>Sets all bytes of the currently selected </a:t>
            </a:r>
            <a:r>
              <a:rPr lang="en-US" dirty="0" err="1">
                <a:solidFill>
                  <a:schemeClr val="tx1"/>
                </a:solidFill>
              </a:rPr>
              <a:t>StorageBuffer</a:t>
            </a:r>
            <a:r>
              <a:rPr lang="en-US" dirty="0">
                <a:solidFill>
                  <a:schemeClr val="tx1"/>
                </a:solidFill>
              </a:rPr>
              <a:t> to 0s.</a:t>
            </a:r>
            <a:endParaRPr lang="en-US" dirty="0">
              <a:solidFill>
                <a:srgbClr val="FF0000"/>
              </a:solidFill>
            </a:endParaRPr>
          </a:p>
        </p:txBody>
      </p:sp>
      <p:sp>
        <p:nvSpPr>
          <p:cNvPr id="8" name="Rectangle 7">
            <a:extLst>
              <a:ext uri="{FF2B5EF4-FFF2-40B4-BE49-F238E27FC236}">
                <a16:creationId xmlns:a16="http://schemas.microsoft.com/office/drawing/2014/main" id="{69D7416D-B58E-854B-BD98-95D51C399E7C}"/>
              </a:ext>
            </a:extLst>
          </p:cNvPr>
          <p:cNvSpPr/>
          <p:nvPr/>
        </p:nvSpPr>
        <p:spPr>
          <a:xfrm>
            <a:off x="700056" y="1894059"/>
            <a:ext cx="12966516" cy="11772454"/>
          </a:xfrm>
          <a:prstGeom prst="rect">
            <a:avLst/>
          </a:prstGeom>
          <a:solidFill>
            <a:srgbClr val="C9B37C">
              <a:alpha val="50000"/>
            </a:srgbClr>
          </a:solidFill>
          <a:ln w="12700"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8580" tIns="68580" rIns="68580" bIns="68580" numCol="1" spcCol="38100" rtlCol="0" anchor="ctr">
            <a:spAutoFit/>
          </a:bodyPr>
          <a:lstStyle/>
          <a:p>
            <a:r>
              <a:rPr lang="en-US" sz="1800" b="1" dirty="0"/>
              <a:t>public</a:t>
            </a:r>
            <a:r>
              <a:rPr lang="en-US" sz="1800" dirty="0"/>
              <a:t>:</a:t>
            </a:r>
            <a:br>
              <a:rPr lang="en-US" sz="1800" dirty="0"/>
            </a:br>
            <a:r>
              <a:rPr lang="en-US" sz="1800" dirty="0"/>
              <a:t>    </a:t>
            </a:r>
            <a:r>
              <a:rPr lang="en-US" sz="1800" b="1" dirty="0"/>
              <a:t>static </a:t>
            </a:r>
            <a:r>
              <a:rPr lang="en-US" sz="1800" dirty="0" err="1"/>
              <a:t>SystemMessaging</a:t>
            </a:r>
            <a:r>
              <a:rPr lang="en-US" sz="1800" dirty="0"/>
              <a:t>* </a:t>
            </a:r>
            <a:r>
              <a:rPr lang="en-US" sz="1800" dirty="0" err="1"/>
              <a:t>GetInstance</a:t>
            </a:r>
            <a:r>
              <a:rPr lang="en-US" sz="1800" dirty="0"/>
              <a:t>();  //! -- returns a pointer to the sim instance of </a:t>
            </a:r>
            <a:r>
              <a:rPr lang="en-US" sz="1800" dirty="0" err="1"/>
              <a:t>SystemMessaging</a:t>
            </a:r>
            <a:br>
              <a:rPr lang="en-US" sz="1800" dirty="0"/>
            </a:br>
            <a:r>
              <a:rPr lang="en-US" sz="1800" dirty="0"/>
              <a:t>    uint64_t </a:t>
            </a:r>
            <a:r>
              <a:rPr lang="en-US" sz="1800" dirty="0" err="1"/>
              <a:t>AttachStorageBucket</a:t>
            </a:r>
            <a:r>
              <a:rPr lang="en-US" sz="1800" dirty="0"/>
              <a:t>(</a:t>
            </a:r>
            <a:r>
              <a:rPr lang="en-US" sz="1800" dirty="0" err="1"/>
              <a:t>std</a:t>
            </a:r>
            <a:r>
              <a:rPr lang="en-US" sz="1800" dirty="0"/>
              <a:t>::string </a:t>
            </a:r>
            <a:r>
              <a:rPr lang="en-US" sz="1800" dirty="0" err="1"/>
              <a:t>bufferName</a:t>
            </a:r>
            <a:r>
              <a:rPr lang="en-US" sz="1800" dirty="0"/>
              <a:t> = "");  //! -- adds a new buffer to the messaging system</a:t>
            </a:r>
            <a:br>
              <a:rPr lang="en-US" sz="1800" dirty="0"/>
            </a:br>
            <a:r>
              <a:rPr lang="en-US" sz="1800" dirty="0"/>
              <a:t>    </a:t>
            </a:r>
            <a:r>
              <a:rPr lang="en-US" sz="1800" b="1" dirty="0"/>
              <a:t>void </a:t>
            </a:r>
            <a:r>
              <a:rPr lang="en-US" sz="1800" dirty="0" err="1"/>
              <a:t>SetNumMessages</a:t>
            </a:r>
            <a:r>
              <a:rPr lang="en-US" sz="1800" dirty="0"/>
              <a:t>(uint64_t </a:t>
            </a:r>
            <a:r>
              <a:rPr lang="en-US" sz="1800" dirty="0" err="1"/>
              <a:t>MessageCount</a:t>
            </a:r>
            <a:r>
              <a:rPr lang="en-US" sz="1800" dirty="0"/>
              <a:t>);  //! --updates message count in buffer header</a:t>
            </a:r>
            <a:br>
              <a:rPr lang="en-US" sz="1800" dirty="0"/>
            </a:br>
            <a:r>
              <a:rPr lang="en-US" sz="1800" dirty="0"/>
              <a:t>    uint64_t </a:t>
            </a:r>
            <a:r>
              <a:rPr lang="en-US" sz="1800" dirty="0" err="1"/>
              <a:t>GetMessageCount</a:t>
            </a:r>
            <a:r>
              <a:rPr lang="en-US" sz="1800" dirty="0"/>
              <a:t>(int32_t </a:t>
            </a:r>
            <a:r>
              <a:rPr lang="en-US" sz="1800" dirty="0" err="1"/>
              <a:t>bufferSelect</a:t>
            </a:r>
            <a:r>
              <a:rPr lang="en-US" sz="1800" dirty="0"/>
              <a:t> = -1);  //! --gets the number of messages in buffer </a:t>
            </a:r>
            <a:r>
              <a:rPr lang="en-US" sz="1800" dirty="0" err="1"/>
              <a:t>bufferSelect</a:t>
            </a:r>
            <a:br>
              <a:rPr lang="en-US" sz="1800" dirty="0"/>
            </a:br>
            <a:r>
              <a:rPr lang="en-US" sz="1800" dirty="0"/>
              <a:t>    </a:t>
            </a:r>
            <a:r>
              <a:rPr lang="en-US" sz="1800" b="1" dirty="0"/>
              <a:t>void </a:t>
            </a:r>
            <a:r>
              <a:rPr lang="en-US" sz="1800" dirty="0" err="1"/>
              <a:t>ClearMessageBuffer</a:t>
            </a:r>
            <a:r>
              <a:rPr lang="en-US" sz="1800" dirty="0"/>
              <a:t>();  //! -- sets current buffer to zeros</a:t>
            </a:r>
            <a:br>
              <a:rPr lang="en-US" sz="1800" dirty="0"/>
            </a:br>
            <a:r>
              <a:rPr lang="en-US" sz="1800" dirty="0"/>
              <a:t>    uint64_t </a:t>
            </a:r>
            <a:r>
              <a:rPr lang="en-US" sz="1800" dirty="0" err="1"/>
              <a:t>GetCurrentSize</a:t>
            </a:r>
            <a:r>
              <a:rPr lang="en-US" sz="1800" dirty="0"/>
              <a:t>();  //! -- returns size of current buffer</a:t>
            </a:r>
            <a:br>
              <a:rPr lang="en-US" sz="1800" dirty="0"/>
            </a:br>
            <a:r>
              <a:rPr lang="en-US" sz="1800" dirty="0"/>
              <a:t>    int64_t </a:t>
            </a:r>
            <a:r>
              <a:rPr lang="en-US" sz="1800" dirty="0" err="1"/>
              <a:t>CreateNewMessage</a:t>
            </a:r>
            <a:r>
              <a:rPr lang="en-US" sz="1800" dirty="0"/>
              <a:t>(std::string </a:t>
            </a:r>
            <a:r>
              <a:rPr lang="en-US" sz="1800" dirty="0" err="1"/>
              <a:t>MessageName</a:t>
            </a:r>
            <a:r>
              <a:rPr lang="en-US" sz="1800" dirty="0"/>
              <a:t>, uint64_t </a:t>
            </a:r>
            <a:r>
              <a:rPr lang="en-US" sz="1800" dirty="0" err="1"/>
              <a:t>MaxSize</a:t>
            </a:r>
            <a:r>
              <a:rPr lang="en-US" sz="1800" dirty="0"/>
              <a:t>,</a:t>
            </a:r>
            <a:br>
              <a:rPr lang="en-US" sz="1800" dirty="0"/>
            </a:br>
            <a:r>
              <a:rPr lang="en-US" sz="1800" dirty="0"/>
              <a:t>        uint64_t </a:t>
            </a:r>
            <a:r>
              <a:rPr lang="en-US" sz="1800" dirty="0" err="1"/>
              <a:t>NumMessageBuffers</a:t>
            </a:r>
            <a:r>
              <a:rPr lang="en-US" sz="1800" dirty="0"/>
              <a:t> = 2, std::string </a:t>
            </a:r>
            <a:r>
              <a:rPr lang="en-US" sz="1800" dirty="0" err="1"/>
              <a:t>messageStruct</a:t>
            </a:r>
            <a:r>
              <a:rPr lang="en-US" sz="1800" dirty="0"/>
              <a:t> = "", int64_t </a:t>
            </a:r>
            <a:r>
              <a:rPr lang="en-US" sz="1800" dirty="0" err="1"/>
              <a:t>moduleID</a:t>
            </a:r>
            <a:r>
              <a:rPr lang="en-US" sz="1800" dirty="0"/>
              <a:t> = -1);</a:t>
            </a:r>
            <a:br>
              <a:rPr lang="en-US" sz="1800" dirty="0"/>
            </a:br>
            <a:r>
              <a:rPr lang="en-US" sz="1800" dirty="0"/>
              <a:t>    </a:t>
            </a:r>
            <a:r>
              <a:rPr lang="en-US" sz="1800" b="1" dirty="0"/>
              <a:t>bool </a:t>
            </a:r>
            <a:r>
              <a:rPr lang="en-US" sz="1800" dirty="0" err="1"/>
              <a:t>WriteMessage</a:t>
            </a:r>
            <a:r>
              <a:rPr lang="en-US" sz="1800" dirty="0"/>
              <a:t>(int64_t </a:t>
            </a:r>
            <a:r>
              <a:rPr lang="en-US" sz="1800" dirty="0" err="1"/>
              <a:t>MessageID</a:t>
            </a:r>
            <a:r>
              <a:rPr lang="en-US" sz="1800" dirty="0"/>
              <a:t>, uint64_t </a:t>
            </a:r>
            <a:r>
              <a:rPr lang="en-US" sz="1800" dirty="0" err="1"/>
              <a:t>ClockTimeNanos</a:t>
            </a:r>
            <a:r>
              <a:rPr lang="en-US" sz="1800" dirty="0"/>
              <a:t>, uint64_t </a:t>
            </a:r>
            <a:r>
              <a:rPr lang="en-US" sz="1800" dirty="0" err="1"/>
              <a:t>MsgSize</a:t>
            </a:r>
            <a:r>
              <a:rPr lang="en-US" sz="1800" dirty="0"/>
              <a:t>,</a:t>
            </a:r>
            <a:br>
              <a:rPr lang="en-US" sz="1800" dirty="0"/>
            </a:br>
            <a:r>
              <a:rPr lang="en-US" sz="1800" dirty="0"/>
              <a:t>                      </a:t>
            </a:r>
            <a:r>
              <a:rPr lang="en-US" sz="1800" b="1" dirty="0"/>
              <a:t>void </a:t>
            </a:r>
            <a:r>
              <a:rPr lang="en-US" sz="1800" dirty="0"/>
              <a:t>*</a:t>
            </a:r>
            <a:r>
              <a:rPr lang="en-US" sz="1800" dirty="0" err="1"/>
              <a:t>MsgPayload</a:t>
            </a:r>
            <a:r>
              <a:rPr lang="en-US" sz="1800" dirty="0"/>
              <a:t>, int64_t </a:t>
            </a:r>
            <a:r>
              <a:rPr lang="en-US" sz="1800" dirty="0" err="1"/>
              <a:t>moduleID</a:t>
            </a:r>
            <a:r>
              <a:rPr lang="en-US" sz="1800" dirty="0"/>
              <a:t> = -1);</a:t>
            </a:r>
            <a:br>
              <a:rPr lang="en-US" sz="1800" dirty="0"/>
            </a:br>
            <a:r>
              <a:rPr lang="en-US" sz="1800" dirty="0"/>
              <a:t>    </a:t>
            </a:r>
            <a:r>
              <a:rPr lang="en-US" sz="1800" b="1" dirty="0"/>
              <a:t>bool </a:t>
            </a:r>
            <a:r>
              <a:rPr lang="en-US" sz="1800" dirty="0" err="1"/>
              <a:t>ReadMessage</a:t>
            </a:r>
            <a:r>
              <a:rPr lang="en-US" sz="1800" dirty="0"/>
              <a:t>(int64_t </a:t>
            </a:r>
            <a:r>
              <a:rPr lang="en-US" sz="1800" dirty="0" err="1"/>
              <a:t>MessageID</a:t>
            </a:r>
            <a:r>
              <a:rPr lang="en-US" sz="1800" dirty="0"/>
              <a:t>, </a:t>
            </a:r>
            <a:r>
              <a:rPr lang="en-US" sz="1800" dirty="0" err="1"/>
              <a:t>SingleMessageHeader</a:t>
            </a:r>
            <a:r>
              <a:rPr lang="en-US" sz="1800" dirty="0"/>
              <a:t> *</a:t>
            </a:r>
            <a:r>
              <a:rPr lang="en-US" sz="1800" dirty="0" err="1"/>
              <a:t>DataHeader</a:t>
            </a:r>
            <a:r>
              <a:rPr lang="en-US" sz="1800" dirty="0"/>
              <a:t>,</a:t>
            </a:r>
            <a:br>
              <a:rPr lang="en-US" sz="1800" dirty="0"/>
            </a:br>
            <a:r>
              <a:rPr lang="en-US" sz="1800" dirty="0"/>
              <a:t>                     uint64_t </a:t>
            </a:r>
            <a:r>
              <a:rPr lang="en-US" sz="1800" dirty="0" err="1"/>
              <a:t>MaxBytes</a:t>
            </a:r>
            <a:r>
              <a:rPr lang="en-US" sz="1800" dirty="0"/>
              <a:t>, </a:t>
            </a:r>
            <a:r>
              <a:rPr lang="en-US" sz="1800" b="1" dirty="0"/>
              <a:t>void </a:t>
            </a:r>
            <a:r>
              <a:rPr lang="en-US" sz="1800" dirty="0"/>
              <a:t>*</a:t>
            </a:r>
            <a:r>
              <a:rPr lang="en-US" sz="1800" dirty="0" err="1"/>
              <a:t>MsgPayload</a:t>
            </a:r>
            <a:r>
              <a:rPr lang="en-US" sz="1800" dirty="0"/>
              <a:t>, int64_t </a:t>
            </a:r>
            <a:r>
              <a:rPr lang="en-US" sz="1800" dirty="0" err="1"/>
              <a:t>moduleID</a:t>
            </a:r>
            <a:r>
              <a:rPr lang="en-US" sz="1800" dirty="0"/>
              <a:t>=-1, uint64_t </a:t>
            </a:r>
            <a:r>
              <a:rPr lang="en-US" sz="1800" dirty="0" err="1"/>
              <a:t>CurrentOffset</a:t>
            </a:r>
            <a:r>
              <a:rPr lang="en-US" sz="1800" dirty="0"/>
              <a:t>=0);</a:t>
            </a:r>
            <a:br>
              <a:rPr lang="en-US" sz="1800" dirty="0"/>
            </a:br>
            <a:r>
              <a:rPr lang="en-US" sz="1800" dirty="0"/>
              <a:t>    </a:t>
            </a:r>
            <a:r>
              <a:rPr lang="en-US" sz="1800" b="1" dirty="0"/>
              <a:t>static void </a:t>
            </a:r>
            <a:r>
              <a:rPr lang="en-US" sz="1800" dirty="0" err="1"/>
              <a:t>AccessMessageData</a:t>
            </a:r>
            <a:r>
              <a:rPr lang="en-US" sz="1800" dirty="0"/>
              <a:t>(uint8_t *</a:t>
            </a:r>
            <a:r>
              <a:rPr lang="en-US" sz="1800" dirty="0" err="1"/>
              <a:t>MsgBuffer</a:t>
            </a:r>
            <a:r>
              <a:rPr lang="en-US" sz="1800" dirty="0"/>
              <a:t>, uint64_t </a:t>
            </a:r>
            <a:r>
              <a:rPr lang="en-US" sz="1800" dirty="0" err="1"/>
              <a:t>maxMsgBytes</a:t>
            </a:r>
            <a:r>
              <a:rPr lang="en-US" sz="1800" dirty="0"/>
              <a:t>,</a:t>
            </a:r>
            <a:br>
              <a:rPr lang="en-US" sz="1800" dirty="0"/>
            </a:br>
            <a:r>
              <a:rPr lang="en-US" sz="1800" dirty="0"/>
              <a:t>                                  uint64_t </a:t>
            </a:r>
            <a:r>
              <a:rPr lang="en-US" sz="1800" dirty="0" err="1"/>
              <a:t>CurrentOffset</a:t>
            </a:r>
            <a:r>
              <a:rPr lang="en-US" sz="1800" dirty="0"/>
              <a:t>, </a:t>
            </a:r>
            <a:r>
              <a:rPr lang="en-US" sz="1800" dirty="0" err="1"/>
              <a:t>SingleMessageHeader</a:t>
            </a:r>
            <a:r>
              <a:rPr lang="en-US" sz="1800" dirty="0"/>
              <a:t> *</a:t>
            </a:r>
            <a:r>
              <a:rPr lang="en-US" sz="1800" dirty="0" err="1"/>
              <a:t>DataHeader</a:t>
            </a:r>
            <a:r>
              <a:rPr lang="en-US" sz="1800" dirty="0"/>
              <a:t>,</a:t>
            </a:r>
            <a:br>
              <a:rPr lang="en-US" sz="1800" dirty="0"/>
            </a:br>
            <a:r>
              <a:rPr lang="en-US" sz="1800" dirty="0"/>
              <a:t>                                  uint64_t </a:t>
            </a:r>
            <a:r>
              <a:rPr lang="en-US" sz="1800" dirty="0" err="1"/>
              <a:t>maxReadBytes</a:t>
            </a:r>
            <a:r>
              <a:rPr lang="en-US" sz="1800" dirty="0"/>
              <a:t>, uint8_t *</a:t>
            </a:r>
            <a:r>
              <a:rPr lang="en-US" sz="1800" dirty="0" err="1"/>
              <a:t>OutputBuffer</a:t>
            </a:r>
            <a:r>
              <a:rPr lang="en-US" sz="1800" dirty="0"/>
              <a:t>);</a:t>
            </a:r>
            <a:br>
              <a:rPr lang="en-US" sz="1800" dirty="0"/>
            </a:br>
            <a:r>
              <a:rPr lang="en-US" sz="1800" dirty="0"/>
              <a:t>    </a:t>
            </a:r>
            <a:r>
              <a:rPr lang="en-US" sz="1800" dirty="0" err="1"/>
              <a:t>MessageHeaderData</a:t>
            </a:r>
            <a:r>
              <a:rPr lang="en-US" sz="1800" dirty="0"/>
              <a:t>* </a:t>
            </a:r>
            <a:r>
              <a:rPr lang="en-US" sz="1800" dirty="0" err="1"/>
              <a:t>FindMsgHeader</a:t>
            </a:r>
            <a:r>
              <a:rPr lang="en-US" sz="1800" dirty="0"/>
              <a:t>(int64_t </a:t>
            </a:r>
            <a:r>
              <a:rPr lang="en-US" sz="1800" dirty="0" err="1"/>
              <a:t>MessageID</a:t>
            </a:r>
            <a:r>
              <a:rPr lang="en-US" sz="1800" dirty="0"/>
              <a:t>, int32_t </a:t>
            </a:r>
            <a:r>
              <a:rPr lang="en-US" sz="1800" dirty="0" err="1"/>
              <a:t>bufferSelect</a:t>
            </a:r>
            <a:r>
              <a:rPr lang="en-US" sz="1800" dirty="0"/>
              <a:t>=-1);  //! -- returns a </a:t>
            </a:r>
            <a:r>
              <a:rPr lang="en-US" sz="1800" dirty="0" err="1"/>
              <a:t>MessageHeaderData</a:t>
            </a:r>
            <a:br>
              <a:rPr lang="en-US" sz="1800" dirty="0"/>
            </a:br>
            <a:r>
              <a:rPr lang="en-US" sz="1800" dirty="0"/>
              <a:t>    </a:t>
            </a:r>
            <a:r>
              <a:rPr lang="en-US" sz="1800" b="1" dirty="0"/>
              <a:t>void </a:t>
            </a:r>
            <a:r>
              <a:rPr lang="en-US" sz="1800" dirty="0" err="1"/>
              <a:t>PrintAllMessageData</a:t>
            </a:r>
            <a:r>
              <a:rPr lang="en-US" sz="1800" dirty="0"/>
              <a:t>();  //! -- prints data for messages in current buffer</a:t>
            </a:r>
            <a:br>
              <a:rPr lang="en-US" sz="1800" dirty="0"/>
            </a:br>
            <a:r>
              <a:rPr lang="en-US" sz="1800" dirty="0"/>
              <a:t>    </a:t>
            </a:r>
            <a:r>
              <a:rPr lang="en-US" sz="1800" b="1" dirty="0"/>
              <a:t>void </a:t>
            </a:r>
            <a:r>
              <a:rPr lang="en-US" sz="1800" dirty="0" err="1"/>
              <a:t>PrintMessageStats</a:t>
            </a:r>
            <a:r>
              <a:rPr lang="en-US" sz="1800" dirty="0"/>
              <a:t>(int64_t </a:t>
            </a:r>
            <a:r>
              <a:rPr lang="en-US" sz="1800" dirty="0" err="1"/>
              <a:t>MessageID</a:t>
            </a:r>
            <a:r>
              <a:rPr lang="en-US" sz="1800" dirty="0"/>
              <a:t>);  //! -- prints data for a single message by ID</a:t>
            </a:r>
            <a:br>
              <a:rPr lang="en-US" sz="1800" dirty="0"/>
            </a:br>
            <a:r>
              <a:rPr lang="en-US" sz="1800" dirty="0"/>
              <a:t>    std::string </a:t>
            </a:r>
            <a:r>
              <a:rPr lang="en-US" sz="1800" dirty="0" err="1"/>
              <a:t>FindMessageName</a:t>
            </a:r>
            <a:r>
              <a:rPr lang="en-US" sz="1800" dirty="0"/>
              <a:t>(int64_t </a:t>
            </a:r>
            <a:r>
              <a:rPr lang="en-US" sz="1800" dirty="0" err="1"/>
              <a:t>MessageID</a:t>
            </a:r>
            <a:r>
              <a:rPr lang="en-US" sz="1800" dirty="0"/>
              <a:t>, int32_t </a:t>
            </a:r>
            <a:r>
              <a:rPr lang="en-US" sz="1800" dirty="0" err="1"/>
              <a:t>bufferSelect</a:t>
            </a:r>
            <a:r>
              <a:rPr lang="en-US" sz="1800" dirty="0"/>
              <a:t>=-1);  //! -- searches only the selected buffer</a:t>
            </a:r>
            <a:br>
              <a:rPr lang="en-US" sz="1800" dirty="0"/>
            </a:br>
            <a:r>
              <a:rPr lang="en-US" sz="1800" dirty="0"/>
              <a:t>    int64_t </a:t>
            </a:r>
            <a:r>
              <a:rPr lang="en-US" sz="1800" dirty="0" err="1"/>
              <a:t>FindMessageID</a:t>
            </a:r>
            <a:r>
              <a:rPr lang="en-US" sz="1800" dirty="0"/>
              <a:t>(</a:t>
            </a:r>
            <a:r>
              <a:rPr lang="en-US" sz="1800" dirty="0" err="1"/>
              <a:t>std</a:t>
            </a:r>
            <a:r>
              <a:rPr lang="en-US" sz="1800" dirty="0"/>
              <a:t>::string </a:t>
            </a:r>
            <a:r>
              <a:rPr lang="en-US" sz="1800" dirty="0" err="1"/>
              <a:t>MessageName</a:t>
            </a:r>
            <a:r>
              <a:rPr lang="en-US" sz="1800" dirty="0"/>
              <a:t>, int32_t </a:t>
            </a:r>
            <a:r>
              <a:rPr lang="en-US" sz="1800" dirty="0" err="1"/>
              <a:t>bufferSelect</a:t>
            </a:r>
            <a:r>
              <a:rPr lang="en-US" sz="1800" dirty="0"/>
              <a:t>=-1);  //! -- searches only the selected buffer</a:t>
            </a:r>
            <a:br>
              <a:rPr lang="en-US" sz="1800" dirty="0"/>
            </a:br>
            <a:r>
              <a:rPr lang="en-US" sz="1800" dirty="0"/>
              <a:t>    int64_t </a:t>
            </a:r>
            <a:r>
              <a:rPr lang="en-US" sz="1800" dirty="0" err="1"/>
              <a:t>subscribeToMessage</a:t>
            </a:r>
            <a:r>
              <a:rPr lang="en-US" sz="1800" dirty="0"/>
              <a:t>(</a:t>
            </a:r>
            <a:r>
              <a:rPr lang="en-US" sz="1800" dirty="0" err="1"/>
              <a:t>std</a:t>
            </a:r>
            <a:r>
              <a:rPr lang="en-US" sz="1800" dirty="0"/>
              <a:t>::string </a:t>
            </a:r>
            <a:r>
              <a:rPr lang="en-US" sz="1800" dirty="0" err="1"/>
              <a:t>messageName</a:t>
            </a:r>
            <a:r>
              <a:rPr lang="en-US" sz="1800" dirty="0"/>
              <a:t>, uint64_t </a:t>
            </a:r>
            <a:r>
              <a:rPr lang="en-US" sz="1800" dirty="0" err="1"/>
              <a:t>messageSize</a:t>
            </a:r>
            <a:r>
              <a:rPr lang="en-US" sz="1800" dirty="0"/>
              <a:t>,</a:t>
            </a:r>
            <a:br>
              <a:rPr lang="en-US" sz="1800" dirty="0"/>
            </a:br>
            <a:r>
              <a:rPr lang="en-US" sz="1800" dirty="0"/>
              <a:t>        int64_t </a:t>
            </a:r>
            <a:r>
              <a:rPr lang="en-US" sz="1800" dirty="0" err="1"/>
              <a:t>moduleID</a:t>
            </a:r>
            <a:r>
              <a:rPr lang="en-US" sz="1800" dirty="0"/>
              <a:t>);</a:t>
            </a:r>
            <a:br>
              <a:rPr lang="en-US" sz="1800" dirty="0"/>
            </a:br>
            <a:r>
              <a:rPr lang="en-US" sz="1800" dirty="0"/>
              <a:t>    uint64_t </a:t>
            </a:r>
            <a:r>
              <a:rPr lang="en-US" sz="1800" dirty="0" err="1"/>
              <a:t>checkoutModuleID</a:t>
            </a:r>
            <a:r>
              <a:rPr lang="en-US" sz="1800" dirty="0"/>
              <a:t>();  //! -- Assigns next integer module ID</a:t>
            </a:r>
            <a:br>
              <a:rPr lang="en-US" sz="1800" dirty="0"/>
            </a:br>
            <a:r>
              <a:rPr lang="en-US" sz="1800" dirty="0"/>
              <a:t>    </a:t>
            </a:r>
            <a:r>
              <a:rPr lang="en-US" sz="1800" b="1" dirty="0"/>
              <a:t>void </a:t>
            </a:r>
            <a:r>
              <a:rPr lang="en-US" sz="1800" dirty="0" err="1"/>
              <a:t>selectMessageBuffer</a:t>
            </a:r>
            <a:r>
              <a:rPr lang="en-US" sz="1800" dirty="0"/>
              <a:t>(uint64_t </a:t>
            </a:r>
            <a:r>
              <a:rPr lang="en-US" sz="1800" dirty="0" err="1"/>
              <a:t>bufferUse</a:t>
            </a:r>
            <a:r>
              <a:rPr lang="en-US" sz="1800" dirty="0"/>
              <a:t>);  //! -- sets a default buffer for everything to use</a:t>
            </a:r>
            <a:br>
              <a:rPr lang="en-US" sz="1800" dirty="0"/>
            </a:br>
            <a:r>
              <a:rPr lang="en-US" sz="1800" dirty="0"/>
              <a:t>    uint64_t </a:t>
            </a:r>
            <a:r>
              <a:rPr lang="en-US" sz="1800" dirty="0" err="1"/>
              <a:t>getProcessCount</a:t>
            </a:r>
            <a:r>
              <a:rPr lang="en-US" sz="1800" dirty="0"/>
              <a:t>() {</a:t>
            </a:r>
            <a:r>
              <a:rPr lang="en-US" sz="1800" b="1" dirty="0"/>
              <a:t>return</a:t>
            </a:r>
            <a:r>
              <a:rPr lang="en-US" sz="1800" dirty="0"/>
              <a:t>(</a:t>
            </a:r>
            <a:r>
              <a:rPr lang="en-US" sz="1800" b="1" dirty="0"/>
              <a:t>this</a:t>
            </a:r>
            <a:r>
              <a:rPr lang="en-US" sz="1800" dirty="0"/>
              <a:t>-&gt;</a:t>
            </a:r>
            <a:r>
              <a:rPr lang="en-US" sz="1800" dirty="0" err="1"/>
              <a:t>dataBuffers.size</a:t>
            </a:r>
            <a:r>
              <a:rPr lang="en-US" sz="1800" dirty="0"/>
              <a:t>());}</a:t>
            </a:r>
            <a:br>
              <a:rPr lang="en-US" sz="1800" dirty="0"/>
            </a:br>
            <a:r>
              <a:rPr lang="en-US" sz="1800" dirty="0"/>
              <a:t>    </a:t>
            </a:r>
            <a:r>
              <a:rPr lang="en-US" sz="1800" dirty="0" err="1"/>
              <a:t>MessageIdentData</a:t>
            </a:r>
            <a:r>
              <a:rPr lang="en-US" sz="1800" dirty="0"/>
              <a:t> </a:t>
            </a:r>
            <a:r>
              <a:rPr lang="en-US" sz="1800" dirty="0" err="1"/>
              <a:t>messagePublishSearch</a:t>
            </a:r>
            <a:r>
              <a:rPr lang="en-US" sz="1800" dirty="0"/>
              <a:t>(</a:t>
            </a:r>
            <a:r>
              <a:rPr lang="en-US" sz="1800" dirty="0" err="1"/>
              <a:t>std</a:t>
            </a:r>
            <a:r>
              <a:rPr lang="en-US" sz="1800" dirty="0"/>
              <a:t>::string </a:t>
            </a:r>
            <a:r>
              <a:rPr lang="en-US" sz="1800" dirty="0" err="1"/>
              <a:t>messageName</a:t>
            </a:r>
            <a:r>
              <a:rPr lang="en-US" sz="1800" dirty="0"/>
              <a:t>);  //! -- returns </a:t>
            </a:r>
            <a:r>
              <a:rPr lang="en-US" sz="1800" dirty="0" err="1"/>
              <a:t>MessageIdentData</a:t>
            </a:r>
            <a:r>
              <a:rPr lang="en-US" sz="1800" dirty="0"/>
              <a:t> if found</a:t>
            </a:r>
            <a:br>
              <a:rPr lang="en-US" sz="1800" dirty="0"/>
            </a:br>
            <a:r>
              <a:rPr lang="en-US" sz="1800" dirty="0"/>
              <a:t>    int64_t </a:t>
            </a:r>
            <a:r>
              <a:rPr lang="en-US" sz="1800" dirty="0" err="1"/>
              <a:t>findMessageBuffer</a:t>
            </a:r>
            <a:r>
              <a:rPr lang="en-US" sz="1800" dirty="0"/>
              <a:t>(</a:t>
            </a:r>
            <a:r>
              <a:rPr lang="en-US" sz="1800" dirty="0" err="1"/>
              <a:t>std</a:t>
            </a:r>
            <a:r>
              <a:rPr lang="en-US" sz="1800" dirty="0"/>
              <a:t>::string </a:t>
            </a:r>
            <a:r>
              <a:rPr lang="en-US" sz="1800" dirty="0" err="1"/>
              <a:t>bufferName</a:t>
            </a:r>
            <a:r>
              <a:rPr lang="en-US" sz="1800" dirty="0"/>
              <a:t>);</a:t>
            </a:r>
            <a:br>
              <a:rPr lang="en-US" sz="1800" dirty="0"/>
            </a:br>
            <a:r>
              <a:rPr lang="en-US" sz="1800" dirty="0"/>
              <a:t>    </a:t>
            </a:r>
            <a:r>
              <a:rPr lang="en-US" sz="1800" dirty="0" err="1"/>
              <a:t>std</a:t>
            </a:r>
            <a:r>
              <a:rPr lang="en-US" sz="1800" dirty="0"/>
              <a:t>::set&lt;</a:t>
            </a:r>
            <a:r>
              <a:rPr lang="en-US" sz="1800" dirty="0" err="1"/>
              <a:t>std</a:t>
            </a:r>
            <a:r>
              <a:rPr lang="en-US" sz="1800" dirty="0"/>
              <a:t>::string&gt; </a:t>
            </a:r>
            <a:r>
              <a:rPr lang="en-US" sz="1800" dirty="0" err="1"/>
              <a:t>getUnpublishedMessages</a:t>
            </a:r>
            <a:r>
              <a:rPr lang="en-US" sz="1800" dirty="0"/>
              <a:t>();  //! -- returns </a:t>
            </a:r>
            <a:r>
              <a:rPr lang="en-US" sz="1800" dirty="0" err="1"/>
              <a:t>msgs</a:t>
            </a:r>
            <a:r>
              <a:rPr lang="en-US" sz="1800" dirty="0"/>
              <a:t> no one has access rights to</a:t>
            </a:r>
            <a:br>
              <a:rPr lang="en-US" sz="1800" dirty="0"/>
            </a:br>
            <a:r>
              <a:rPr lang="en-US" sz="1800" dirty="0"/>
              <a:t>    </a:t>
            </a:r>
            <a:r>
              <a:rPr lang="en-US" sz="1800" dirty="0" err="1"/>
              <a:t>std</a:t>
            </a:r>
            <a:r>
              <a:rPr lang="en-US" sz="1800" dirty="0"/>
              <a:t>::set&lt;</a:t>
            </a:r>
            <a:r>
              <a:rPr lang="en-US" sz="1800" dirty="0" err="1"/>
              <a:t>std</a:t>
            </a:r>
            <a:r>
              <a:rPr lang="en-US" sz="1800" dirty="0"/>
              <a:t>::string&gt; </a:t>
            </a:r>
            <a:r>
              <a:rPr lang="en-US" sz="1800" dirty="0" err="1"/>
              <a:t>getUniqueMessageNames</a:t>
            </a:r>
            <a:r>
              <a:rPr lang="en-US" sz="1800" dirty="0"/>
              <a:t>();  //! -- searched across all buffers</a:t>
            </a:r>
            <a:br>
              <a:rPr lang="en-US" sz="1800" dirty="0"/>
            </a:br>
            <a:r>
              <a:rPr lang="en-US" sz="1800" dirty="0"/>
              <a:t>    std::set&lt;std::pair&lt;</a:t>
            </a:r>
            <a:r>
              <a:rPr lang="en-US" sz="1800" b="1" dirty="0"/>
              <a:t>long int</a:t>
            </a:r>
            <a:r>
              <a:rPr lang="en-US" sz="1800" dirty="0"/>
              <a:t>, </a:t>
            </a:r>
            <a:r>
              <a:rPr lang="en-US" sz="1800" b="1" dirty="0"/>
              <a:t>long int</a:t>
            </a:r>
            <a:r>
              <a:rPr lang="en-US" sz="1800" dirty="0"/>
              <a:t>&gt;&gt;</a:t>
            </a:r>
            <a:br>
              <a:rPr lang="en-US" sz="1800" dirty="0"/>
            </a:br>
            <a:r>
              <a:rPr lang="en-US" sz="1800" dirty="0"/>
              <a:t>        </a:t>
            </a:r>
            <a:r>
              <a:rPr lang="en-US" sz="1800" dirty="0" err="1"/>
              <a:t>getMessageExchangeData</a:t>
            </a:r>
            <a:r>
              <a:rPr lang="en-US" sz="1800" dirty="0"/>
              <a:t>(int64_t </a:t>
            </a:r>
            <a:r>
              <a:rPr lang="en-US" sz="1800" dirty="0" err="1"/>
              <a:t>MessageID</a:t>
            </a:r>
            <a:r>
              <a:rPr lang="en-US" sz="1800" dirty="0"/>
              <a:t>);</a:t>
            </a:r>
            <a:br>
              <a:rPr lang="en-US" sz="1800" dirty="0"/>
            </a:br>
            <a:r>
              <a:rPr lang="en-US" sz="1800" dirty="0"/>
              <a:t>    </a:t>
            </a:r>
            <a:r>
              <a:rPr lang="en-US" sz="1800" b="1" dirty="0"/>
              <a:t>void </a:t>
            </a:r>
            <a:r>
              <a:rPr lang="en-US" sz="1800" dirty="0" err="1"/>
              <a:t>clearMessaging</a:t>
            </a:r>
            <a:r>
              <a:rPr lang="en-US" sz="1800" dirty="0"/>
              <a:t>();  //! -- wipes out all messages and buffers. total messaging system reset.</a:t>
            </a:r>
            <a:br>
              <a:rPr lang="en-US" sz="1800" dirty="0"/>
            </a:br>
            <a:r>
              <a:rPr lang="en-US" sz="1800" dirty="0"/>
              <a:t>    </a:t>
            </a:r>
            <a:r>
              <a:rPr lang="en-US" sz="1800" b="1" dirty="0"/>
              <a:t>bool </a:t>
            </a:r>
            <a:r>
              <a:rPr lang="en-US" sz="1800" dirty="0" err="1"/>
              <a:t>obtainWriteRights</a:t>
            </a:r>
            <a:r>
              <a:rPr lang="en-US" sz="1800" dirty="0"/>
              <a:t>(int64_t </a:t>
            </a:r>
            <a:r>
              <a:rPr lang="en-US" sz="1800" dirty="0" err="1"/>
              <a:t>MessageID</a:t>
            </a:r>
            <a:r>
              <a:rPr lang="en-US" sz="1800" dirty="0"/>
              <a:t>, int64_t </a:t>
            </a:r>
            <a:r>
              <a:rPr lang="en-US" sz="1800" dirty="0" err="1"/>
              <a:t>moduleID</a:t>
            </a:r>
            <a:r>
              <a:rPr lang="en-US" sz="1800" dirty="0"/>
              <a:t>);  //! -- grants rights to the requesting module</a:t>
            </a:r>
            <a:br>
              <a:rPr lang="en-US" sz="1800" dirty="0"/>
            </a:br>
            <a:r>
              <a:rPr lang="en-US" sz="1800" dirty="0"/>
              <a:t>    </a:t>
            </a:r>
            <a:r>
              <a:rPr lang="en-US" sz="1800" b="1" dirty="0"/>
              <a:t>bool </a:t>
            </a:r>
            <a:r>
              <a:rPr lang="en-US" sz="1800" dirty="0" err="1"/>
              <a:t>obtainReadRights</a:t>
            </a:r>
            <a:r>
              <a:rPr lang="en-US" sz="1800" dirty="0"/>
              <a:t>(int64_t </a:t>
            </a:r>
            <a:r>
              <a:rPr lang="en-US" sz="1800" dirty="0" err="1"/>
              <a:t>MessageID</a:t>
            </a:r>
            <a:r>
              <a:rPr lang="en-US" sz="1800" dirty="0"/>
              <a:t>, int64_t </a:t>
            </a:r>
            <a:r>
              <a:rPr lang="en-US" sz="1800" dirty="0" err="1"/>
              <a:t>moduleID</a:t>
            </a:r>
            <a:r>
              <a:rPr lang="en-US" sz="1800" dirty="0"/>
              <a:t>);  //! -- grants rights to the requesting module</a:t>
            </a:r>
            <a:br>
              <a:rPr lang="en-US" sz="1800" dirty="0"/>
            </a:br>
            <a:r>
              <a:rPr lang="en-US" sz="1800" dirty="0"/>
              <a:t>    uint64_t </a:t>
            </a:r>
            <a:r>
              <a:rPr lang="en-US" sz="1800" dirty="0" err="1"/>
              <a:t>getFailureCount</a:t>
            </a:r>
            <a:r>
              <a:rPr lang="en-US" sz="1800" dirty="0"/>
              <a:t>() {</a:t>
            </a:r>
            <a:r>
              <a:rPr lang="en-US" sz="1800" b="1" dirty="0"/>
              <a:t>return </a:t>
            </a:r>
            <a:r>
              <a:rPr lang="en-US" sz="1800" dirty="0"/>
              <a:t>(</a:t>
            </a:r>
            <a:r>
              <a:rPr lang="en-US" sz="1800" b="1" dirty="0"/>
              <a:t>this</a:t>
            </a:r>
            <a:r>
              <a:rPr lang="en-US" sz="1800" dirty="0"/>
              <a:t>-&gt;</a:t>
            </a:r>
            <a:r>
              <a:rPr lang="en-US" sz="1800" dirty="0" err="1"/>
              <a:t>CreateFails</a:t>
            </a:r>
            <a:r>
              <a:rPr lang="en-US" sz="1800" dirty="0"/>
              <a:t> + </a:t>
            </a:r>
            <a:r>
              <a:rPr lang="en-US" sz="1800" b="1" dirty="0"/>
              <a:t>this</a:t>
            </a:r>
            <a:r>
              <a:rPr lang="en-US" sz="1800" dirty="0"/>
              <a:t>-&gt;</a:t>
            </a:r>
            <a:r>
              <a:rPr lang="en-US" sz="1800" dirty="0" err="1"/>
              <a:t>ReadFails</a:t>
            </a:r>
            <a:r>
              <a:rPr lang="en-US" sz="1800" dirty="0"/>
              <a:t> + </a:t>
            </a:r>
            <a:r>
              <a:rPr lang="en-US" sz="1800" b="1" dirty="0"/>
              <a:t>this</a:t>
            </a:r>
            <a:r>
              <a:rPr lang="en-US" sz="1800" dirty="0"/>
              <a:t>-&gt;</a:t>
            </a:r>
            <a:r>
              <a:rPr lang="en-US" sz="1800" dirty="0" err="1"/>
              <a:t>WriteFails</a:t>
            </a:r>
            <a:r>
              <a:rPr lang="en-US" sz="1800" dirty="0"/>
              <a:t>);}</a:t>
            </a:r>
            <a:br>
              <a:rPr lang="en-US" sz="1800" dirty="0"/>
            </a:br>
            <a:br>
              <a:rPr lang="en-US" sz="1800" dirty="0"/>
            </a:br>
            <a:r>
              <a:rPr lang="en-US" sz="1800" b="1" dirty="0"/>
              <a:t>private</a:t>
            </a:r>
            <a:r>
              <a:rPr lang="en-US" sz="1800" dirty="0"/>
              <a:t>:</a:t>
            </a:r>
            <a:br>
              <a:rPr lang="en-US" sz="1800" dirty="0"/>
            </a:br>
            <a:r>
              <a:rPr lang="en-US" sz="1800" dirty="0"/>
              <a:t>    </a:t>
            </a:r>
            <a:r>
              <a:rPr lang="en-US" sz="1800" dirty="0" err="1"/>
              <a:t>SystemMessaging</a:t>
            </a:r>
            <a:r>
              <a:rPr lang="en-US" sz="1800" dirty="0"/>
              <a:t>();</a:t>
            </a:r>
            <a:br>
              <a:rPr lang="en-US" sz="1800" dirty="0"/>
            </a:br>
            <a:r>
              <a:rPr lang="en-US" sz="1800" dirty="0"/>
              <a:t>    ~</a:t>
            </a:r>
            <a:r>
              <a:rPr lang="en-US" sz="1800" dirty="0" err="1"/>
              <a:t>SystemMessaging</a:t>
            </a:r>
            <a:r>
              <a:rPr lang="en-US" sz="1800" dirty="0"/>
              <a:t>();</a:t>
            </a:r>
            <a:br>
              <a:rPr lang="en-US" sz="1800" dirty="0"/>
            </a:br>
            <a:r>
              <a:rPr lang="en-US" sz="1800" dirty="0"/>
              <a:t>    </a:t>
            </a:r>
            <a:r>
              <a:rPr lang="en-US" sz="1800" dirty="0" err="1"/>
              <a:t>SystemMessaging</a:t>
            </a:r>
            <a:r>
              <a:rPr lang="en-US" sz="1800" dirty="0"/>
              <a:t>(</a:t>
            </a:r>
            <a:r>
              <a:rPr lang="en-US" sz="1800" dirty="0" err="1"/>
              <a:t>SystemMessaging</a:t>
            </a:r>
            <a:r>
              <a:rPr lang="en-US" sz="1800" dirty="0"/>
              <a:t> </a:t>
            </a:r>
            <a:r>
              <a:rPr lang="en-US" sz="1800" b="1" dirty="0" err="1"/>
              <a:t>const</a:t>
            </a:r>
            <a:r>
              <a:rPr lang="en-US" sz="1800" b="1" dirty="0"/>
              <a:t> </a:t>
            </a:r>
            <a:r>
              <a:rPr lang="en-US" sz="1800" dirty="0"/>
              <a:t>&amp;) {};</a:t>
            </a:r>
            <a:br>
              <a:rPr lang="en-US" sz="1800" dirty="0"/>
            </a:br>
            <a:r>
              <a:rPr lang="en-US" sz="1800" dirty="0"/>
              <a:t>    </a:t>
            </a:r>
            <a:r>
              <a:rPr lang="en-US" sz="1800" dirty="0" err="1"/>
              <a:t>SystemMessaging</a:t>
            </a:r>
            <a:r>
              <a:rPr lang="en-US" sz="1800" dirty="0"/>
              <a:t>&amp; </a:t>
            </a:r>
            <a:r>
              <a:rPr lang="en-US" sz="1800" b="1" dirty="0"/>
              <a:t>operator </a:t>
            </a:r>
            <a:r>
              <a:rPr lang="en-US" sz="1800" dirty="0"/>
              <a:t>=(</a:t>
            </a:r>
            <a:r>
              <a:rPr lang="en-US" sz="1800" dirty="0" err="1"/>
              <a:t>SystemMessaging</a:t>
            </a:r>
            <a:r>
              <a:rPr lang="en-US" sz="1800" dirty="0"/>
              <a:t> </a:t>
            </a:r>
            <a:r>
              <a:rPr lang="en-US" sz="1800" b="1" dirty="0" err="1"/>
              <a:t>const</a:t>
            </a:r>
            <a:r>
              <a:rPr lang="en-US" sz="1800" b="1" dirty="0"/>
              <a:t> </a:t>
            </a:r>
            <a:r>
              <a:rPr lang="en-US" sz="1800" dirty="0"/>
              <a:t>&amp;){</a:t>
            </a:r>
            <a:r>
              <a:rPr lang="en-US" sz="1800" b="1" dirty="0"/>
              <a:t>return</a:t>
            </a:r>
            <a:r>
              <a:rPr lang="en-US" sz="1800" dirty="0"/>
              <a:t>(*</a:t>
            </a:r>
            <a:r>
              <a:rPr lang="en-US" sz="1800" b="1" dirty="0"/>
              <a:t>this</a:t>
            </a:r>
            <a:r>
              <a:rPr lang="en-US" sz="1800" dirty="0"/>
              <a:t>);};</a:t>
            </a:r>
            <a:endParaRPr kumimoji="0" lang="en-US" sz="18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endParaRPr>
          </a:p>
        </p:txBody>
      </p:sp>
    </p:spTree>
    <p:extLst>
      <p:ext uri="{BB962C8B-B14F-4D97-AF65-F5344CB8AC3E}">
        <p14:creationId xmlns:p14="http://schemas.microsoft.com/office/powerpoint/2010/main" val="4149071501"/>
      </p:ext>
    </p:extLst>
  </p:cSld>
  <p:clrMapOvr>
    <a:masterClrMapping/>
  </p:clrMapOvr>
  <p:transition spd="med"/>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EFCDC-E216-A84F-846E-0C63BA8D2674}"/>
              </a:ext>
            </a:extLst>
          </p:cNvPr>
          <p:cNvSpPr>
            <a:spLocks noGrp="1"/>
          </p:cNvSpPr>
          <p:nvPr>
            <p:ph type="title"/>
          </p:nvPr>
        </p:nvSpPr>
        <p:spPr/>
        <p:txBody>
          <a:bodyPr/>
          <a:lstStyle/>
          <a:p>
            <a:r>
              <a:rPr lang="en-US" dirty="0"/>
              <a:t>What does </a:t>
            </a:r>
            <a:r>
              <a:rPr lang="en-US" dirty="0" err="1"/>
              <a:t>SystemMessaging</a:t>
            </a:r>
            <a:r>
              <a:rPr lang="en-US" dirty="0"/>
              <a:t>() do?</a:t>
            </a:r>
          </a:p>
        </p:txBody>
      </p:sp>
      <p:cxnSp>
        <p:nvCxnSpPr>
          <p:cNvPr id="6" name="Straight Arrow Connector 5">
            <a:extLst>
              <a:ext uri="{FF2B5EF4-FFF2-40B4-BE49-F238E27FC236}">
                <a16:creationId xmlns:a16="http://schemas.microsoft.com/office/drawing/2014/main" id="{9810BD4D-AA54-F544-8BA3-3B25B1E51B5F}"/>
              </a:ext>
            </a:extLst>
          </p:cNvPr>
          <p:cNvCxnSpPr>
            <a:cxnSpLocks/>
          </p:cNvCxnSpPr>
          <p:nvPr/>
        </p:nvCxnSpPr>
        <p:spPr>
          <a:xfrm flipH="1">
            <a:off x="7105136" y="3818238"/>
            <a:ext cx="6969210" cy="0"/>
          </a:xfrm>
          <a:prstGeom prst="straightConnector1">
            <a:avLst/>
          </a:prstGeom>
          <a:noFill/>
          <a:ln w="762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9" name="TextBox 8">
            <a:extLst>
              <a:ext uri="{FF2B5EF4-FFF2-40B4-BE49-F238E27FC236}">
                <a16:creationId xmlns:a16="http://schemas.microsoft.com/office/drawing/2014/main" id="{5AA55DEF-22F3-3F49-8A7B-06EB8FEE1D19}"/>
              </a:ext>
            </a:extLst>
          </p:cNvPr>
          <p:cNvSpPr txBox="1"/>
          <p:nvPr/>
        </p:nvSpPr>
        <p:spPr>
          <a:xfrm>
            <a:off x="14234982" y="2451858"/>
            <a:ext cx="7524750" cy="313931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822960" rtl="0" fontAlgn="auto" latinLnBrk="0" hangingPunct="0">
              <a:lnSpc>
                <a:spcPct val="100000"/>
              </a:lnSpc>
              <a:spcBef>
                <a:spcPts val="0"/>
              </a:spcBef>
              <a:spcAft>
                <a:spcPts val="0"/>
              </a:spcAft>
              <a:buClrTx/>
              <a:buSzTx/>
              <a:buFontTx/>
              <a:buNone/>
              <a:tabLst/>
            </a:pPr>
            <a:r>
              <a:rPr lang="en-US" dirty="0">
                <a:solidFill>
                  <a:schemeClr val="tx1"/>
                </a:solidFill>
              </a:rPr>
              <a:t>Goes through all messages in the currently selected buffer and sums their sizes. So, it returns the sum size of the currently written messages and their headers, not the total size of the </a:t>
            </a:r>
            <a:r>
              <a:rPr lang="en-US" dirty="0" err="1">
                <a:solidFill>
                  <a:schemeClr val="tx1"/>
                </a:solidFill>
              </a:rPr>
              <a:t>StorageBuffer</a:t>
            </a:r>
            <a:r>
              <a:rPr lang="en-US" dirty="0">
                <a:solidFill>
                  <a:schemeClr val="tx1"/>
                </a:solidFill>
              </a:rPr>
              <a:t>.</a:t>
            </a:r>
            <a:endParaRPr lang="en-US" dirty="0">
              <a:solidFill>
                <a:srgbClr val="FF0000"/>
              </a:solidFill>
            </a:endParaRPr>
          </a:p>
        </p:txBody>
      </p:sp>
      <p:sp>
        <p:nvSpPr>
          <p:cNvPr id="8" name="Rectangle 7">
            <a:extLst>
              <a:ext uri="{FF2B5EF4-FFF2-40B4-BE49-F238E27FC236}">
                <a16:creationId xmlns:a16="http://schemas.microsoft.com/office/drawing/2014/main" id="{49C51D27-F29D-BB4B-A4F4-ADCAEBE686FD}"/>
              </a:ext>
            </a:extLst>
          </p:cNvPr>
          <p:cNvSpPr/>
          <p:nvPr/>
        </p:nvSpPr>
        <p:spPr>
          <a:xfrm>
            <a:off x="700056" y="1894059"/>
            <a:ext cx="12966516" cy="11772454"/>
          </a:xfrm>
          <a:prstGeom prst="rect">
            <a:avLst/>
          </a:prstGeom>
          <a:solidFill>
            <a:srgbClr val="C9B37C">
              <a:alpha val="50000"/>
            </a:srgbClr>
          </a:solidFill>
          <a:ln w="12700"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8580" tIns="68580" rIns="68580" bIns="68580" numCol="1" spcCol="38100" rtlCol="0" anchor="ctr">
            <a:spAutoFit/>
          </a:bodyPr>
          <a:lstStyle/>
          <a:p>
            <a:r>
              <a:rPr lang="en-US" sz="1800" b="1" dirty="0"/>
              <a:t>public</a:t>
            </a:r>
            <a:r>
              <a:rPr lang="en-US" sz="1800" dirty="0"/>
              <a:t>:</a:t>
            </a:r>
            <a:br>
              <a:rPr lang="en-US" sz="1800" dirty="0"/>
            </a:br>
            <a:r>
              <a:rPr lang="en-US" sz="1800" dirty="0"/>
              <a:t>    </a:t>
            </a:r>
            <a:r>
              <a:rPr lang="en-US" sz="1800" b="1" dirty="0"/>
              <a:t>static </a:t>
            </a:r>
            <a:r>
              <a:rPr lang="en-US" sz="1800" dirty="0" err="1"/>
              <a:t>SystemMessaging</a:t>
            </a:r>
            <a:r>
              <a:rPr lang="en-US" sz="1800" dirty="0"/>
              <a:t>* </a:t>
            </a:r>
            <a:r>
              <a:rPr lang="en-US" sz="1800" dirty="0" err="1"/>
              <a:t>GetInstance</a:t>
            </a:r>
            <a:r>
              <a:rPr lang="en-US" sz="1800" dirty="0"/>
              <a:t>();  //! -- returns a pointer to the sim instance of </a:t>
            </a:r>
            <a:r>
              <a:rPr lang="en-US" sz="1800" dirty="0" err="1"/>
              <a:t>SystemMessaging</a:t>
            </a:r>
            <a:br>
              <a:rPr lang="en-US" sz="1800" dirty="0"/>
            </a:br>
            <a:r>
              <a:rPr lang="en-US" sz="1800" dirty="0"/>
              <a:t>    uint64_t </a:t>
            </a:r>
            <a:r>
              <a:rPr lang="en-US" sz="1800" dirty="0" err="1"/>
              <a:t>AttachStorageBucket</a:t>
            </a:r>
            <a:r>
              <a:rPr lang="en-US" sz="1800" dirty="0"/>
              <a:t>(</a:t>
            </a:r>
            <a:r>
              <a:rPr lang="en-US" sz="1800" dirty="0" err="1"/>
              <a:t>std</a:t>
            </a:r>
            <a:r>
              <a:rPr lang="en-US" sz="1800" dirty="0"/>
              <a:t>::string </a:t>
            </a:r>
            <a:r>
              <a:rPr lang="en-US" sz="1800" dirty="0" err="1"/>
              <a:t>bufferName</a:t>
            </a:r>
            <a:r>
              <a:rPr lang="en-US" sz="1800" dirty="0"/>
              <a:t> = "");  //! -- adds a new buffer to the messaging system</a:t>
            </a:r>
            <a:br>
              <a:rPr lang="en-US" sz="1800" dirty="0"/>
            </a:br>
            <a:r>
              <a:rPr lang="en-US" sz="1800" dirty="0"/>
              <a:t>    </a:t>
            </a:r>
            <a:r>
              <a:rPr lang="en-US" sz="1800" b="1" dirty="0"/>
              <a:t>void </a:t>
            </a:r>
            <a:r>
              <a:rPr lang="en-US" sz="1800" dirty="0" err="1"/>
              <a:t>SetNumMessages</a:t>
            </a:r>
            <a:r>
              <a:rPr lang="en-US" sz="1800" dirty="0"/>
              <a:t>(uint64_t </a:t>
            </a:r>
            <a:r>
              <a:rPr lang="en-US" sz="1800" dirty="0" err="1"/>
              <a:t>MessageCount</a:t>
            </a:r>
            <a:r>
              <a:rPr lang="en-US" sz="1800" dirty="0"/>
              <a:t>);  //! --updates message count in buffer header</a:t>
            </a:r>
            <a:br>
              <a:rPr lang="en-US" sz="1800" dirty="0"/>
            </a:br>
            <a:r>
              <a:rPr lang="en-US" sz="1800" dirty="0"/>
              <a:t>    uint64_t </a:t>
            </a:r>
            <a:r>
              <a:rPr lang="en-US" sz="1800" dirty="0" err="1"/>
              <a:t>GetMessageCount</a:t>
            </a:r>
            <a:r>
              <a:rPr lang="en-US" sz="1800" dirty="0"/>
              <a:t>(int32_t </a:t>
            </a:r>
            <a:r>
              <a:rPr lang="en-US" sz="1800" dirty="0" err="1"/>
              <a:t>bufferSelect</a:t>
            </a:r>
            <a:r>
              <a:rPr lang="en-US" sz="1800" dirty="0"/>
              <a:t> = -1);  //! --gets the number of messages in buffer </a:t>
            </a:r>
            <a:r>
              <a:rPr lang="en-US" sz="1800" dirty="0" err="1"/>
              <a:t>bufferSelect</a:t>
            </a:r>
            <a:br>
              <a:rPr lang="en-US" sz="1800" dirty="0"/>
            </a:br>
            <a:r>
              <a:rPr lang="en-US" sz="1800" dirty="0"/>
              <a:t>    </a:t>
            </a:r>
            <a:r>
              <a:rPr lang="en-US" sz="1800" b="1" dirty="0"/>
              <a:t>void </a:t>
            </a:r>
            <a:r>
              <a:rPr lang="en-US" sz="1800" dirty="0" err="1"/>
              <a:t>ClearMessageBuffer</a:t>
            </a:r>
            <a:r>
              <a:rPr lang="en-US" sz="1800" dirty="0"/>
              <a:t>();  //! -- sets current buffer to zeros</a:t>
            </a:r>
            <a:br>
              <a:rPr lang="en-US" sz="1800" dirty="0"/>
            </a:br>
            <a:r>
              <a:rPr lang="en-US" sz="1800" dirty="0"/>
              <a:t>    uint64_t </a:t>
            </a:r>
            <a:r>
              <a:rPr lang="en-US" sz="1800" dirty="0" err="1"/>
              <a:t>GetCurrentSize</a:t>
            </a:r>
            <a:r>
              <a:rPr lang="en-US" sz="1800" dirty="0"/>
              <a:t>();  //! -- returns size of current buffer</a:t>
            </a:r>
            <a:br>
              <a:rPr lang="en-US" sz="1800" dirty="0"/>
            </a:br>
            <a:r>
              <a:rPr lang="en-US" sz="1800" dirty="0"/>
              <a:t>    int64_t </a:t>
            </a:r>
            <a:r>
              <a:rPr lang="en-US" sz="1800" dirty="0" err="1"/>
              <a:t>CreateNewMessage</a:t>
            </a:r>
            <a:r>
              <a:rPr lang="en-US" sz="1800" dirty="0"/>
              <a:t>(std::string </a:t>
            </a:r>
            <a:r>
              <a:rPr lang="en-US" sz="1800" dirty="0" err="1"/>
              <a:t>MessageName</a:t>
            </a:r>
            <a:r>
              <a:rPr lang="en-US" sz="1800" dirty="0"/>
              <a:t>, uint64_t </a:t>
            </a:r>
            <a:r>
              <a:rPr lang="en-US" sz="1800" dirty="0" err="1"/>
              <a:t>MaxSize</a:t>
            </a:r>
            <a:r>
              <a:rPr lang="en-US" sz="1800" dirty="0"/>
              <a:t>,</a:t>
            </a:r>
            <a:br>
              <a:rPr lang="en-US" sz="1800" dirty="0"/>
            </a:br>
            <a:r>
              <a:rPr lang="en-US" sz="1800" dirty="0"/>
              <a:t>        uint64_t </a:t>
            </a:r>
            <a:r>
              <a:rPr lang="en-US" sz="1800" dirty="0" err="1"/>
              <a:t>NumMessageBuffers</a:t>
            </a:r>
            <a:r>
              <a:rPr lang="en-US" sz="1800" dirty="0"/>
              <a:t> = 2, std::string </a:t>
            </a:r>
            <a:r>
              <a:rPr lang="en-US" sz="1800" dirty="0" err="1"/>
              <a:t>messageStruct</a:t>
            </a:r>
            <a:r>
              <a:rPr lang="en-US" sz="1800" dirty="0"/>
              <a:t> = "", int64_t </a:t>
            </a:r>
            <a:r>
              <a:rPr lang="en-US" sz="1800" dirty="0" err="1"/>
              <a:t>moduleID</a:t>
            </a:r>
            <a:r>
              <a:rPr lang="en-US" sz="1800" dirty="0"/>
              <a:t> = -1);</a:t>
            </a:r>
            <a:br>
              <a:rPr lang="en-US" sz="1800" dirty="0"/>
            </a:br>
            <a:r>
              <a:rPr lang="en-US" sz="1800" dirty="0"/>
              <a:t>    </a:t>
            </a:r>
            <a:r>
              <a:rPr lang="en-US" sz="1800" b="1" dirty="0"/>
              <a:t>bool </a:t>
            </a:r>
            <a:r>
              <a:rPr lang="en-US" sz="1800" dirty="0" err="1"/>
              <a:t>WriteMessage</a:t>
            </a:r>
            <a:r>
              <a:rPr lang="en-US" sz="1800" dirty="0"/>
              <a:t>(int64_t </a:t>
            </a:r>
            <a:r>
              <a:rPr lang="en-US" sz="1800" dirty="0" err="1"/>
              <a:t>MessageID</a:t>
            </a:r>
            <a:r>
              <a:rPr lang="en-US" sz="1800" dirty="0"/>
              <a:t>, uint64_t </a:t>
            </a:r>
            <a:r>
              <a:rPr lang="en-US" sz="1800" dirty="0" err="1"/>
              <a:t>ClockTimeNanos</a:t>
            </a:r>
            <a:r>
              <a:rPr lang="en-US" sz="1800" dirty="0"/>
              <a:t>, uint64_t </a:t>
            </a:r>
            <a:r>
              <a:rPr lang="en-US" sz="1800" dirty="0" err="1"/>
              <a:t>MsgSize</a:t>
            </a:r>
            <a:r>
              <a:rPr lang="en-US" sz="1800" dirty="0"/>
              <a:t>,</a:t>
            </a:r>
            <a:br>
              <a:rPr lang="en-US" sz="1800" dirty="0"/>
            </a:br>
            <a:r>
              <a:rPr lang="en-US" sz="1800" dirty="0"/>
              <a:t>                      </a:t>
            </a:r>
            <a:r>
              <a:rPr lang="en-US" sz="1800" b="1" dirty="0"/>
              <a:t>void </a:t>
            </a:r>
            <a:r>
              <a:rPr lang="en-US" sz="1800" dirty="0"/>
              <a:t>*</a:t>
            </a:r>
            <a:r>
              <a:rPr lang="en-US" sz="1800" dirty="0" err="1"/>
              <a:t>MsgPayload</a:t>
            </a:r>
            <a:r>
              <a:rPr lang="en-US" sz="1800" dirty="0"/>
              <a:t>, int64_t </a:t>
            </a:r>
            <a:r>
              <a:rPr lang="en-US" sz="1800" dirty="0" err="1"/>
              <a:t>moduleID</a:t>
            </a:r>
            <a:r>
              <a:rPr lang="en-US" sz="1800" dirty="0"/>
              <a:t> = -1);</a:t>
            </a:r>
            <a:br>
              <a:rPr lang="en-US" sz="1800" dirty="0"/>
            </a:br>
            <a:r>
              <a:rPr lang="en-US" sz="1800" dirty="0"/>
              <a:t>    </a:t>
            </a:r>
            <a:r>
              <a:rPr lang="en-US" sz="1800" b="1" dirty="0"/>
              <a:t>bool </a:t>
            </a:r>
            <a:r>
              <a:rPr lang="en-US" sz="1800" dirty="0" err="1"/>
              <a:t>ReadMessage</a:t>
            </a:r>
            <a:r>
              <a:rPr lang="en-US" sz="1800" dirty="0"/>
              <a:t>(int64_t </a:t>
            </a:r>
            <a:r>
              <a:rPr lang="en-US" sz="1800" dirty="0" err="1"/>
              <a:t>MessageID</a:t>
            </a:r>
            <a:r>
              <a:rPr lang="en-US" sz="1800" dirty="0"/>
              <a:t>, </a:t>
            </a:r>
            <a:r>
              <a:rPr lang="en-US" sz="1800" dirty="0" err="1"/>
              <a:t>SingleMessageHeader</a:t>
            </a:r>
            <a:r>
              <a:rPr lang="en-US" sz="1800" dirty="0"/>
              <a:t> *</a:t>
            </a:r>
            <a:r>
              <a:rPr lang="en-US" sz="1800" dirty="0" err="1"/>
              <a:t>DataHeader</a:t>
            </a:r>
            <a:r>
              <a:rPr lang="en-US" sz="1800" dirty="0"/>
              <a:t>,</a:t>
            </a:r>
            <a:br>
              <a:rPr lang="en-US" sz="1800" dirty="0"/>
            </a:br>
            <a:r>
              <a:rPr lang="en-US" sz="1800" dirty="0"/>
              <a:t>                     uint64_t </a:t>
            </a:r>
            <a:r>
              <a:rPr lang="en-US" sz="1800" dirty="0" err="1"/>
              <a:t>MaxBytes</a:t>
            </a:r>
            <a:r>
              <a:rPr lang="en-US" sz="1800" dirty="0"/>
              <a:t>, </a:t>
            </a:r>
            <a:r>
              <a:rPr lang="en-US" sz="1800" b="1" dirty="0"/>
              <a:t>void </a:t>
            </a:r>
            <a:r>
              <a:rPr lang="en-US" sz="1800" dirty="0"/>
              <a:t>*</a:t>
            </a:r>
            <a:r>
              <a:rPr lang="en-US" sz="1800" dirty="0" err="1"/>
              <a:t>MsgPayload</a:t>
            </a:r>
            <a:r>
              <a:rPr lang="en-US" sz="1800" dirty="0"/>
              <a:t>, int64_t </a:t>
            </a:r>
            <a:r>
              <a:rPr lang="en-US" sz="1800" dirty="0" err="1"/>
              <a:t>moduleID</a:t>
            </a:r>
            <a:r>
              <a:rPr lang="en-US" sz="1800" dirty="0"/>
              <a:t>=-1, uint64_t </a:t>
            </a:r>
            <a:r>
              <a:rPr lang="en-US" sz="1800" dirty="0" err="1"/>
              <a:t>CurrentOffset</a:t>
            </a:r>
            <a:r>
              <a:rPr lang="en-US" sz="1800" dirty="0"/>
              <a:t>=0);</a:t>
            </a:r>
            <a:br>
              <a:rPr lang="en-US" sz="1800" dirty="0"/>
            </a:br>
            <a:r>
              <a:rPr lang="en-US" sz="1800" dirty="0"/>
              <a:t>    </a:t>
            </a:r>
            <a:r>
              <a:rPr lang="en-US" sz="1800" b="1" dirty="0"/>
              <a:t>static void </a:t>
            </a:r>
            <a:r>
              <a:rPr lang="en-US" sz="1800" dirty="0" err="1"/>
              <a:t>AccessMessageData</a:t>
            </a:r>
            <a:r>
              <a:rPr lang="en-US" sz="1800" dirty="0"/>
              <a:t>(uint8_t *</a:t>
            </a:r>
            <a:r>
              <a:rPr lang="en-US" sz="1800" dirty="0" err="1"/>
              <a:t>MsgBuffer</a:t>
            </a:r>
            <a:r>
              <a:rPr lang="en-US" sz="1800" dirty="0"/>
              <a:t>, uint64_t </a:t>
            </a:r>
            <a:r>
              <a:rPr lang="en-US" sz="1800" dirty="0" err="1"/>
              <a:t>maxMsgBytes</a:t>
            </a:r>
            <a:r>
              <a:rPr lang="en-US" sz="1800" dirty="0"/>
              <a:t>,</a:t>
            </a:r>
            <a:br>
              <a:rPr lang="en-US" sz="1800" dirty="0"/>
            </a:br>
            <a:r>
              <a:rPr lang="en-US" sz="1800" dirty="0"/>
              <a:t>                                  uint64_t </a:t>
            </a:r>
            <a:r>
              <a:rPr lang="en-US" sz="1800" dirty="0" err="1"/>
              <a:t>CurrentOffset</a:t>
            </a:r>
            <a:r>
              <a:rPr lang="en-US" sz="1800" dirty="0"/>
              <a:t>, </a:t>
            </a:r>
            <a:r>
              <a:rPr lang="en-US" sz="1800" dirty="0" err="1"/>
              <a:t>SingleMessageHeader</a:t>
            </a:r>
            <a:r>
              <a:rPr lang="en-US" sz="1800" dirty="0"/>
              <a:t> *</a:t>
            </a:r>
            <a:r>
              <a:rPr lang="en-US" sz="1800" dirty="0" err="1"/>
              <a:t>DataHeader</a:t>
            </a:r>
            <a:r>
              <a:rPr lang="en-US" sz="1800" dirty="0"/>
              <a:t>,</a:t>
            </a:r>
            <a:br>
              <a:rPr lang="en-US" sz="1800" dirty="0"/>
            </a:br>
            <a:r>
              <a:rPr lang="en-US" sz="1800" dirty="0"/>
              <a:t>                                  uint64_t </a:t>
            </a:r>
            <a:r>
              <a:rPr lang="en-US" sz="1800" dirty="0" err="1"/>
              <a:t>maxReadBytes</a:t>
            </a:r>
            <a:r>
              <a:rPr lang="en-US" sz="1800" dirty="0"/>
              <a:t>, uint8_t *</a:t>
            </a:r>
            <a:r>
              <a:rPr lang="en-US" sz="1800" dirty="0" err="1"/>
              <a:t>OutputBuffer</a:t>
            </a:r>
            <a:r>
              <a:rPr lang="en-US" sz="1800" dirty="0"/>
              <a:t>);</a:t>
            </a:r>
            <a:br>
              <a:rPr lang="en-US" sz="1800" dirty="0"/>
            </a:br>
            <a:r>
              <a:rPr lang="en-US" sz="1800" dirty="0"/>
              <a:t>    </a:t>
            </a:r>
            <a:r>
              <a:rPr lang="en-US" sz="1800" dirty="0" err="1"/>
              <a:t>MessageHeaderData</a:t>
            </a:r>
            <a:r>
              <a:rPr lang="en-US" sz="1800" dirty="0"/>
              <a:t>* </a:t>
            </a:r>
            <a:r>
              <a:rPr lang="en-US" sz="1800" dirty="0" err="1"/>
              <a:t>FindMsgHeader</a:t>
            </a:r>
            <a:r>
              <a:rPr lang="en-US" sz="1800" dirty="0"/>
              <a:t>(int64_t </a:t>
            </a:r>
            <a:r>
              <a:rPr lang="en-US" sz="1800" dirty="0" err="1"/>
              <a:t>MessageID</a:t>
            </a:r>
            <a:r>
              <a:rPr lang="en-US" sz="1800" dirty="0"/>
              <a:t>, int32_t </a:t>
            </a:r>
            <a:r>
              <a:rPr lang="en-US" sz="1800" dirty="0" err="1"/>
              <a:t>bufferSelect</a:t>
            </a:r>
            <a:r>
              <a:rPr lang="en-US" sz="1800" dirty="0"/>
              <a:t>=-1);  //! -- returns a </a:t>
            </a:r>
            <a:r>
              <a:rPr lang="en-US" sz="1800" dirty="0" err="1"/>
              <a:t>MessageHeaderData</a:t>
            </a:r>
            <a:br>
              <a:rPr lang="en-US" sz="1800" dirty="0"/>
            </a:br>
            <a:r>
              <a:rPr lang="en-US" sz="1800" dirty="0"/>
              <a:t>    </a:t>
            </a:r>
            <a:r>
              <a:rPr lang="en-US" sz="1800" b="1" dirty="0"/>
              <a:t>void </a:t>
            </a:r>
            <a:r>
              <a:rPr lang="en-US" sz="1800" dirty="0" err="1"/>
              <a:t>PrintAllMessageData</a:t>
            </a:r>
            <a:r>
              <a:rPr lang="en-US" sz="1800" dirty="0"/>
              <a:t>();  //! -- prints data for messages in current buffer</a:t>
            </a:r>
            <a:br>
              <a:rPr lang="en-US" sz="1800" dirty="0"/>
            </a:br>
            <a:r>
              <a:rPr lang="en-US" sz="1800" dirty="0"/>
              <a:t>    </a:t>
            </a:r>
            <a:r>
              <a:rPr lang="en-US" sz="1800" b="1" dirty="0"/>
              <a:t>void </a:t>
            </a:r>
            <a:r>
              <a:rPr lang="en-US" sz="1800" dirty="0" err="1"/>
              <a:t>PrintMessageStats</a:t>
            </a:r>
            <a:r>
              <a:rPr lang="en-US" sz="1800" dirty="0"/>
              <a:t>(int64_t </a:t>
            </a:r>
            <a:r>
              <a:rPr lang="en-US" sz="1800" dirty="0" err="1"/>
              <a:t>MessageID</a:t>
            </a:r>
            <a:r>
              <a:rPr lang="en-US" sz="1800" dirty="0"/>
              <a:t>);  //! -- prints data for a single message by ID</a:t>
            </a:r>
            <a:br>
              <a:rPr lang="en-US" sz="1800" dirty="0"/>
            </a:br>
            <a:r>
              <a:rPr lang="en-US" sz="1800" dirty="0"/>
              <a:t>    std::string </a:t>
            </a:r>
            <a:r>
              <a:rPr lang="en-US" sz="1800" dirty="0" err="1"/>
              <a:t>FindMessageName</a:t>
            </a:r>
            <a:r>
              <a:rPr lang="en-US" sz="1800" dirty="0"/>
              <a:t>(int64_t </a:t>
            </a:r>
            <a:r>
              <a:rPr lang="en-US" sz="1800" dirty="0" err="1"/>
              <a:t>MessageID</a:t>
            </a:r>
            <a:r>
              <a:rPr lang="en-US" sz="1800" dirty="0"/>
              <a:t>, int32_t </a:t>
            </a:r>
            <a:r>
              <a:rPr lang="en-US" sz="1800" dirty="0" err="1"/>
              <a:t>bufferSelect</a:t>
            </a:r>
            <a:r>
              <a:rPr lang="en-US" sz="1800" dirty="0"/>
              <a:t>=-1);  //! -- searches only the selected buffer</a:t>
            </a:r>
            <a:br>
              <a:rPr lang="en-US" sz="1800" dirty="0"/>
            </a:br>
            <a:r>
              <a:rPr lang="en-US" sz="1800" dirty="0"/>
              <a:t>    int64_t </a:t>
            </a:r>
            <a:r>
              <a:rPr lang="en-US" sz="1800" dirty="0" err="1"/>
              <a:t>FindMessageID</a:t>
            </a:r>
            <a:r>
              <a:rPr lang="en-US" sz="1800" dirty="0"/>
              <a:t>(</a:t>
            </a:r>
            <a:r>
              <a:rPr lang="en-US" sz="1800" dirty="0" err="1"/>
              <a:t>std</a:t>
            </a:r>
            <a:r>
              <a:rPr lang="en-US" sz="1800" dirty="0"/>
              <a:t>::string </a:t>
            </a:r>
            <a:r>
              <a:rPr lang="en-US" sz="1800" dirty="0" err="1"/>
              <a:t>MessageName</a:t>
            </a:r>
            <a:r>
              <a:rPr lang="en-US" sz="1800" dirty="0"/>
              <a:t>, int32_t </a:t>
            </a:r>
            <a:r>
              <a:rPr lang="en-US" sz="1800" dirty="0" err="1"/>
              <a:t>bufferSelect</a:t>
            </a:r>
            <a:r>
              <a:rPr lang="en-US" sz="1800" dirty="0"/>
              <a:t>=-1);  //! -- searches only the selected buffer</a:t>
            </a:r>
            <a:br>
              <a:rPr lang="en-US" sz="1800" dirty="0"/>
            </a:br>
            <a:r>
              <a:rPr lang="en-US" sz="1800" dirty="0"/>
              <a:t>    int64_t </a:t>
            </a:r>
            <a:r>
              <a:rPr lang="en-US" sz="1800" dirty="0" err="1"/>
              <a:t>subscribeToMessage</a:t>
            </a:r>
            <a:r>
              <a:rPr lang="en-US" sz="1800" dirty="0"/>
              <a:t>(</a:t>
            </a:r>
            <a:r>
              <a:rPr lang="en-US" sz="1800" dirty="0" err="1"/>
              <a:t>std</a:t>
            </a:r>
            <a:r>
              <a:rPr lang="en-US" sz="1800" dirty="0"/>
              <a:t>::string </a:t>
            </a:r>
            <a:r>
              <a:rPr lang="en-US" sz="1800" dirty="0" err="1"/>
              <a:t>messageName</a:t>
            </a:r>
            <a:r>
              <a:rPr lang="en-US" sz="1800" dirty="0"/>
              <a:t>, uint64_t </a:t>
            </a:r>
            <a:r>
              <a:rPr lang="en-US" sz="1800" dirty="0" err="1"/>
              <a:t>messageSize</a:t>
            </a:r>
            <a:r>
              <a:rPr lang="en-US" sz="1800" dirty="0"/>
              <a:t>,</a:t>
            </a:r>
            <a:br>
              <a:rPr lang="en-US" sz="1800" dirty="0"/>
            </a:br>
            <a:r>
              <a:rPr lang="en-US" sz="1800" dirty="0"/>
              <a:t>        int64_t </a:t>
            </a:r>
            <a:r>
              <a:rPr lang="en-US" sz="1800" dirty="0" err="1"/>
              <a:t>moduleID</a:t>
            </a:r>
            <a:r>
              <a:rPr lang="en-US" sz="1800" dirty="0"/>
              <a:t>);</a:t>
            </a:r>
            <a:br>
              <a:rPr lang="en-US" sz="1800" dirty="0"/>
            </a:br>
            <a:r>
              <a:rPr lang="en-US" sz="1800" dirty="0"/>
              <a:t>    uint64_t </a:t>
            </a:r>
            <a:r>
              <a:rPr lang="en-US" sz="1800" dirty="0" err="1"/>
              <a:t>checkoutModuleID</a:t>
            </a:r>
            <a:r>
              <a:rPr lang="en-US" sz="1800" dirty="0"/>
              <a:t>();  //! -- Assigns next integer module ID</a:t>
            </a:r>
            <a:br>
              <a:rPr lang="en-US" sz="1800" dirty="0"/>
            </a:br>
            <a:r>
              <a:rPr lang="en-US" sz="1800" dirty="0"/>
              <a:t>    </a:t>
            </a:r>
            <a:r>
              <a:rPr lang="en-US" sz="1800" b="1" dirty="0"/>
              <a:t>void </a:t>
            </a:r>
            <a:r>
              <a:rPr lang="en-US" sz="1800" dirty="0" err="1"/>
              <a:t>selectMessageBuffer</a:t>
            </a:r>
            <a:r>
              <a:rPr lang="en-US" sz="1800" dirty="0"/>
              <a:t>(uint64_t </a:t>
            </a:r>
            <a:r>
              <a:rPr lang="en-US" sz="1800" dirty="0" err="1"/>
              <a:t>bufferUse</a:t>
            </a:r>
            <a:r>
              <a:rPr lang="en-US" sz="1800" dirty="0"/>
              <a:t>);  //! -- sets a default buffer for everything to use</a:t>
            </a:r>
            <a:br>
              <a:rPr lang="en-US" sz="1800" dirty="0"/>
            </a:br>
            <a:r>
              <a:rPr lang="en-US" sz="1800" dirty="0"/>
              <a:t>    uint64_t </a:t>
            </a:r>
            <a:r>
              <a:rPr lang="en-US" sz="1800" dirty="0" err="1"/>
              <a:t>getProcessCount</a:t>
            </a:r>
            <a:r>
              <a:rPr lang="en-US" sz="1800" dirty="0"/>
              <a:t>() {</a:t>
            </a:r>
            <a:r>
              <a:rPr lang="en-US" sz="1800" b="1" dirty="0"/>
              <a:t>return</a:t>
            </a:r>
            <a:r>
              <a:rPr lang="en-US" sz="1800" dirty="0"/>
              <a:t>(</a:t>
            </a:r>
            <a:r>
              <a:rPr lang="en-US" sz="1800" b="1" dirty="0"/>
              <a:t>this</a:t>
            </a:r>
            <a:r>
              <a:rPr lang="en-US" sz="1800" dirty="0"/>
              <a:t>-&gt;</a:t>
            </a:r>
            <a:r>
              <a:rPr lang="en-US" sz="1800" dirty="0" err="1"/>
              <a:t>dataBuffers.size</a:t>
            </a:r>
            <a:r>
              <a:rPr lang="en-US" sz="1800" dirty="0"/>
              <a:t>());}</a:t>
            </a:r>
            <a:br>
              <a:rPr lang="en-US" sz="1800" dirty="0"/>
            </a:br>
            <a:r>
              <a:rPr lang="en-US" sz="1800" dirty="0"/>
              <a:t>    </a:t>
            </a:r>
            <a:r>
              <a:rPr lang="en-US" sz="1800" dirty="0" err="1"/>
              <a:t>MessageIdentData</a:t>
            </a:r>
            <a:r>
              <a:rPr lang="en-US" sz="1800" dirty="0"/>
              <a:t> </a:t>
            </a:r>
            <a:r>
              <a:rPr lang="en-US" sz="1800" dirty="0" err="1"/>
              <a:t>messagePublishSearch</a:t>
            </a:r>
            <a:r>
              <a:rPr lang="en-US" sz="1800" dirty="0"/>
              <a:t>(</a:t>
            </a:r>
            <a:r>
              <a:rPr lang="en-US" sz="1800" dirty="0" err="1"/>
              <a:t>std</a:t>
            </a:r>
            <a:r>
              <a:rPr lang="en-US" sz="1800" dirty="0"/>
              <a:t>::string </a:t>
            </a:r>
            <a:r>
              <a:rPr lang="en-US" sz="1800" dirty="0" err="1"/>
              <a:t>messageName</a:t>
            </a:r>
            <a:r>
              <a:rPr lang="en-US" sz="1800" dirty="0"/>
              <a:t>);  //! -- returns </a:t>
            </a:r>
            <a:r>
              <a:rPr lang="en-US" sz="1800" dirty="0" err="1"/>
              <a:t>MessageIdentData</a:t>
            </a:r>
            <a:r>
              <a:rPr lang="en-US" sz="1800" dirty="0"/>
              <a:t> if found</a:t>
            </a:r>
            <a:br>
              <a:rPr lang="en-US" sz="1800" dirty="0"/>
            </a:br>
            <a:r>
              <a:rPr lang="en-US" sz="1800" dirty="0"/>
              <a:t>    int64_t </a:t>
            </a:r>
            <a:r>
              <a:rPr lang="en-US" sz="1800" dirty="0" err="1"/>
              <a:t>findMessageBuffer</a:t>
            </a:r>
            <a:r>
              <a:rPr lang="en-US" sz="1800" dirty="0"/>
              <a:t>(</a:t>
            </a:r>
            <a:r>
              <a:rPr lang="en-US" sz="1800" dirty="0" err="1"/>
              <a:t>std</a:t>
            </a:r>
            <a:r>
              <a:rPr lang="en-US" sz="1800" dirty="0"/>
              <a:t>::string </a:t>
            </a:r>
            <a:r>
              <a:rPr lang="en-US" sz="1800" dirty="0" err="1"/>
              <a:t>bufferName</a:t>
            </a:r>
            <a:r>
              <a:rPr lang="en-US" sz="1800" dirty="0"/>
              <a:t>);</a:t>
            </a:r>
            <a:br>
              <a:rPr lang="en-US" sz="1800" dirty="0"/>
            </a:br>
            <a:r>
              <a:rPr lang="en-US" sz="1800" dirty="0"/>
              <a:t>    </a:t>
            </a:r>
            <a:r>
              <a:rPr lang="en-US" sz="1800" dirty="0" err="1"/>
              <a:t>std</a:t>
            </a:r>
            <a:r>
              <a:rPr lang="en-US" sz="1800" dirty="0"/>
              <a:t>::set&lt;</a:t>
            </a:r>
            <a:r>
              <a:rPr lang="en-US" sz="1800" dirty="0" err="1"/>
              <a:t>std</a:t>
            </a:r>
            <a:r>
              <a:rPr lang="en-US" sz="1800" dirty="0"/>
              <a:t>::string&gt; </a:t>
            </a:r>
            <a:r>
              <a:rPr lang="en-US" sz="1800" dirty="0" err="1"/>
              <a:t>getUnpublishedMessages</a:t>
            </a:r>
            <a:r>
              <a:rPr lang="en-US" sz="1800" dirty="0"/>
              <a:t>();  //! -- returns </a:t>
            </a:r>
            <a:r>
              <a:rPr lang="en-US" sz="1800" dirty="0" err="1"/>
              <a:t>msgs</a:t>
            </a:r>
            <a:r>
              <a:rPr lang="en-US" sz="1800" dirty="0"/>
              <a:t> no one has access rights to</a:t>
            </a:r>
            <a:br>
              <a:rPr lang="en-US" sz="1800" dirty="0"/>
            </a:br>
            <a:r>
              <a:rPr lang="en-US" sz="1800" dirty="0"/>
              <a:t>    </a:t>
            </a:r>
            <a:r>
              <a:rPr lang="en-US" sz="1800" dirty="0" err="1"/>
              <a:t>std</a:t>
            </a:r>
            <a:r>
              <a:rPr lang="en-US" sz="1800" dirty="0"/>
              <a:t>::set&lt;</a:t>
            </a:r>
            <a:r>
              <a:rPr lang="en-US" sz="1800" dirty="0" err="1"/>
              <a:t>std</a:t>
            </a:r>
            <a:r>
              <a:rPr lang="en-US" sz="1800" dirty="0"/>
              <a:t>::string&gt; </a:t>
            </a:r>
            <a:r>
              <a:rPr lang="en-US" sz="1800" dirty="0" err="1"/>
              <a:t>getUniqueMessageNames</a:t>
            </a:r>
            <a:r>
              <a:rPr lang="en-US" sz="1800" dirty="0"/>
              <a:t>();  //! -- searched across all buffers</a:t>
            </a:r>
            <a:br>
              <a:rPr lang="en-US" sz="1800" dirty="0"/>
            </a:br>
            <a:r>
              <a:rPr lang="en-US" sz="1800" dirty="0"/>
              <a:t>    std::set&lt;std::pair&lt;</a:t>
            </a:r>
            <a:r>
              <a:rPr lang="en-US" sz="1800" b="1" dirty="0"/>
              <a:t>long int</a:t>
            </a:r>
            <a:r>
              <a:rPr lang="en-US" sz="1800" dirty="0"/>
              <a:t>, </a:t>
            </a:r>
            <a:r>
              <a:rPr lang="en-US" sz="1800" b="1" dirty="0"/>
              <a:t>long int</a:t>
            </a:r>
            <a:r>
              <a:rPr lang="en-US" sz="1800" dirty="0"/>
              <a:t>&gt;&gt;</a:t>
            </a:r>
            <a:br>
              <a:rPr lang="en-US" sz="1800" dirty="0"/>
            </a:br>
            <a:r>
              <a:rPr lang="en-US" sz="1800" dirty="0"/>
              <a:t>        </a:t>
            </a:r>
            <a:r>
              <a:rPr lang="en-US" sz="1800" dirty="0" err="1"/>
              <a:t>getMessageExchangeData</a:t>
            </a:r>
            <a:r>
              <a:rPr lang="en-US" sz="1800" dirty="0"/>
              <a:t>(int64_t </a:t>
            </a:r>
            <a:r>
              <a:rPr lang="en-US" sz="1800" dirty="0" err="1"/>
              <a:t>MessageID</a:t>
            </a:r>
            <a:r>
              <a:rPr lang="en-US" sz="1800" dirty="0"/>
              <a:t>);</a:t>
            </a:r>
            <a:br>
              <a:rPr lang="en-US" sz="1800" dirty="0"/>
            </a:br>
            <a:r>
              <a:rPr lang="en-US" sz="1800" dirty="0"/>
              <a:t>    </a:t>
            </a:r>
            <a:r>
              <a:rPr lang="en-US" sz="1800" b="1" dirty="0"/>
              <a:t>void </a:t>
            </a:r>
            <a:r>
              <a:rPr lang="en-US" sz="1800" dirty="0" err="1"/>
              <a:t>clearMessaging</a:t>
            </a:r>
            <a:r>
              <a:rPr lang="en-US" sz="1800" dirty="0"/>
              <a:t>();  //! -- wipes out all messages and buffers. total messaging system reset.</a:t>
            </a:r>
            <a:br>
              <a:rPr lang="en-US" sz="1800" dirty="0"/>
            </a:br>
            <a:r>
              <a:rPr lang="en-US" sz="1800" dirty="0"/>
              <a:t>    </a:t>
            </a:r>
            <a:r>
              <a:rPr lang="en-US" sz="1800" b="1" dirty="0"/>
              <a:t>bool </a:t>
            </a:r>
            <a:r>
              <a:rPr lang="en-US" sz="1800" dirty="0" err="1"/>
              <a:t>obtainWriteRights</a:t>
            </a:r>
            <a:r>
              <a:rPr lang="en-US" sz="1800" dirty="0"/>
              <a:t>(int64_t </a:t>
            </a:r>
            <a:r>
              <a:rPr lang="en-US" sz="1800" dirty="0" err="1"/>
              <a:t>MessageID</a:t>
            </a:r>
            <a:r>
              <a:rPr lang="en-US" sz="1800" dirty="0"/>
              <a:t>, int64_t </a:t>
            </a:r>
            <a:r>
              <a:rPr lang="en-US" sz="1800" dirty="0" err="1"/>
              <a:t>moduleID</a:t>
            </a:r>
            <a:r>
              <a:rPr lang="en-US" sz="1800" dirty="0"/>
              <a:t>);  //! -- grants rights to the requesting module</a:t>
            </a:r>
            <a:br>
              <a:rPr lang="en-US" sz="1800" dirty="0"/>
            </a:br>
            <a:r>
              <a:rPr lang="en-US" sz="1800" dirty="0"/>
              <a:t>    </a:t>
            </a:r>
            <a:r>
              <a:rPr lang="en-US" sz="1800" b="1" dirty="0"/>
              <a:t>bool </a:t>
            </a:r>
            <a:r>
              <a:rPr lang="en-US" sz="1800" dirty="0" err="1"/>
              <a:t>obtainReadRights</a:t>
            </a:r>
            <a:r>
              <a:rPr lang="en-US" sz="1800" dirty="0"/>
              <a:t>(int64_t </a:t>
            </a:r>
            <a:r>
              <a:rPr lang="en-US" sz="1800" dirty="0" err="1"/>
              <a:t>MessageID</a:t>
            </a:r>
            <a:r>
              <a:rPr lang="en-US" sz="1800" dirty="0"/>
              <a:t>, int64_t </a:t>
            </a:r>
            <a:r>
              <a:rPr lang="en-US" sz="1800" dirty="0" err="1"/>
              <a:t>moduleID</a:t>
            </a:r>
            <a:r>
              <a:rPr lang="en-US" sz="1800" dirty="0"/>
              <a:t>);  //! -- grants rights to the requesting module</a:t>
            </a:r>
            <a:br>
              <a:rPr lang="en-US" sz="1800" dirty="0"/>
            </a:br>
            <a:r>
              <a:rPr lang="en-US" sz="1800" dirty="0"/>
              <a:t>    uint64_t </a:t>
            </a:r>
            <a:r>
              <a:rPr lang="en-US" sz="1800" dirty="0" err="1"/>
              <a:t>getFailureCount</a:t>
            </a:r>
            <a:r>
              <a:rPr lang="en-US" sz="1800" dirty="0"/>
              <a:t>() {</a:t>
            </a:r>
            <a:r>
              <a:rPr lang="en-US" sz="1800" b="1" dirty="0"/>
              <a:t>return </a:t>
            </a:r>
            <a:r>
              <a:rPr lang="en-US" sz="1800" dirty="0"/>
              <a:t>(</a:t>
            </a:r>
            <a:r>
              <a:rPr lang="en-US" sz="1800" b="1" dirty="0"/>
              <a:t>this</a:t>
            </a:r>
            <a:r>
              <a:rPr lang="en-US" sz="1800" dirty="0"/>
              <a:t>-&gt;</a:t>
            </a:r>
            <a:r>
              <a:rPr lang="en-US" sz="1800" dirty="0" err="1"/>
              <a:t>CreateFails</a:t>
            </a:r>
            <a:r>
              <a:rPr lang="en-US" sz="1800" dirty="0"/>
              <a:t> + </a:t>
            </a:r>
            <a:r>
              <a:rPr lang="en-US" sz="1800" b="1" dirty="0"/>
              <a:t>this</a:t>
            </a:r>
            <a:r>
              <a:rPr lang="en-US" sz="1800" dirty="0"/>
              <a:t>-&gt;</a:t>
            </a:r>
            <a:r>
              <a:rPr lang="en-US" sz="1800" dirty="0" err="1"/>
              <a:t>ReadFails</a:t>
            </a:r>
            <a:r>
              <a:rPr lang="en-US" sz="1800" dirty="0"/>
              <a:t> + </a:t>
            </a:r>
            <a:r>
              <a:rPr lang="en-US" sz="1800" b="1" dirty="0"/>
              <a:t>this</a:t>
            </a:r>
            <a:r>
              <a:rPr lang="en-US" sz="1800" dirty="0"/>
              <a:t>-&gt;</a:t>
            </a:r>
            <a:r>
              <a:rPr lang="en-US" sz="1800" dirty="0" err="1"/>
              <a:t>WriteFails</a:t>
            </a:r>
            <a:r>
              <a:rPr lang="en-US" sz="1800" dirty="0"/>
              <a:t>);}</a:t>
            </a:r>
            <a:br>
              <a:rPr lang="en-US" sz="1800" dirty="0"/>
            </a:br>
            <a:br>
              <a:rPr lang="en-US" sz="1800" dirty="0"/>
            </a:br>
            <a:r>
              <a:rPr lang="en-US" sz="1800" b="1" dirty="0"/>
              <a:t>private</a:t>
            </a:r>
            <a:r>
              <a:rPr lang="en-US" sz="1800" dirty="0"/>
              <a:t>:</a:t>
            </a:r>
            <a:br>
              <a:rPr lang="en-US" sz="1800" dirty="0"/>
            </a:br>
            <a:r>
              <a:rPr lang="en-US" sz="1800" dirty="0"/>
              <a:t>    </a:t>
            </a:r>
            <a:r>
              <a:rPr lang="en-US" sz="1800" dirty="0" err="1"/>
              <a:t>SystemMessaging</a:t>
            </a:r>
            <a:r>
              <a:rPr lang="en-US" sz="1800" dirty="0"/>
              <a:t>();</a:t>
            </a:r>
            <a:br>
              <a:rPr lang="en-US" sz="1800" dirty="0"/>
            </a:br>
            <a:r>
              <a:rPr lang="en-US" sz="1800" dirty="0"/>
              <a:t>    ~</a:t>
            </a:r>
            <a:r>
              <a:rPr lang="en-US" sz="1800" dirty="0" err="1"/>
              <a:t>SystemMessaging</a:t>
            </a:r>
            <a:r>
              <a:rPr lang="en-US" sz="1800" dirty="0"/>
              <a:t>();</a:t>
            </a:r>
            <a:br>
              <a:rPr lang="en-US" sz="1800" dirty="0"/>
            </a:br>
            <a:r>
              <a:rPr lang="en-US" sz="1800" dirty="0"/>
              <a:t>    </a:t>
            </a:r>
            <a:r>
              <a:rPr lang="en-US" sz="1800" dirty="0" err="1"/>
              <a:t>SystemMessaging</a:t>
            </a:r>
            <a:r>
              <a:rPr lang="en-US" sz="1800" dirty="0"/>
              <a:t>(</a:t>
            </a:r>
            <a:r>
              <a:rPr lang="en-US" sz="1800" dirty="0" err="1"/>
              <a:t>SystemMessaging</a:t>
            </a:r>
            <a:r>
              <a:rPr lang="en-US" sz="1800" dirty="0"/>
              <a:t> </a:t>
            </a:r>
            <a:r>
              <a:rPr lang="en-US" sz="1800" b="1" dirty="0" err="1"/>
              <a:t>const</a:t>
            </a:r>
            <a:r>
              <a:rPr lang="en-US" sz="1800" b="1" dirty="0"/>
              <a:t> </a:t>
            </a:r>
            <a:r>
              <a:rPr lang="en-US" sz="1800" dirty="0"/>
              <a:t>&amp;) {};</a:t>
            </a:r>
            <a:br>
              <a:rPr lang="en-US" sz="1800" dirty="0"/>
            </a:br>
            <a:r>
              <a:rPr lang="en-US" sz="1800" dirty="0"/>
              <a:t>    </a:t>
            </a:r>
            <a:r>
              <a:rPr lang="en-US" sz="1800" dirty="0" err="1"/>
              <a:t>SystemMessaging</a:t>
            </a:r>
            <a:r>
              <a:rPr lang="en-US" sz="1800" dirty="0"/>
              <a:t>&amp; </a:t>
            </a:r>
            <a:r>
              <a:rPr lang="en-US" sz="1800" b="1" dirty="0"/>
              <a:t>operator </a:t>
            </a:r>
            <a:r>
              <a:rPr lang="en-US" sz="1800" dirty="0"/>
              <a:t>=(</a:t>
            </a:r>
            <a:r>
              <a:rPr lang="en-US" sz="1800" dirty="0" err="1"/>
              <a:t>SystemMessaging</a:t>
            </a:r>
            <a:r>
              <a:rPr lang="en-US" sz="1800" dirty="0"/>
              <a:t> </a:t>
            </a:r>
            <a:r>
              <a:rPr lang="en-US" sz="1800" b="1" dirty="0" err="1"/>
              <a:t>const</a:t>
            </a:r>
            <a:r>
              <a:rPr lang="en-US" sz="1800" b="1" dirty="0"/>
              <a:t> </a:t>
            </a:r>
            <a:r>
              <a:rPr lang="en-US" sz="1800" dirty="0"/>
              <a:t>&amp;){</a:t>
            </a:r>
            <a:r>
              <a:rPr lang="en-US" sz="1800" b="1" dirty="0"/>
              <a:t>return</a:t>
            </a:r>
            <a:r>
              <a:rPr lang="en-US" sz="1800" dirty="0"/>
              <a:t>(*</a:t>
            </a:r>
            <a:r>
              <a:rPr lang="en-US" sz="1800" b="1" dirty="0"/>
              <a:t>this</a:t>
            </a:r>
            <a:r>
              <a:rPr lang="en-US" sz="1800" dirty="0"/>
              <a:t>);};</a:t>
            </a:r>
            <a:endParaRPr kumimoji="0" lang="en-US" sz="18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endParaRPr>
          </a:p>
        </p:txBody>
      </p:sp>
    </p:spTree>
    <p:extLst>
      <p:ext uri="{BB962C8B-B14F-4D97-AF65-F5344CB8AC3E}">
        <p14:creationId xmlns:p14="http://schemas.microsoft.com/office/powerpoint/2010/main" val="457867121"/>
      </p:ext>
    </p:extLst>
  </p:cSld>
  <p:clrMapOvr>
    <a:masterClrMapping/>
  </p:clrMapOvr>
  <p:transition spd="med"/>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EFCDC-E216-A84F-846E-0C63BA8D2674}"/>
              </a:ext>
            </a:extLst>
          </p:cNvPr>
          <p:cNvSpPr>
            <a:spLocks noGrp="1"/>
          </p:cNvSpPr>
          <p:nvPr>
            <p:ph type="title"/>
          </p:nvPr>
        </p:nvSpPr>
        <p:spPr/>
        <p:txBody>
          <a:bodyPr/>
          <a:lstStyle/>
          <a:p>
            <a:r>
              <a:rPr lang="en-US" dirty="0"/>
              <a:t>What does </a:t>
            </a:r>
            <a:r>
              <a:rPr lang="en-US" dirty="0" err="1"/>
              <a:t>SystemMessaging</a:t>
            </a:r>
            <a:r>
              <a:rPr lang="en-US" dirty="0"/>
              <a:t>() do?</a:t>
            </a:r>
          </a:p>
        </p:txBody>
      </p:sp>
      <p:cxnSp>
        <p:nvCxnSpPr>
          <p:cNvPr id="6" name="Straight Arrow Connector 5">
            <a:extLst>
              <a:ext uri="{FF2B5EF4-FFF2-40B4-BE49-F238E27FC236}">
                <a16:creationId xmlns:a16="http://schemas.microsoft.com/office/drawing/2014/main" id="{9810BD4D-AA54-F544-8BA3-3B25B1E51B5F}"/>
              </a:ext>
            </a:extLst>
          </p:cNvPr>
          <p:cNvCxnSpPr>
            <a:cxnSpLocks/>
          </p:cNvCxnSpPr>
          <p:nvPr/>
        </p:nvCxnSpPr>
        <p:spPr>
          <a:xfrm flipH="1">
            <a:off x="10181967" y="4361936"/>
            <a:ext cx="3954163" cy="0"/>
          </a:xfrm>
          <a:prstGeom prst="straightConnector1">
            <a:avLst/>
          </a:prstGeom>
          <a:noFill/>
          <a:ln w="762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9" name="TextBox 8">
            <a:extLst>
              <a:ext uri="{FF2B5EF4-FFF2-40B4-BE49-F238E27FC236}">
                <a16:creationId xmlns:a16="http://schemas.microsoft.com/office/drawing/2014/main" id="{5AA55DEF-22F3-3F49-8A7B-06EB8FEE1D19}"/>
              </a:ext>
            </a:extLst>
          </p:cNvPr>
          <p:cNvSpPr txBox="1"/>
          <p:nvPr/>
        </p:nvSpPr>
        <p:spPr>
          <a:xfrm>
            <a:off x="14333836" y="1658667"/>
            <a:ext cx="7524750" cy="1018740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822960" rtl="0" fontAlgn="auto" latinLnBrk="0" hangingPunct="0">
              <a:lnSpc>
                <a:spcPct val="100000"/>
              </a:lnSpc>
              <a:spcBef>
                <a:spcPts val="0"/>
              </a:spcBef>
              <a:spcAft>
                <a:spcPts val="0"/>
              </a:spcAft>
              <a:buClrTx/>
              <a:buSzTx/>
              <a:buFontTx/>
              <a:buNone/>
              <a:tabLst/>
            </a:pPr>
            <a:r>
              <a:rPr lang="en-US" sz="2500" dirty="0">
                <a:solidFill>
                  <a:schemeClr val="tx1"/>
                </a:solidFill>
              </a:rPr>
              <a:t>Checks a few things first:</a:t>
            </a:r>
          </a:p>
          <a:p>
            <a:pPr marL="457200" marR="0" indent="-457200" algn="l" defTabSz="822960" rtl="0" fontAlgn="auto" latinLnBrk="0" hangingPunct="0">
              <a:lnSpc>
                <a:spcPct val="100000"/>
              </a:lnSpc>
              <a:spcBef>
                <a:spcPts val="0"/>
              </a:spcBef>
              <a:spcAft>
                <a:spcPts val="0"/>
              </a:spcAft>
              <a:buClrTx/>
              <a:buSzTx/>
              <a:buFont typeface="Arial" panose="020B0604020202020204" pitchFamily="34" charset="0"/>
              <a:buChar char="•"/>
              <a:tabLst/>
            </a:pPr>
            <a:r>
              <a:rPr lang="en-US" sz="2500" dirty="0">
                <a:solidFill>
                  <a:schemeClr val="tx1"/>
                </a:solidFill>
              </a:rPr>
              <a:t>Does the message already exist? Just make the requester a publisher of that message.</a:t>
            </a:r>
          </a:p>
          <a:p>
            <a:pPr marL="457200" marR="0" indent="-457200" algn="l" defTabSz="822960" rtl="0" fontAlgn="auto" latinLnBrk="0" hangingPunct="0">
              <a:lnSpc>
                <a:spcPct val="100000"/>
              </a:lnSpc>
              <a:spcBef>
                <a:spcPts val="0"/>
              </a:spcBef>
              <a:spcAft>
                <a:spcPts val="0"/>
              </a:spcAft>
              <a:buClrTx/>
              <a:buSzTx/>
              <a:buFont typeface="Arial" panose="020B0604020202020204" pitchFamily="34" charset="0"/>
              <a:buChar char="•"/>
              <a:tabLst/>
            </a:pPr>
            <a:r>
              <a:rPr lang="en-US" sz="2500" dirty="0">
                <a:solidFill>
                  <a:schemeClr val="tx1"/>
                </a:solidFill>
              </a:rPr>
              <a:t>Is the name empty or </a:t>
            </a:r>
            <a:r>
              <a:rPr lang="en-US" sz="2500" dirty="0" err="1">
                <a:solidFill>
                  <a:schemeClr val="tx1"/>
                </a:solidFill>
              </a:rPr>
              <a:t>NumMessageBuffers</a:t>
            </a:r>
            <a:r>
              <a:rPr lang="en-US" sz="2500" dirty="0">
                <a:solidFill>
                  <a:schemeClr val="tx1"/>
                </a:solidFill>
              </a:rPr>
              <a:t>==0? Increment </a:t>
            </a:r>
            <a:r>
              <a:rPr lang="en-US" sz="2500" dirty="0" err="1">
                <a:solidFill>
                  <a:schemeClr val="tx1"/>
                </a:solidFill>
              </a:rPr>
              <a:t>CreateFails</a:t>
            </a:r>
            <a:r>
              <a:rPr lang="en-US" sz="2500" dirty="0">
                <a:solidFill>
                  <a:schemeClr val="tx1"/>
                </a:solidFill>
              </a:rPr>
              <a:t> and return failure</a:t>
            </a:r>
          </a:p>
          <a:p>
            <a:pPr marL="457200" marR="0" indent="-457200" algn="l" defTabSz="822960" rtl="0" fontAlgn="auto" latinLnBrk="0" hangingPunct="0">
              <a:lnSpc>
                <a:spcPct val="100000"/>
              </a:lnSpc>
              <a:spcBef>
                <a:spcPts val="0"/>
              </a:spcBef>
              <a:spcAft>
                <a:spcPts val="0"/>
              </a:spcAft>
              <a:buClrTx/>
              <a:buSzTx/>
              <a:buFont typeface="Arial" panose="020B0604020202020204" pitchFamily="34" charset="0"/>
              <a:buChar char="•"/>
              <a:tabLst/>
            </a:pPr>
            <a:r>
              <a:rPr lang="en-US" sz="2500" dirty="0">
                <a:solidFill>
                  <a:schemeClr val="tx1"/>
                </a:solidFill>
              </a:rPr>
              <a:t>Is </a:t>
            </a:r>
            <a:r>
              <a:rPr lang="en-US" sz="2500" dirty="0" err="1">
                <a:solidFill>
                  <a:schemeClr val="tx1"/>
                </a:solidFill>
              </a:rPr>
              <a:t>NumMessageBuffers</a:t>
            </a:r>
            <a:r>
              <a:rPr lang="en-US" sz="2500" dirty="0">
                <a:solidFill>
                  <a:schemeClr val="tx1"/>
                </a:solidFill>
              </a:rPr>
              <a:t> ==1? Warn.</a:t>
            </a:r>
          </a:p>
          <a:p>
            <a:pPr marR="0" algn="l" defTabSz="822960" rtl="0" fontAlgn="auto" latinLnBrk="0" hangingPunct="0">
              <a:lnSpc>
                <a:spcPct val="100000"/>
              </a:lnSpc>
              <a:spcBef>
                <a:spcPts val="0"/>
              </a:spcBef>
              <a:spcAft>
                <a:spcPts val="0"/>
              </a:spcAft>
              <a:buClrTx/>
              <a:buSzTx/>
              <a:tabLst/>
            </a:pPr>
            <a:endParaRPr lang="en-US" sz="2500" dirty="0">
              <a:solidFill>
                <a:schemeClr val="tx1"/>
              </a:solidFill>
            </a:endParaRPr>
          </a:p>
          <a:p>
            <a:pPr marR="0" algn="l" defTabSz="822960" rtl="0" fontAlgn="auto" latinLnBrk="0" hangingPunct="0">
              <a:lnSpc>
                <a:spcPct val="100000"/>
              </a:lnSpc>
              <a:spcBef>
                <a:spcPts val="0"/>
              </a:spcBef>
              <a:spcAft>
                <a:spcPts val="0"/>
              </a:spcAft>
              <a:buClrTx/>
              <a:buSzTx/>
              <a:tabLst/>
            </a:pPr>
            <a:r>
              <a:rPr lang="en-US" sz="2500" dirty="0">
                <a:solidFill>
                  <a:schemeClr val="tx1"/>
                </a:solidFill>
              </a:rPr>
              <a:t>Then, increase </a:t>
            </a:r>
            <a:r>
              <a:rPr lang="en-US" sz="2500" dirty="0" err="1">
                <a:solidFill>
                  <a:schemeClr val="tx1"/>
                </a:solidFill>
              </a:rPr>
              <a:t>StorageBuffer</a:t>
            </a:r>
            <a:r>
              <a:rPr lang="en-US" sz="2500" dirty="0">
                <a:solidFill>
                  <a:schemeClr val="tx1"/>
                </a:solidFill>
              </a:rPr>
              <a:t> size to accommodate new message and get pointer to the end of message headers (</a:t>
            </a:r>
            <a:r>
              <a:rPr lang="en-US" sz="2500" dirty="0" err="1">
                <a:solidFill>
                  <a:schemeClr val="tx1"/>
                </a:solidFill>
              </a:rPr>
              <a:t>TBDiscussed</a:t>
            </a:r>
            <a:r>
              <a:rPr lang="en-US" sz="2500" dirty="0">
                <a:solidFill>
                  <a:schemeClr val="tx1"/>
                </a:solidFill>
              </a:rPr>
              <a:t>). </a:t>
            </a:r>
          </a:p>
          <a:p>
            <a:pPr marR="0" algn="l" defTabSz="822960" rtl="0" fontAlgn="auto" latinLnBrk="0" hangingPunct="0">
              <a:lnSpc>
                <a:spcPct val="100000"/>
              </a:lnSpc>
              <a:spcBef>
                <a:spcPts val="0"/>
              </a:spcBef>
              <a:spcAft>
                <a:spcPts val="0"/>
              </a:spcAft>
              <a:buClrTx/>
              <a:buSzTx/>
              <a:tabLst/>
            </a:pPr>
            <a:endParaRPr lang="en-US" sz="2500" dirty="0">
              <a:solidFill>
                <a:schemeClr val="tx1"/>
              </a:solidFill>
            </a:endParaRPr>
          </a:p>
          <a:p>
            <a:pPr marR="0" algn="l" defTabSz="822960" rtl="0" fontAlgn="auto" latinLnBrk="0" hangingPunct="0">
              <a:lnSpc>
                <a:spcPct val="100000"/>
              </a:lnSpc>
              <a:spcBef>
                <a:spcPts val="0"/>
              </a:spcBef>
              <a:spcAft>
                <a:spcPts val="0"/>
              </a:spcAft>
              <a:buClrTx/>
              <a:buSzTx/>
              <a:tabLst/>
            </a:pPr>
            <a:r>
              <a:rPr lang="en-US" sz="2500" dirty="0">
                <a:solidFill>
                  <a:schemeClr val="tx1"/>
                </a:solidFill>
              </a:rPr>
              <a:t>Shift messages over and add new header to end of headers. Update all other headers to know where they start now.</a:t>
            </a:r>
          </a:p>
          <a:p>
            <a:pPr marR="0" algn="l" defTabSz="822960" rtl="0" fontAlgn="auto" latinLnBrk="0" hangingPunct="0">
              <a:lnSpc>
                <a:spcPct val="100000"/>
              </a:lnSpc>
              <a:spcBef>
                <a:spcPts val="0"/>
              </a:spcBef>
              <a:spcAft>
                <a:spcPts val="0"/>
              </a:spcAft>
              <a:buClrTx/>
              <a:buSzTx/>
              <a:tabLst/>
            </a:pPr>
            <a:endParaRPr lang="en-US" sz="2500" dirty="0">
              <a:solidFill>
                <a:schemeClr val="tx1"/>
              </a:solidFill>
            </a:endParaRPr>
          </a:p>
          <a:p>
            <a:pPr marR="0" algn="l" defTabSz="822960" rtl="0" fontAlgn="auto" latinLnBrk="0" hangingPunct="0">
              <a:lnSpc>
                <a:spcPct val="100000"/>
              </a:lnSpc>
              <a:spcBef>
                <a:spcPts val="0"/>
              </a:spcBef>
              <a:spcAft>
                <a:spcPts val="0"/>
              </a:spcAft>
              <a:buClrTx/>
              <a:buSzTx/>
              <a:tabLst/>
            </a:pPr>
            <a:r>
              <a:rPr lang="en-US" sz="2500" dirty="0">
                <a:solidFill>
                  <a:schemeClr val="tx1"/>
                </a:solidFill>
              </a:rPr>
              <a:t>Truncate </a:t>
            </a:r>
            <a:r>
              <a:rPr lang="en-US" sz="2500" dirty="0" err="1">
                <a:solidFill>
                  <a:schemeClr val="tx1"/>
                </a:solidFill>
              </a:rPr>
              <a:t>MessageName</a:t>
            </a:r>
            <a:r>
              <a:rPr lang="en-US" sz="2500" dirty="0">
                <a:solidFill>
                  <a:schemeClr val="tx1"/>
                </a:solidFill>
              </a:rPr>
              <a:t> if it’s too long.</a:t>
            </a:r>
          </a:p>
          <a:p>
            <a:pPr marR="0" algn="l" defTabSz="822960" rtl="0" fontAlgn="auto" latinLnBrk="0" hangingPunct="0">
              <a:lnSpc>
                <a:spcPct val="100000"/>
              </a:lnSpc>
              <a:spcBef>
                <a:spcPts val="0"/>
              </a:spcBef>
              <a:spcAft>
                <a:spcPts val="0"/>
              </a:spcAft>
              <a:buClrTx/>
              <a:buSzTx/>
              <a:tabLst/>
            </a:pPr>
            <a:endParaRPr lang="en-US" sz="2500" dirty="0">
              <a:solidFill>
                <a:schemeClr val="tx1"/>
              </a:solidFill>
            </a:endParaRPr>
          </a:p>
          <a:p>
            <a:pPr marR="0" algn="l" defTabSz="822960" rtl="0" fontAlgn="auto" latinLnBrk="0" hangingPunct="0">
              <a:lnSpc>
                <a:spcPct val="100000"/>
              </a:lnSpc>
              <a:spcBef>
                <a:spcPts val="0"/>
              </a:spcBef>
              <a:spcAft>
                <a:spcPts val="0"/>
              </a:spcAft>
              <a:buClrTx/>
              <a:buSzTx/>
              <a:tabLst/>
            </a:pPr>
            <a:r>
              <a:rPr lang="en-US" sz="2500" dirty="0">
                <a:solidFill>
                  <a:schemeClr val="tx1"/>
                </a:solidFill>
              </a:rPr>
              <a:t>Truncate </a:t>
            </a:r>
            <a:r>
              <a:rPr lang="en-US" sz="2500" dirty="0" err="1">
                <a:solidFill>
                  <a:schemeClr val="tx1"/>
                </a:solidFill>
              </a:rPr>
              <a:t>StructName</a:t>
            </a:r>
            <a:r>
              <a:rPr lang="en-US" sz="2500" dirty="0">
                <a:solidFill>
                  <a:schemeClr val="tx1"/>
                </a:solidFill>
              </a:rPr>
              <a:t> if it’s too long. </a:t>
            </a:r>
            <a:r>
              <a:rPr lang="en-US" sz="2500" dirty="0">
                <a:solidFill>
                  <a:srgbClr val="FF0000"/>
                </a:solidFill>
              </a:rPr>
              <a:t>Why are we dealing with </a:t>
            </a:r>
            <a:r>
              <a:rPr lang="en-US" sz="2500" dirty="0" err="1">
                <a:solidFill>
                  <a:srgbClr val="FF0000"/>
                </a:solidFill>
              </a:rPr>
              <a:t>StructNames</a:t>
            </a:r>
            <a:r>
              <a:rPr lang="en-US" sz="2500" dirty="0">
                <a:solidFill>
                  <a:srgbClr val="FF0000"/>
                </a:solidFill>
              </a:rPr>
              <a:t>?</a:t>
            </a:r>
          </a:p>
          <a:p>
            <a:pPr marR="0" algn="l" defTabSz="822960" rtl="0" fontAlgn="auto" latinLnBrk="0" hangingPunct="0">
              <a:lnSpc>
                <a:spcPct val="100000"/>
              </a:lnSpc>
              <a:spcBef>
                <a:spcPts val="0"/>
              </a:spcBef>
              <a:spcAft>
                <a:spcPts val="0"/>
              </a:spcAft>
              <a:buClrTx/>
              <a:buSzTx/>
              <a:tabLst/>
            </a:pPr>
            <a:endParaRPr lang="en-US" sz="2500" dirty="0">
              <a:solidFill>
                <a:srgbClr val="FF0000"/>
              </a:solidFill>
            </a:endParaRPr>
          </a:p>
          <a:p>
            <a:r>
              <a:rPr lang="en-US" sz="2500" dirty="0">
                <a:solidFill>
                  <a:schemeClr val="tx1"/>
                </a:solidFill>
              </a:rPr>
              <a:t>Initialize and write the message header. Write the message (blank) to the end of the message data in </a:t>
            </a:r>
            <a:r>
              <a:rPr lang="en-US" sz="2500" dirty="0" err="1">
                <a:solidFill>
                  <a:schemeClr val="tx1"/>
                </a:solidFill>
              </a:rPr>
              <a:t>StorageBuffer</a:t>
            </a:r>
            <a:r>
              <a:rPr lang="en-US" sz="2500" dirty="0">
                <a:solidFill>
                  <a:schemeClr val="tx1"/>
                </a:solidFill>
              </a:rPr>
              <a:t> with enough space for the number of buffers. A ”buffer” here is a copy of the message with a </a:t>
            </a:r>
            <a:r>
              <a:rPr lang="en-US" sz="2500" dirty="0" err="1">
                <a:solidFill>
                  <a:schemeClr val="tx1"/>
                </a:solidFill>
              </a:rPr>
              <a:t>SingleMessageHeader</a:t>
            </a:r>
            <a:r>
              <a:rPr lang="en-US" sz="2500" dirty="0">
                <a:solidFill>
                  <a:schemeClr val="tx1"/>
                </a:solidFill>
              </a:rPr>
              <a:t>.</a:t>
            </a:r>
          </a:p>
          <a:p>
            <a:pPr marR="0" algn="l" defTabSz="822960" rtl="0" fontAlgn="auto" latinLnBrk="0" hangingPunct="0">
              <a:lnSpc>
                <a:spcPct val="100000"/>
              </a:lnSpc>
              <a:spcBef>
                <a:spcPts val="0"/>
              </a:spcBef>
              <a:spcAft>
                <a:spcPts val="0"/>
              </a:spcAft>
              <a:buClrTx/>
              <a:buSzTx/>
              <a:tabLst/>
            </a:pPr>
            <a:endParaRPr lang="en-US" sz="2500" dirty="0">
              <a:solidFill>
                <a:srgbClr val="FF0000"/>
              </a:solidFill>
            </a:endParaRPr>
          </a:p>
        </p:txBody>
      </p:sp>
      <p:sp>
        <p:nvSpPr>
          <p:cNvPr id="8" name="Rectangle 7">
            <a:extLst>
              <a:ext uri="{FF2B5EF4-FFF2-40B4-BE49-F238E27FC236}">
                <a16:creationId xmlns:a16="http://schemas.microsoft.com/office/drawing/2014/main" id="{E7807AC2-368E-A344-9338-DBE0CE0A1279}"/>
              </a:ext>
            </a:extLst>
          </p:cNvPr>
          <p:cNvSpPr/>
          <p:nvPr/>
        </p:nvSpPr>
        <p:spPr>
          <a:xfrm>
            <a:off x="700056" y="1894059"/>
            <a:ext cx="12966516" cy="11772454"/>
          </a:xfrm>
          <a:prstGeom prst="rect">
            <a:avLst/>
          </a:prstGeom>
          <a:solidFill>
            <a:srgbClr val="C9B37C">
              <a:alpha val="50000"/>
            </a:srgbClr>
          </a:solidFill>
          <a:ln w="12700"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8580" tIns="68580" rIns="68580" bIns="68580" numCol="1" spcCol="38100" rtlCol="0" anchor="ctr">
            <a:spAutoFit/>
          </a:bodyPr>
          <a:lstStyle/>
          <a:p>
            <a:r>
              <a:rPr lang="en-US" sz="1800" b="1" dirty="0"/>
              <a:t>public</a:t>
            </a:r>
            <a:r>
              <a:rPr lang="en-US" sz="1800" dirty="0"/>
              <a:t>:</a:t>
            </a:r>
            <a:br>
              <a:rPr lang="en-US" sz="1800" dirty="0"/>
            </a:br>
            <a:r>
              <a:rPr lang="en-US" sz="1800" dirty="0"/>
              <a:t>    </a:t>
            </a:r>
            <a:r>
              <a:rPr lang="en-US" sz="1800" b="1" dirty="0"/>
              <a:t>static </a:t>
            </a:r>
            <a:r>
              <a:rPr lang="en-US" sz="1800" dirty="0" err="1"/>
              <a:t>SystemMessaging</a:t>
            </a:r>
            <a:r>
              <a:rPr lang="en-US" sz="1800" dirty="0"/>
              <a:t>* </a:t>
            </a:r>
            <a:r>
              <a:rPr lang="en-US" sz="1800" dirty="0" err="1"/>
              <a:t>GetInstance</a:t>
            </a:r>
            <a:r>
              <a:rPr lang="en-US" sz="1800" dirty="0"/>
              <a:t>();  //! -- returns a pointer to the sim instance of </a:t>
            </a:r>
            <a:r>
              <a:rPr lang="en-US" sz="1800" dirty="0" err="1"/>
              <a:t>SystemMessaging</a:t>
            </a:r>
            <a:br>
              <a:rPr lang="en-US" sz="1800" dirty="0"/>
            </a:br>
            <a:r>
              <a:rPr lang="en-US" sz="1800" dirty="0"/>
              <a:t>    uint64_t </a:t>
            </a:r>
            <a:r>
              <a:rPr lang="en-US" sz="1800" dirty="0" err="1"/>
              <a:t>AttachStorageBucket</a:t>
            </a:r>
            <a:r>
              <a:rPr lang="en-US" sz="1800" dirty="0"/>
              <a:t>(</a:t>
            </a:r>
            <a:r>
              <a:rPr lang="en-US" sz="1800" dirty="0" err="1"/>
              <a:t>std</a:t>
            </a:r>
            <a:r>
              <a:rPr lang="en-US" sz="1800" dirty="0"/>
              <a:t>::string </a:t>
            </a:r>
            <a:r>
              <a:rPr lang="en-US" sz="1800" dirty="0" err="1"/>
              <a:t>bufferName</a:t>
            </a:r>
            <a:r>
              <a:rPr lang="en-US" sz="1800" dirty="0"/>
              <a:t> = "");  //! -- adds a new buffer to the messaging system</a:t>
            </a:r>
            <a:br>
              <a:rPr lang="en-US" sz="1800" dirty="0"/>
            </a:br>
            <a:r>
              <a:rPr lang="en-US" sz="1800" dirty="0"/>
              <a:t>    </a:t>
            </a:r>
            <a:r>
              <a:rPr lang="en-US" sz="1800" b="1" dirty="0"/>
              <a:t>void </a:t>
            </a:r>
            <a:r>
              <a:rPr lang="en-US" sz="1800" dirty="0" err="1"/>
              <a:t>SetNumMessages</a:t>
            </a:r>
            <a:r>
              <a:rPr lang="en-US" sz="1800" dirty="0"/>
              <a:t>(uint64_t </a:t>
            </a:r>
            <a:r>
              <a:rPr lang="en-US" sz="1800" dirty="0" err="1"/>
              <a:t>MessageCount</a:t>
            </a:r>
            <a:r>
              <a:rPr lang="en-US" sz="1800" dirty="0"/>
              <a:t>);  //! --updates message count in buffer header</a:t>
            </a:r>
            <a:br>
              <a:rPr lang="en-US" sz="1800" dirty="0"/>
            </a:br>
            <a:r>
              <a:rPr lang="en-US" sz="1800" dirty="0"/>
              <a:t>    uint64_t </a:t>
            </a:r>
            <a:r>
              <a:rPr lang="en-US" sz="1800" dirty="0" err="1"/>
              <a:t>GetMessageCount</a:t>
            </a:r>
            <a:r>
              <a:rPr lang="en-US" sz="1800" dirty="0"/>
              <a:t>(int32_t </a:t>
            </a:r>
            <a:r>
              <a:rPr lang="en-US" sz="1800" dirty="0" err="1"/>
              <a:t>bufferSelect</a:t>
            </a:r>
            <a:r>
              <a:rPr lang="en-US" sz="1800" dirty="0"/>
              <a:t> = -1);  //! --gets the number of messages in buffer </a:t>
            </a:r>
            <a:r>
              <a:rPr lang="en-US" sz="1800" dirty="0" err="1"/>
              <a:t>bufferSelect</a:t>
            </a:r>
            <a:br>
              <a:rPr lang="en-US" sz="1800" dirty="0"/>
            </a:br>
            <a:r>
              <a:rPr lang="en-US" sz="1800" dirty="0"/>
              <a:t>    </a:t>
            </a:r>
            <a:r>
              <a:rPr lang="en-US" sz="1800" b="1" dirty="0"/>
              <a:t>void </a:t>
            </a:r>
            <a:r>
              <a:rPr lang="en-US" sz="1800" dirty="0" err="1"/>
              <a:t>ClearMessageBuffer</a:t>
            </a:r>
            <a:r>
              <a:rPr lang="en-US" sz="1800" dirty="0"/>
              <a:t>();  //! -- sets current buffer to zeros</a:t>
            </a:r>
            <a:br>
              <a:rPr lang="en-US" sz="1800" dirty="0"/>
            </a:br>
            <a:r>
              <a:rPr lang="en-US" sz="1800" dirty="0"/>
              <a:t>    uint64_t </a:t>
            </a:r>
            <a:r>
              <a:rPr lang="en-US" sz="1800" dirty="0" err="1"/>
              <a:t>GetCurrentSize</a:t>
            </a:r>
            <a:r>
              <a:rPr lang="en-US" sz="1800" dirty="0"/>
              <a:t>();  //! -- returns size of current buffer</a:t>
            </a:r>
            <a:br>
              <a:rPr lang="en-US" sz="1800" dirty="0"/>
            </a:br>
            <a:r>
              <a:rPr lang="en-US" sz="1800" dirty="0"/>
              <a:t>    int64_t </a:t>
            </a:r>
            <a:r>
              <a:rPr lang="en-US" sz="1800" dirty="0" err="1"/>
              <a:t>CreateNewMessage</a:t>
            </a:r>
            <a:r>
              <a:rPr lang="en-US" sz="1800" dirty="0"/>
              <a:t>(std::string </a:t>
            </a:r>
            <a:r>
              <a:rPr lang="en-US" sz="1800" dirty="0" err="1"/>
              <a:t>MessageName</a:t>
            </a:r>
            <a:r>
              <a:rPr lang="en-US" sz="1800" dirty="0"/>
              <a:t>, uint64_t </a:t>
            </a:r>
            <a:r>
              <a:rPr lang="en-US" sz="1800" dirty="0" err="1"/>
              <a:t>MaxSize</a:t>
            </a:r>
            <a:r>
              <a:rPr lang="en-US" sz="1800" dirty="0"/>
              <a:t>,</a:t>
            </a:r>
            <a:br>
              <a:rPr lang="en-US" sz="1800" dirty="0"/>
            </a:br>
            <a:r>
              <a:rPr lang="en-US" sz="1800" dirty="0"/>
              <a:t>        uint64_t </a:t>
            </a:r>
            <a:r>
              <a:rPr lang="en-US" sz="1800" dirty="0" err="1"/>
              <a:t>NumMessageBuffers</a:t>
            </a:r>
            <a:r>
              <a:rPr lang="en-US" sz="1800" dirty="0"/>
              <a:t> = 2, std::string </a:t>
            </a:r>
            <a:r>
              <a:rPr lang="en-US" sz="1800" dirty="0" err="1"/>
              <a:t>messageStruct</a:t>
            </a:r>
            <a:r>
              <a:rPr lang="en-US" sz="1800" dirty="0"/>
              <a:t> = "", int64_t </a:t>
            </a:r>
            <a:r>
              <a:rPr lang="en-US" sz="1800" dirty="0" err="1"/>
              <a:t>moduleID</a:t>
            </a:r>
            <a:r>
              <a:rPr lang="en-US" sz="1800" dirty="0"/>
              <a:t> = -1);</a:t>
            </a:r>
            <a:br>
              <a:rPr lang="en-US" sz="1800" dirty="0"/>
            </a:br>
            <a:r>
              <a:rPr lang="en-US" sz="1800" dirty="0"/>
              <a:t>    </a:t>
            </a:r>
            <a:r>
              <a:rPr lang="en-US" sz="1800" b="1" dirty="0"/>
              <a:t>bool </a:t>
            </a:r>
            <a:r>
              <a:rPr lang="en-US" sz="1800" dirty="0" err="1"/>
              <a:t>WriteMessage</a:t>
            </a:r>
            <a:r>
              <a:rPr lang="en-US" sz="1800" dirty="0"/>
              <a:t>(int64_t </a:t>
            </a:r>
            <a:r>
              <a:rPr lang="en-US" sz="1800" dirty="0" err="1"/>
              <a:t>MessageID</a:t>
            </a:r>
            <a:r>
              <a:rPr lang="en-US" sz="1800" dirty="0"/>
              <a:t>, uint64_t </a:t>
            </a:r>
            <a:r>
              <a:rPr lang="en-US" sz="1800" dirty="0" err="1"/>
              <a:t>ClockTimeNanos</a:t>
            </a:r>
            <a:r>
              <a:rPr lang="en-US" sz="1800" dirty="0"/>
              <a:t>, uint64_t </a:t>
            </a:r>
            <a:r>
              <a:rPr lang="en-US" sz="1800" dirty="0" err="1"/>
              <a:t>MsgSize</a:t>
            </a:r>
            <a:r>
              <a:rPr lang="en-US" sz="1800" dirty="0"/>
              <a:t>,</a:t>
            </a:r>
            <a:br>
              <a:rPr lang="en-US" sz="1800" dirty="0"/>
            </a:br>
            <a:r>
              <a:rPr lang="en-US" sz="1800" dirty="0"/>
              <a:t>                      </a:t>
            </a:r>
            <a:r>
              <a:rPr lang="en-US" sz="1800" b="1" dirty="0"/>
              <a:t>void </a:t>
            </a:r>
            <a:r>
              <a:rPr lang="en-US" sz="1800" dirty="0"/>
              <a:t>*</a:t>
            </a:r>
            <a:r>
              <a:rPr lang="en-US" sz="1800" dirty="0" err="1"/>
              <a:t>MsgPayload</a:t>
            </a:r>
            <a:r>
              <a:rPr lang="en-US" sz="1800" dirty="0"/>
              <a:t>, int64_t </a:t>
            </a:r>
            <a:r>
              <a:rPr lang="en-US" sz="1800" dirty="0" err="1"/>
              <a:t>moduleID</a:t>
            </a:r>
            <a:r>
              <a:rPr lang="en-US" sz="1800" dirty="0"/>
              <a:t> = -1);</a:t>
            </a:r>
            <a:br>
              <a:rPr lang="en-US" sz="1800" dirty="0"/>
            </a:br>
            <a:r>
              <a:rPr lang="en-US" sz="1800" dirty="0"/>
              <a:t>    </a:t>
            </a:r>
            <a:r>
              <a:rPr lang="en-US" sz="1800" b="1" dirty="0"/>
              <a:t>bool </a:t>
            </a:r>
            <a:r>
              <a:rPr lang="en-US" sz="1800" dirty="0" err="1"/>
              <a:t>ReadMessage</a:t>
            </a:r>
            <a:r>
              <a:rPr lang="en-US" sz="1800" dirty="0"/>
              <a:t>(int64_t </a:t>
            </a:r>
            <a:r>
              <a:rPr lang="en-US" sz="1800" dirty="0" err="1"/>
              <a:t>MessageID</a:t>
            </a:r>
            <a:r>
              <a:rPr lang="en-US" sz="1800" dirty="0"/>
              <a:t>, </a:t>
            </a:r>
            <a:r>
              <a:rPr lang="en-US" sz="1800" dirty="0" err="1"/>
              <a:t>SingleMessageHeader</a:t>
            </a:r>
            <a:r>
              <a:rPr lang="en-US" sz="1800" dirty="0"/>
              <a:t> *</a:t>
            </a:r>
            <a:r>
              <a:rPr lang="en-US" sz="1800" dirty="0" err="1"/>
              <a:t>DataHeader</a:t>
            </a:r>
            <a:r>
              <a:rPr lang="en-US" sz="1800" dirty="0"/>
              <a:t>,</a:t>
            </a:r>
            <a:br>
              <a:rPr lang="en-US" sz="1800" dirty="0"/>
            </a:br>
            <a:r>
              <a:rPr lang="en-US" sz="1800" dirty="0"/>
              <a:t>                     uint64_t </a:t>
            </a:r>
            <a:r>
              <a:rPr lang="en-US" sz="1800" dirty="0" err="1"/>
              <a:t>MaxBytes</a:t>
            </a:r>
            <a:r>
              <a:rPr lang="en-US" sz="1800" dirty="0"/>
              <a:t>, </a:t>
            </a:r>
            <a:r>
              <a:rPr lang="en-US" sz="1800" b="1" dirty="0"/>
              <a:t>void </a:t>
            </a:r>
            <a:r>
              <a:rPr lang="en-US" sz="1800" dirty="0"/>
              <a:t>*</a:t>
            </a:r>
            <a:r>
              <a:rPr lang="en-US" sz="1800" dirty="0" err="1"/>
              <a:t>MsgPayload</a:t>
            </a:r>
            <a:r>
              <a:rPr lang="en-US" sz="1800" dirty="0"/>
              <a:t>, int64_t </a:t>
            </a:r>
            <a:r>
              <a:rPr lang="en-US" sz="1800" dirty="0" err="1"/>
              <a:t>moduleID</a:t>
            </a:r>
            <a:r>
              <a:rPr lang="en-US" sz="1800" dirty="0"/>
              <a:t>=-1, uint64_t </a:t>
            </a:r>
            <a:r>
              <a:rPr lang="en-US" sz="1800" dirty="0" err="1"/>
              <a:t>CurrentOffset</a:t>
            </a:r>
            <a:r>
              <a:rPr lang="en-US" sz="1800" dirty="0"/>
              <a:t>=0);</a:t>
            </a:r>
            <a:br>
              <a:rPr lang="en-US" sz="1800" dirty="0"/>
            </a:br>
            <a:r>
              <a:rPr lang="en-US" sz="1800" dirty="0"/>
              <a:t>    </a:t>
            </a:r>
            <a:r>
              <a:rPr lang="en-US" sz="1800" b="1" dirty="0"/>
              <a:t>static void </a:t>
            </a:r>
            <a:r>
              <a:rPr lang="en-US" sz="1800" dirty="0" err="1"/>
              <a:t>AccessMessageData</a:t>
            </a:r>
            <a:r>
              <a:rPr lang="en-US" sz="1800" dirty="0"/>
              <a:t>(uint8_t *</a:t>
            </a:r>
            <a:r>
              <a:rPr lang="en-US" sz="1800" dirty="0" err="1"/>
              <a:t>MsgBuffer</a:t>
            </a:r>
            <a:r>
              <a:rPr lang="en-US" sz="1800" dirty="0"/>
              <a:t>, uint64_t </a:t>
            </a:r>
            <a:r>
              <a:rPr lang="en-US" sz="1800" dirty="0" err="1"/>
              <a:t>maxMsgBytes</a:t>
            </a:r>
            <a:r>
              <a:rPr lang="en-US" sz="1800" dirty="0"/>
              <a:t>,</a:t>
            </a:r>
            <a:br>
              <a:rPr lang="en-US" sz="1800" dirty="0"/>
            </a:br>
            <a:r>
              <a:rPr lang="en-US" sz="1800" dirty="0"/>
              <a:t>                                  uint64_t </a:t>
            </a:r>
            <a:r>
              <a:rPr lang="en-US" sz="1800" dirty="0" err="1"/>
              <a:t>CurrentOffset</a:t>
            </a:r>
            <a:r>
              <a:rPr lang="en-US" sz="1800" dirty="0"/>
              <a:t>, </a:t>
            </a:r>
            <a:r>
              <a:rPr lang="en-US" sz="1800" dirty="0" err="1"/>
              <a:t>SingleMessageHeader</a:t>
            </a:r>
            <a:r>
              <a:rPr lang="en-US" sz="1800" dirty="0"/>
              <a:t> *</a:t>
            </a:r>
            <a:r>
              <a:rPr lang="en-US" sz="1800" dirty="0" err="1"/>
              <a:t>DataHeader</a:t>
            </a:r>
            <a:r>
              <a:rPr lang="en-US" sz="1800" dirty="0"/>
              <a:t>,</a:t>
            </a:r>
            <a:br>
              <a:rPr lang="en-US" sz="1800" dirty="0"/>
            </a:br>
            <a:r>
              <a:rPr lang="en-US" sz="1800" dirty="0"/>
              <a:t>                                  uint64_t </a:t>
            </a:r>
            <a:r>
              <a:rPr lang="en-US" sz="1800" dirty="0" err="1"/>
              <a:t>maxReadBytes</a:t>
            </a:r>
            <a:r>
              <a:rPr lang="en-US" sz="1800" dirty="0"/>
              <a:t>, uint8_t *</a:t>
            </a:r>
            <a:r>
              <a:rPr lang="en-US" sz="1800" dirty="0" err="1"/>
              <a:t>OutputBuffer</a:t>
            </a:r>
            <a:r>
              <a:rPr lang="en-US" sz="1800" dirty="0"/>
              <a:t>);</a:t>
            </a:r>
            <a:br>
              <a:rPr lang="en-US" sz="1800" dirty="0"/>
            </a:br>
            <a:r>
              <a:rPr lang="en-US" sz="1800" dirty="0"/>
              <a:t>    </a:t>
            </a:r>
            <a:r>
              <a:rPr lang="en-US" sz="1800" dirty="0" err="1"/>
              <a:t>MessageHeaderData</a:t>
            </a:r>
            <a:r>
              <a:rPr lang="en-US" sz="1800" dirty="0"/>
              <a:t>* </a:t>
            </a:r>
            <a:r>
              <a:rPr lang="en-US" sz="1800" dirty="0" err="1"/>
              <a:t>FindMsgHeader</a:t>
            </a:r>
            <a:r>
              <a:rPr lang="en-US" sz="1800" dirty="0"/>
              <a:t>(int64_t </a:t>
            </a:r>
            <a:r>
              <a:rPr lang="en-US" sz="1800" dirty="0" err="1"/>
              <a:t>MessageID</a:t>
            </a:r>
            <a:r>
              <a:rPr lang="en-US" sz="1800" dirty="0"/>
              <a:t>, int32_t </a:t>
            </a:r>
            <a:r>
              <a:rPr lang="en-US" sz="1800" dirty="0" err="1"/>
              <a:t>bufferSelect</a:t>
            </a:r>
            <a:r>
              <a:rPr lang="en-US" sz="1800" dirty="0"/>
              <a:t>=-1);  //! -- returns a </a:t>
            </a:r>
            <a:r>
              <a:rPr lang="en-US" sz="1800" dirty="0" err="1"/>
              <a:t>MessageHeaderData</a:t>
            </a:r>
            <a:br>
              <a:rPr lang="en-US" sz="1800" dirty="0"/>
            </a:br>
            <a:r>
              <a:rPr lang="en-US" sz="1800" dirty="0"/>
              <a:t>    </a:t>
            </a:r>
            <a:r>
              <a:rPr lang="en-US" sz="1800" b="1" dirty="0"/>
              <a:t>void </a:t>
            </a:r>
            <a:r>
              <a:rPr lang="en-US" sz="1800" dirty="0" err="1"/>
              <a:t>PrintAllMessageData</a:t>
            </a:r>
            <a:r>
              <a:rPr lang="en-US" sz="1800" dirty="0"/>
              <a:t>();  //! -- prints data for messages in current buffer</a:t>
            </a:r>
            <a:br>
              <a:rPr lang="en-US" sz="1800" dirty="0"/>
            </a:br>
            <a:r>
              <a:rPr lang="en-US" sz="1800" dirty="0"/>
              <a:t>    </a:t>
            </a:r>
            <a:r>
              <a:rPr lang="en-US" sz="1800" b="1" dirty="0"/>
              <a:t>void </a:t>
            </a:r>
            <a:r>
              <a:rPr lang="en-US" sz="1800" dirty="0" err="1"/>
              <a:t>PrintMessageStats</a:t>
            </a:r>
            <a:r>
              <a:rPr lang="en-US" sz="1800" dirty="0"/>
              <a:t>(int64_t </a:t>
            </a:r>
            <a:r>
              <a:rPr lang="en-US" sz="1800" dirty="0" err="1"/>
              <a:t>MessageID</a:t>
            </a:r>
            <a:r>
              <a:rPr lang="en-US" sz="1800" dirty="0"/>
              <a:t>);  //! -- prints data for a single message by ID</a:t>
            </a:r>
            <a:br>
              <a:rPr lang="en-US" sz="1800" dirty="0"/>
            </a:br>
            <a:r>
              <a:rPr lang="en-US" sz="1800" dirty="0"/>
              <a:t>    std::string </a:t>
            </a:r>
            <a:r>
              <a:rPr lang="en-US" sz="1800" dirty="0" err="1"/>
              <a:t>FindMessageName</a:t>
            </a:r>
            <a:r>
              <a:rPr lang="en-US" sz="1800" dirty="0"/>
              <a:t>(int64_t </a:t>
            </a:r>
            <a:r>
              <a:rPr lang="en-US" sz="1800" dirty="0" err="1"/>
              <a:t>MessageID</a:t>
            </a:r>
            <a:r>
              <a:rPr lang="en-US" sz="1800" dirty="0"/>
              <a:t>, int32_t </a:t>
            </a:r>
            <a:r>
              <a:rPr lang="en-US" sz="1800" dirty="0" err="1"/>
              <a:t>bufferSelect</a:t>
            </a:r>
            <a:r>
              <a:rPr lang="en-US" sz="1800" dirty="0"/>
              <a:t>=-1);  //! -- searches only the selected buffer</a:t>
            </a:r>
            <a:br>
              <a:rPr lang="en-US" sz="1800" dirty="0"/>
            </a:br>
            <a:r>
              <a:rPr lang="en-US" sz="1800" dirty="0"/>
              <a:t>    int64_t </a:t>
            </a:r>
            <a:r>
              <a:rPr lang="en-US" sz="1800" dirty="0" err="1"/>
              <a:t>FindMessageID</a:t>
            </a:r>
            <a:r>
              <a:rPr lang="en-US" sz="1800" dirty="0"/>
              <a:t>(</a:t>
            </a:r>
            <a:r>
              <a:rPr lang="en-US" sz="1800" dirty="0" err="1"/>
              <a:t>std</a:t>
            </a:r>
            <a:r>
              <a:rPr lang="en-US" sz="1800" dirty="0"/>
              <a:t>::string </a:t>
            </a:r>
            <a:r>
              <a:rPr lang="en-US" sz="1800" dirty="0" err="1"/>
              <a:t>MessageName</a:t>
            </a:r>
            <a:r>
              <a:rPr lang="en-US" sz="1800" dirty="0"/>
              <a:t>, int32_t </a:t>
            </a:r>
            <a:r>
              <a:rPr lang="en-US" sz="1800" dirty="0" err="1"/>
              <a:t>bufferSelect</a:t>
            </a:r>
            <a:r>
              <a:rPr lang="en-US" sz="1800" dirty="0"/>
              <a:t>=-1);  //! -- searches only the selected buffer</a:t>
            </a:r>
            <a:br>
              <a:rPr lang="en-US" sz="1800" dirty="0"/>
            </a:br>
            <a:r>
              <a:rPr lang="en-US" sz="1800" dirty="0"/>
              <a:t>    int64_t </a:t>
            </a:r>
            <a:r>
              <a:rPr lang="en-US" sz="1800" dirty="0" err="1"/>
              <a:t>subscribeToMessage</a:t>
            </a:r>
            <a:r>
              <a:rPr lang="en-US" sz="1800" dirty="0"/>
              <a:t>(</a:t>
            </a:r>
            <a:r>
              <a:rPr lang="en-US" sz="1800" dirty="0" err="1"/>
              <a:t>std</a:t>
            </a:r>
            <a:r>
              <a:rPr lang="en-US" sz="1800" dirty="0"/>
              <a:t>::string </a:t>
            </a:r>
            <a:r>
              <a:rPr lang="en-US" sz="1800" dirty="0" err="1"/>
              <a:t>messageName</a:t>
            </a:r>
            <a:r>
              <a:rPr lang="en-US" sz="1800" dirty="0"/>
              <a:t>, uint64_t </a:t>
            </a:r>
            <a:r>
              <a:rPr lang="en-US" sz="1800" dirty="0" err="1"/>
              <a:t>messageSize</a:t>
            </a:r>
            <a:r>
              <a:rPr lang="en-US" sz="1800" dirty="0"/>
              <a:t>,</a:t>
            </a:r>
            <a:br>
              <a:rPr lang="en-US" sz="1800" dirty="0"/>
            </a:br>
            <a:r>
              <a:rPr lang="en-US" sz="1800" dirty="0"/>
              <a:t>        int64_t </a:t>
            </a:r>
            <a:r>
              <a:rPr lang="en-US" sz="1800" dirty="0" err="1"/>
              <a:t>moduleID</a:t>
            </a:r>
            <a:r>
              <a:rPr lang="en-US" sz="1800" dirty="0"/>
              <a:t>);</a:t>
            </a:r>
            <a:br>
              <a:rPr lang="en-US" sz="1800" dirty="0"/>
            </a:br>
            <a:r>
              <a:rPr lang="en-US" sz="1800" dirty="0"/>
              <a:t>    uint64_t </a:t>
            </a:r>
            <a:r>
              <a:rPr lang="en-US" sz="1800" dirty="0" err="1"/>
              <a:t>checkoutModuleID</a:t>
            </a:r>
            <a:r>
              <a:rPr lang="en-US" sz="1800" dirty="0"/>
              <a:t>();  //! -- Assigns next integer module ID</a:t>
            </a:r>
            <a:br>
              <a:rPr lang="en-US" sz="1800" dirty="0"/>
            </a:br>
            <a:r>
              <a:rPr lang="en-US" sz="1800" dirty="0"/>
              <a:t>    </a:t>
            </a:r>
            <a:r>
              <a:rPr lang="en-US" sz="1800" b="1" dirty="0"/>
              <a:t>void </a:t>
            </a:r>
            <a:r>
              <a:rPr lang="en-US" sz="1800" dirty="0" err="1"/>
              <a:t>selectMessageBuffer</a:t>
            </a:r>
            <a:r>
              <a:rPr lang="en-US" sz="1800" dirty="0"/>
              <a:t>(uint64_t </a:t>
            </a:r>
            <a:r>
              <a:rPr lang="en-US" sz="1800" dirty="0" err="1"/>
              <a:t>bufferUse</a:t>
            </a:r>
            <a:r>
              <a:rPr lang="en-US" sz="1800" dirty="0"/>
              <a:t>);  //! -- sets a default buffer for everything to use</a:t>
            </a:r>
            <a:br>
              <a:rPr lang="en-US" sz="1800" dirty="0"/>
            </a:br>
            <a:r>
              <a:rPr lang="en-US" sz="1800" dirty="0"/>
              <a:t>    uint64_t </a:t>
            </a:r>
            <a:r>
              <a:rPr lang="en-US" sz="1800" dirty="0" err="1"/>
              <a:t>getProcessCount</a:t>
            </a:r>
            <a:r>
              <a:rPr lang="en-US" sz="1800" dirty="0"/>
              <a:t>() {</a:t>
            </a:r>
            <a:r>
              <a:rPr lang="en-US" sz="1800" b="1" dirty="0"/>
              <a:t>return</a:t>
            </a:r>
            <a:r>
              <a:rPr lang="en-US" sz="1800" dirty="0"/>
              <a:t>(</a:t>
            </a:r>
            <a:r>
              <a:rPr lang="en-US" sz="1800" b="1" dirty="0"/>
              <a:t>this</a:t>
            </a:r>
            <a:r>
              <a:rPr lang="en-US" sz="1800" dirty="0"/>
              <a:t>-&gt;</a:t>
            </a:r>
            <a:r>
              <a:rPr lang="en-US" sz="1800" dirty="0" err="1"/>
              <a:t>dataBuffers.size</a:t>
            </a:r>
            <a:r>
              <a:rPr lang="en-US" sz="1800" dirty="0"/>
              <a:t>());}</a:t>
            </a:r>
            <a:br>
              <a:rPr lang="en-US" sz="1800" dirty="0"/>
            </a:br>
            <a:r>
              <a:rPr lang="en-US" sz="1800" dirty="0"/>
              <a:t>    </a:t>
            </a:r>
            <a:r>
              <a:rPr lang="en-US" sz="1800" dirty="0" err="1"/>
              <a:t>MessageIdentData</a:t>
            </a:r>
            <a:r>
              <a:rPr lang="en-US" sz="1800" dirty="0"/>
              <a:t> </a:t>
            </a:r>
            <a:r>
              <a:rPr lang="en-US" sz="1800" dirty="0" err="1"/>
              <a:t>messagePublishSearch</a:t>
            </a:r>
            <a:r>
              <a:rPr lang="en-US" sz="1800" dirty="0"/>
              <a:t>(</a:t>
            </a:r>
            <a:r>
              <a:rPr lang="en-US" sz="1800" dirty="0" err="1"/>
              <a:t>std</a:t>
            </a:r>
            <a:r>
              <a:rPr lang="en-US" sz="1800" dirty="0"/>
              <a:t>::string </a:t>
            </a:r>
            <a:r>
              <a:rPr lang="en-US" sz="1800" dirty="0" err="1"/>
              <a:t>messageName</a:t>
            </a:r>
            <a:r>
              <a:rPr lang="en-US" sz="1800" dirty="0"/>
              <a:t>);  //! -- returns </a:t>
            </a:r>
            <a:r>
              <a:rPr lang="en-US" sz="1800" dirty="0" err="1"/>
              <a:t>MessageIdentData</a:t>
            </a:r>
            <a:r>
              <a:rPr lang="en-US" sz="1800" dirty="0"/>
              <a:t> if found</a:t>
            </a:r>
            <a:br>
              <a:rPr lang="en-US" sz="1800" dirty="0"/>
            </a:br>
            <a:r>
              <a:rPr lang="en-US" sz="1800" dirty="0"/>
              <a:t>    int64_t </a:t>
            </a:r>
            <a:r>
              <a:rPr lang="en-US" sz="1800" dirty="0" err="1"/>
              <a:t>findMessageBuffer</a:t>
            </a:r>
            <a:r>
              <a:rPr lang="en-US" sz="1800" dirty="0"/>
              <a:t>(</a:t>
            </a:r>
            <a:r>
              <a:rPr lang="en-US" sz="1800" dirty="0" err="1"/>
              <a:t>std</a:t>
            </a:r>
            <a:r>
              <a:rPr lang="en-US" sz="1800" dirty="0"/>
              <a:t>::string </a:t>
            </a:r>
            <a:r>
              <a:rPr lang="en-US" sz="1800" dirty="0" err="1"/>
              <a:t>bufferName</a:t>
            </a:r>
            <a:r>
              <a:rPr lang="en-US" sz="1800" dirty="0"/>
              <a:t>);</a:t>
            </a:r>
            <a:br>
              <a:rPr lang="en-US" sz="1800" dirty="0"/>
            </a:br>
            <a:r>
              <a:rPr lang="en-US" sz="1800" dirty="0"/>
              <a:t>    </a:t>
            </a:r>
            <a:r>
              <a:rPr lang="en-US" sz="1800" dirty="0" err="1"/>
              <a:t>std</a:t>
            </a:r>
            <a:r>
              <a:rPr lang="en-US" sz="1800" dirty="0"/>
              <a:t>::set&lt;</a:t>
            </a:r>
            <a:r>
              <a:rPr lang="en-US" sz="1800" dirty="0" err="1"/>
              <a:t>std</a:t>
            </a:r>
            <a:r>
              <a:rPr lang="en-US" sz="1800" dirty="0"/>
              <a:t>::string&gt; </a:t>
            </a:r>
            <a:r>
              <a:rPr lang="en-US" sz="1800" dirty="0" err="1"/>
              <a:t>getUnpublishedMessages</a:t>
            </a:r>
            <a:r>
              <a:rPr lang="en-US" sz="1800" dirty="0"/>
              <a:t>();  //! -- returns </a:t>
            </a:r>
            <a:r>
              <a:rPr lang="en-US" sz="1800" dirty="0" err="1"/>
              <a:t>msgs</a:t>
            </a:r>
            <a:r>
              <a:rPr lang="en-US" sz="1800" dirty="0"/>
              <a:t> no one has access rights to</a:t>
            </a:r>
            <a:br>
              <a:rPr lang="en-US" sz="1800" dirty="0"/>
            </a:br>
            <a:r>
              <a:rPr lang="en-US" sz="1800" dirty="0"/>
              <a:t>    </a:t>
            </a:r>
            <a:r>
              <a:rPr lang="en-US" sz="1800" dirty="0" err="1"/>
              <a:t>std</a:t>
            </a:r>
            <a:r>
              <a:rPr lang="en-US" sz="1800" dirty="0"/>
              <a:t>::set&lt;</a:t>
            </a:r>
            <a:r>
              <a:rPr lang="en-US" sz="1800" dirty="0" err="1"/>
              <a:t>std</a:t>
            </a:r>
            <a:r>
              <a:rPr lang="en-US" sz="1800" dirty="0"/>
              <a:t>::string&gt; </a:t>
            </a:r>
            <a:r>
              <a:rPr lang="en-US" sz="1800" dirty="0" err="1"/>
              <a:t>getUniqueMessageNames</a:t>
            </a:r>
            <a:r>
              <a:rPr lang="en-US" sz="1800" dirty="0"/>
              <a:t>();  //! -- searched across all buffers</a:t>
            </a:r>
            <a:br>
              <a:rPr lang="en-US" sz="1800" dirty="0"/>
            </a:br>
            <a:r>
              <a:rPr lang="en-US" sz="1800" dirty="0"/>
              <a:t>    std::set&lt;std::pair&lt;</a:t>
            </a:r>
            <a:r>
              <a:rPr lang="en-US" sz="1800" b="1" dirty="0"/>
              <a:t>long int</a:t>
            </a:r>
            <a:r>
              <a:rPr lang="en-US" sz="1800" dirty="0"/>
              <a:t>, </a:t>
            </a:r>
            <a:r>
              <a:rPr lang="en-US" sz="1800" b="1" dirty="0"/>
              <a:t>long int</a:t>
            </a:r>
            <a:r>
              <a:rPr lang="en-US" sz="1800" dirty="0"/>
              <a:t>&gt;&gt;</a:t>
            </a:r>
            <a:br>
              <a:rPr lang="en-US" sz="1800" dirty="0"/>
            </a:br>
            <a:r>
              <a:rPr lang="en-US" sz="1800" dirty="0"/>
              <a:t>        </a:t>
            </a:r>
            <a:r>
              <a:rPr lang="en-US" sz="1800" dirty="0" err="1"/>
              <a:t>getMessageExchangeData</a:t>
            </a:r>
            <a:r>
              <a:rPr lang="en-US" sz="1800" dirty="0"/>
              <a:t>(int64_t </a:t>
            </a:r>
            <a:r>
              <a:rPr lang="en-US" sz="1800" dirty="0" err="1"/>
              <a:t>MessageID</a:t>
            </a:r>
            <a:r>
              <a:rPr lang="en-US" sz="1800" dirty="0"/>
              <a:t>);</a:t>
            </a:r>
            <a:br>
              <a:rPr lang="en-US" sz="1800" dirty="0"/>
            </a:br>
            <a:r>
              <a:rPr lang="en-US" sz="1800" dirty="0"/>
              <a:t>    </a:t>
            </a:r>
            <a:r>
              <a:rPr lang="en-US" sz="1800" b="1" dirty="0"/>
              <a:t>void </a:t>
            </a:r>
            <a:r>
              <a:rPr lang="en-US" sz="1800" dirty="0" err="1"/>
              <a:t>clearMessaging</a:t>
            </a:r>
            <a:r>
              <a:rPr lang="en-US" sz="1800" dirty="0"/>
              <a:t>();  //! -- wipes out all messages and buffers. total messaging system reset.</a:t>
            </a:r>
            <a:br>
              <a:rPr lang="en-US" sz="1800" dirty="0"/>
            </a:br>
            <a:r>
              <a:rPr lang="en-US" sz="1800" dirty="0"/>
              <a:t>    </a:t>
            </a:r>
            <a:r>
              <a:rPr lang="en-US" sz="1800" b="1" dirty="0"/>
              <a:t>bool </a:t>
            </a:r>
            <a:r>
              <a:rPr lang="en-US" sz="1800" dirty="0" err="1"/>
              <a:t>obtainWriteRights</a:t>
            </a:r>
            <a:r>
              <a:rPr lang="en-US" sz="1800" dirty="0"/>
              <a:t>(int64_t </a:t>
            </a:r>
            <a:r>
              <a:rPr lang="en-US" sz="1800" dirty="0" err="1"/>
              <a:t>MessageID</a:t>
            </a:r>
            <a:r>
              <a:rPr lang="en-US" sz="1800" dirty="0"/>
              <a:t>, int64_t </a:t>
            </a:r>
            <a:r>
              <a:rPr lang="en-US" sz="1800" dirty="0" err="1"/>
              <a:t>moduleID</a:t>
            </a:r>
            <a:r>
              <a:rPr lang="en-US" sz="1800" dirty="0"/>
              <a:t>);  //! -- grants rights to the requesting module</a:t>
            </a:r>
            <a:br>
              <a:rPr lang="en-US" sz="1800" dirty="0"/>
            </a:br>
            <a:r>
              <a:rPr lang="en-US" sz="1800" dirty="0"/>
              <a:t>    </a:t>
            </a:r>
            <a:r>
              <a:rPr lang="en-US" sz="1800" b="1" dirty="0"/>
              <a:t>bool </a:t>
            </a:r>
            <a:r>
              <a:rPr lang="en-US" sz="1800" dirty="0" err="1"/>
              <a:t>obtainReadRights</a:t>
            </a:r>
            <a:r>
              <a:rPr lang="en-US" sz="1800" dirty="0"/>
              <a:t>(int64_t </a:t>
            </a:r>
            <a:r>
              <a:rPr lang="en-US" sz="1800" dirty="0" err="1"/>
              <a:t>MessageID</a:t>
            </a:r>
            <a:r>
              <a:rPr lang="en-US" sz="1800" dirty="0"/>
              <a:t>, int64_t </a:t>
            </a:r>
            <a:r>
              <a:rPr lang="en-US" sz="1800" dirty="0" err="1"/>
              <a:t>moduleID</a:t>
            </a:r>
            <a:r>
              <a:rPr lang="en-US" sz="1800" dirty="0"/>
              <a:t>);  //! -- grants rights to the requesting module</a:t>
            </a:r>
            <a:br>
              <a:rPr lang="en-US" sz="1800" dirty="0"/>
            </a:br>
            <a:r>
              <a:rPr lang="en-US" sz="1800" dirty="0"/>
              <a:t>    uint64_t </a:t>
            </a:r>
            <a:r>
              <a:rPr lang="en-US" sz="1800" dirty="0" err="1"/>
              <a:t>getFailureCount</a:t>
            </a:r>
            <a:r>
              <a:rPr lang="en-US" sz="1800" dirty="0"/>
              <a:t>() {</a:t>
            </a:r>
            <a:r>
              <a:rPr lang="en-US" sz="1800" b="1" dirty="0"/>
              <a:t>return </a:t>
            </a:r>
            <a:r>
              <a:rPr lang="en-US" sz="1800" dirty="0"/>
              <a:t>(</a:t>
            </a:r>
            <a:r>
              <a:rPr lang="en-US" sz="1800" b="1" dirty="0"/>
              <a:t>this</a:t>
            </a:r>
            <a:r>
              <a:rPr lang="en-US" sz="1800" dirty="0"/>
              <a:t>-&gt;</a:t>
            </a:r>
            <a:r>
              <a:rPr lang="en-US" sz="1800" dirty="0" err="1"/>
              <a:t>CreateFails</a:t>
            </a:r>
            <a:r>
              <a:rPr lang="en-US" sz="1800" dirty="0"/>
              <a:t> + </a:t>
            </a:r>
            <a:r>
              <a:rPr lang="en-US" sz="1800" b="1" dirty="0"/>
              <a:t>this</a:t>
            </a:r>
            <a:r>
              <a:rPr lang="en-US" sz="1800" dirty="0"/>
              <a:t>-&gt;</a:t>
            </a:r>
            <a:r>
              <a:rPr lang="en-US" sz="1800" dirty="0" err="1"/>
              <a:t>ReadFails</a:t>
            </a:r>
            <a:r>
              <a:rPr lang="en-US" sz="1800" dirty="0"/>
              <a:t> + </a:t>
            </a:r>
            <a:r>
              <a:rPr lang="en-US" sz="1800" b="1" dirty="0"/>
              <a:t>this</a:t>
            </a:r>
            <a:r>
              <a:rPr lang="en-US" sz="1800" dirty="0"/>
              <a:t>-&gt;</a:t>
            </a:r>
            <a:r>
              <a:rPr lang="en-US" sz="1800" dirty="0" err="1"/>
              <a:t>WriteFails</a:t>
            </a:r>
            <a:r>
              <a:rPr lang="en-US" sz="1800" dirty="0"/>
              <a:t>);}</a:t>
            </a:r>
            <a:br>
              <a:rPr lang="en-US" sz="1800" dirty="0"/>
            </a:br>
            <a:br>
              <a:rPr lang="en-US" sz="1800" dirty="0"/>
            </a:br>
            <a:r>
              <a:rPr lang="en-US" sz="1800" b="1" dirty="0"/>
              <a:t>private</a:t>
            </a:r>
            <a:r>
              <a:rPr lang="en-US" sz="1800" dirty="0"/>
              <a:t>:</a:t>
            </a:r>
            <a:br>
              <a:rPr lang="en-US" sz="1800" dirty="0"/>
            </a:br>
            <a:r>
              <a:rPr lang="en-US" sz="1800" dirty="0"/>
              <a:t>    </a:t>
            </a:r>
            <a:r>
              <a:rPr lang="en-US" sz="1800" dirty="0" err="1"/>
              <a:t>SystemMessaging</a:t>
            </a:r>
            <a:r>
              <a:rPr lang="en-US" sz="1800" dirty="0"/>
              <a:t>();</a:t>
            </a:r>
            <a:br>
              <a:rPr lang="en-US" sz="1800" dirty="0"/>
            </a:br>
            <a:r>
              <a:rPr lang="en-US" sz="1800" dirty="0"/>
              <a:t>    ~</a:t>
            </a:r>
            <a:r>
              <a:rPr lang="en-US" sz="1800" dirty="0" err="1"/>
              <a:t>SystemMessaging</a:t>
            </a:r>
            <a:r>
              <a:rPr lang="en-US" sz="1800" dirty="0"/>
              <a:t>();</a:t>
            </a:r>
            <a:br>
              <a:rPr lang="en-US" sz="1800" dirty="0"/>
            </a:br>
            <a:r>
              <a:rPr lang="en-US" sz="1800" dirty="0"/>
              <a:t>    </a:t>
            </a:r>
            <a:r>
              <a:rPr lang="en-US" sz="1800" dirty="0" err="1"/>
              <a:t>SystemMessaging</a:t>
            </a:r>
            <a:r>
              <a:rPr lang="en-US" sz="1800" dirty="0"/>
              <a:t>(</a:t>
            </a:r>
            <a:r>
              <a:rPr lang="en-US" sz="1800" dirty="0" err="1"/>
              <a:t>SystemMessaging</a:t>
            </a:r>
            <a:r>
              <a:rPr lang="en-US" sz="1800" dirty="0"/>
              <a:t> </a:t>
            </a:r>
            <a:r>
              <a:rPr lang="en-US" sz="1800" b="1" dirty="0" err="1"/>
              <a:t>const</a:t>
            </a:r>
            <a:r>
              <a:rPr lang="en-US" sz="1800" b="1" dirty="0"/>
              <a:t> </a:t>
            </a:r>
            <a:r>
              <a:rPr lang="en-US" sz="1800" dirty="0"/>
              <a:t>&amp;) {};</a:t>
            </a:r>
            <a:br>
              <a:rPr lang="en-US" sz="1800" dirty="0"/>
            </a:br>
            <a:r>
              <a:rPr lang="en-US" sz="1800" dirty="0"/>
              <a:t>    </a:t>
            </a:r>
            <a:r>
              <a:rPr lang="en-US" sz="1800" dirty="0" err="1"/>
              <a:t>SystemMessaging</a:t>
            </a:r>
            <a:r>
              <a:rPr lang="en-US" sz="1800" dirty="0"/>
              <a:t>&amp; </a:t>
            </a:r>
            <a:r>
              <a:rPr lang="en-US" sz="1800" b="1" dirty="0"/>
              <a:t>operator </a:t>
            </a:r>
            <a:r>
              <a:rPr lang="en-US" sz="1800" dirty="0"/>
              <a:t>=(</a:t>
            </a:r>
            <a:r>
              <a:rPr lang="en-US" sz="1800" dirty="0" err="1"/>
              <a:t>SystemMessaging</a:t>
            </a:r>
            <a:r>
              <a:rPr lang="en-US" sz="1800" dirty="0"/>
              <a:t> </a:t>
            </a:r>
            <a:r>
              <a:rPr lang="en-US" sz="1800" b="1" dirty="0" err="1"/>
              <a:t>const</a:t>
            </a:r>
            <a:r>
              <a:rPr lang="en-US" sz="1800" b="1" dirty="0"/>
              <a:t> </a:t>
            </a:r>
            <a:r>
              <a:rPr lang="en-US" sz="1800" dirty="0"/>
              <a:t>&amp;){</a:t>
            </a:r>
            <a:r>
              <a:rPr lang="en-US" sz="1800" b="1" dirty="0"/>
              <a:t>return</a:t>
            </a:r>
            <a:r>
              <a:rPr lang="en-US" sz="1800" dirty="0"/>
              <a:t>(*</a:t>
            </a:r>
            <a:r>
              <a:rPr lang="en-US" sz="1800" b="1" dirty="0"/>
              <a:t>this</a:t>
            </a:r>
            <a:r>
              <a:rPr lang="en-US" sz="1800" dirty="0"/>
              <a:t>);};</a:t>
            </a:r>
            <a:endParaRPr kumimoji="0" lang="en-US" sz="18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endParaRPr>
          </a:p>
        </p:txBody>
      </p:sp>
    </p:spTree>
    <p:extLst>
      <p:ext uri="{BB962C8B-B14F-4D97-AF65-F5344CB8AC3E}">
        <p14:creationId xmlns:p14="http://schemas.microsoft.com/office/powerpoint/2010/main" val="2556201845"/>
      </p:ext>
    </p:extLst>
  </p:cSld>
  <p:clrMapOvr>
    <a:masterClrMapping/>
  </p:clrMapOvr>
  <p:transition spd="med"/>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EFCDC-E216-A84F-846E-0C63BA8D2674}"/>
              </a:ext>
            </a:extLst>
          </p:cNvPr>
          <p:cNvSpPr>
            <a:spLocks noGrp="1"/>
          </p:cNvSpPr>
          <p:nvPr>
            <p:ph type="title"/>
          </p:nvPr>
        </p:nvSpPr>
        <p:spPr/>
        <p:txBody>
          <a:bodyPr/>
          <a:lstStyle/>
          <a:p>
            <a:r>
              <a:rPr lang="en-US" dirty="0"/>
              <a:t>What does </a:t>
            </a:r>
            <a:r>
              <a:rPr lang="en-US" dirty="0" err="1"/>
              <a:t>SystemMessaging</a:t>
            </a:r>
            <a:r>
              <a:rPr lang="en-US" dirty="0"/>
              <a:t>() do?</a:t>
            </a:r>
          </a:p>
        </p:txBody>
      </p:sp>
      <p:cxnSp>
        <p:nvCxnSpPr>
          <p:cNvPr id="6" name="Straight Arrow Connector 5">
            <a:extLst>
              <a:ext uri="{FF2B5EF4-FFF2-40B4-BE49-F238E27FC236}">
                <a16:creationId xmlns:a16="http://schemas.microsoft.com/office/drawing/2014/main" id="{9810BD4D-AA54-F544-8BA3-3B25B1E51B5F}"/>
              </a:ext>
            </a:extLst>
          </p:cNvPr>
          <p:cNvCxnSpPr>
            <a:cxnSpLocks/>
          </p:cNvCxnSpPr>
          <p:nvPr/>
        </p:nvCxnSpPr>
        <p:spPr>
          <a:xfrm flipH="1">
            <a:off x="9897762" y="4658498"/>
            <a:ext cx="3954163" cy="0"/>
          </a:xfrm>
          <a:prstGeom prst="straightConnector1">
            <a:avLst/>
          </a:prstGeom>
          <a:noFill/>
          <a:ln w="762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9" name="TextBox 8">
            <a:extLst>
              <a:ext uri="{FF2B5EF4-FFF2-40B4-BE49-F238E27FC236}">
                <a16:creationId xmlns:a16="http://schemas.microsoft.com/office/drawing/2014/main" id="{5AA55DEF-22F3-3F49-8A7B-06EB8FEE1D19}"/>
              </a:ext>
            </a:extLst>
          </p:cNvPr>
          <p:cNvSpPr txBox="1"/>
          <p:nvPr/>
        </p:nvSpPr>
        <p:spPr>
          <a:xfrm>
            <a:off x="14333836" y="3966993"/>
            <a:ext cx="7524750" cy="557075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822960" rtl="0" fontAlgn="auto" latinLnBrk="0" hangingPunct="0">
              <a:lnSpc>
                <a:spcPct val="100000"/>
              </a:lnSpc>
              <a:spcBef>
                <a:spcPts val="0"/>
              </a:spcBef>
              <a:spcAft>
                <a:spcPts val="0"/>
              </a:spcAft>
              <a:buClrTx/>
              <a:buSzTx/>
              <a:buFontTx/>
              <a:buNone/>
              <a:tabLst/>
            </a:pPr>
            <a:r>
              <a:rPr lang="en-US" sz="2500" dirty="0">
                <a:solidFill>
                  <a:schemeClr val="tx1"/>
                </a:solidFill>
              </a:rPr>
              <a:t>Checks a few things first:</a:t>
            </a:r>
          </a:p>
          <a:p>
            <a:pPr marL="457200" marR="0" indent="-457200" algn="l" defTabSz="822960" rtl="0" fontAlgn="auto" latinLnBrk="0" hangingPunct="0">
              <a:lnSpc>
                <a:spcPct val="100000"/>
              </a:lnSpc>
              <a:spcBef>
                <a:spcPts val="0"/>
              </a:spcBef>
              <a:spcAft>
                <a:spcPts val="0"/>
              </a:spcAft>
              <a:buClrTx/>
              <a:buSzTx/>
              <a:buFont typeface="Arial" panose="020B0604020202020204" pitchFamily="34" charset="0"/>
              <a:buChar char="•"/>
              <a:tabLst/>
            </a:pPr>
            <a:r>
              <a:rPr lang="en-US" sz="2500" dirty="0">
                <a:solidFill>
                  <a:schemeClr val="tx1"/>
                </a:solidFill>
              </a:rPr>
              <a:t>Is the message ID valid (&lt; </a:t>
            </a:r>
            <a:r>
              <a:rPr lang="en-US" sz="2500" dirty="0" err="1">
                <a:solidFill>
                  <a:schemeClr val="tx1"/>
                </a:solidFill>
              </a:rPr>
              <a:t>num</a:t>
            </a:r>
            <a:r>
              <a:rPr lang="en-US" sz="2500" dirty="0">
                <a:solidFill>
                  <a:schemeClr val="tx1"/>
                </a:solidFill>
              </a:rPr>
              <a:t> messages created so far in this process)</a:t>
            </a:r>
          </a:p>
          <a:p>
            <a:pPr marL="457200" marR="0" indent="-457200" algn="l" defTabSz="822960" rtl="0" fontAlgn="auto" latinLnBrk="0" hangingPunct="0">
              <a:lnSpc>
                <a:spcPct val="100000"/>
              </a:lnSpc>
              <a:spcBef>
                <a:spcPts val="0"/>
              </a:spcBef>
              <a:spcAft>
                <a:spcPts val="0"/>
              </a:spcAft>
              <a:buClrTx/>
              <a:buSzTx/>
              <a:buFont typeface="Arial" panose="020B0604020202020204" pitchFamily="34" charset="0"/>
              <a:buChar char="•"/>
              <a:tabLst/>
            </a:pPr>
            <a:r>
              <a:rPr lang="en-US" sz="2500" dirty="0">
                <a:solidFill>
                  <a:schemeClr val="tx1"/>
                </a:solidFill>
              </a:rPr>
              <a:t>Is the requesting module a valid publisher for this message. If so, update with it as the </a:t>
            </a:r>
            <a:r>
              <a:rPr lang="en-US" sz="2500" dirty="0" err="1">
                <a:solidFill>
                  <a:schemeClr val="tx1"/>
                </a:solidFill>
              </a:rPr>
              <a:t>prev</a:t>
            </a:r>
            <a:r>
              <a:rPr lang="en-US" sz="2500" dirty="0">
                <a:solidFill>
                  <a:schemeClr val="tx1"/>
                </a:solidFill>
              </a:rPr>
              <a:t> publisher (knowing that </a:t>
            </a:r>
            <a:r>
              <a:rPr lang="en-US" sz="2500" dirty="0" err="1">
                <a:solidFill>
                  <a:schemeClr val="tx1"/>
                </a:solidFill>
              </a:rPr>
              <a:t>youre</a:t>
            </a:r>
            <a:r>
              <a:rPr lang="en-US" sz="2500" dirty="0">
                <a:solidFill>
                  <a:schemeClr val="tx1"/>
                </a:solidFill>
              </a:rPr>
              <a:t> going to write). </a:t>
            </a:r>
            <a:r>
              <a:rPr lang="en-US" sz="2500" dirty="0">
                <a:solidFill>
                  <a:srgbClr val="FF0000"/>
                </a:solidFill>
              </a:rPr>
              <a:t>However, the write can still technically fail by the message being too long. Can we just switch that order?</a:t>
            </a:r>
          </a:p>
          <a:p>
            <a:pPr marL="457200" marR="0" indent="-457200" algn="l" defTabSz="822960" rtl="0" fontAlgn="auto" latinLnBrk="0" hangingPunct="0">
              <a:lnSpc>
                <a:spcPct val="100000"/>
              </a:lnSpc>
              <a:spcBef>
                <a:spcPts val="0"/>
              </a:spcBef>
              <a:spcAft>
                <a:spcPts val="0"/>
              </a:spcAft>
              <a:buClrTx/>
              <a:buSzTx/>
              <a:buFont typeface="Arial" panose="020B0604020202020204" pitchFamily="34" charset="0"/>
              <a:buChar char="•"/>
              <a:tabLst/>
            </a:pPr>
            <a:endParaRPr lang="en-US" sz="2500" dirty="0">
              <a:solidFill>
                <a:schemeClr val="tx1"/>
              </a:solidFill>
            </a:endParaRPr>
          </a:p>
          <a:p>
            <a:pPr marR="0" algn="l" defTabSz="822960" rtl="0" fontAlgn="auto" latinLnBrk="0" hangingPunct="0">
              <a:lnSpc>
                <a:spcPct val="100000"/>
              </a:lnSpc>
              <a:spcBef>
                <a:spcPts val="0"/>
              </a:spcBef>
              <a:spcAft>
                <a:spcPts val="0"/>
              </a:spcAft>
              <a:buClrTx/>
              <a:buSzTx/>
              <a:tabLst/>
            </a:pPr>
            <a:r>
              <a:rPr lang="en-US" sz="2500" dirty="0">
                <a:solidFill>
                  <a:schemeClr val="tx1"/>
                </a:solidFill>
              </a:rPr>
              <a:t>If you made it this far, copy the message into the </a:t>
            </a:r>
            <a:r>
              <a:rPr lang="en-US" sz="2500" dirty="0" err="1">
                <a:solidFill>
                  <a:schemeClr val="tx1"/>
                </a:solidFill>
              </a:rPr>
              <a:t>StorageBuffer</a:t>
            </a:r>
            <a:r>
              <a:rPr lang="en-US" sz="2500" dirty="0">
                <a:solidFill>
                  <a:schemeClr val="tx1"/>
                </a:solidFill>
              </a:rPr>
              <a:t> and update the header information. Let’s have a look on the next page at what this looks like.</a:t>
            </a:r>
            <a:endParaRPr lang="en-US" sz="2500" dirty="0">
              <a:solidFill>
                <a:srgbClr val="FF0000"/>
              </a:solidFill>
            </a:endParaRPr>
          </a:p>
        </p:txBody>
      </p:sp>
      <p:sp>
        <p:nvSpPr>
          <p:cNvPr id="8" name="Rectangle 7">
            <a:extLst>
              <a:ext uri="{FF2B5EF4-FFF2-40B4-BE49-F238E27FC236}">
                <a16:creationId xmlns:a16="http://schemas.microsoft.com/office/drawing/2014/main" id="{CBB45452-BEFB-1549-B826-D98B5ACA43BC}"/>
              </a:ext>
            </a:extLst>
          </p:cNvPr>
          <p:cNvSpPr/>
          <p:nvPr/>
        </p:nvSpPr>
        <p:spPr>
          <a:xfrm>
            <a:off x="700056" y="1894059"/>
            <a:ext cx="12966516" cy="11772454"/>
          </a:xfrm>
          <a:prstGeom prst="rect">
            <a:avLst/>
          </a:prstGeom>
          <a:solidFill>
            <a:srgbClr val="C9B37C">
              <a:alpha val="50000"/>
            </a:srgbClr>
          </a:solidFill>
          <a:ln w="12700"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8580" tIns="68580" rIns="68580" bIns="68580" numCol="1" spcCol="38100" rtlCol="0" anchor="ctr">
            <a:spAutoFit/>
          </a:bodyPr>
          <a:lstStyle/>
          <a:p>
            <a:r>
              <a:rPr lang="en-US" sz="1800" b="1" dirty="0"/>
              <a:t>public</a:t>
            </a:r>
            <a:r>
              <a:rPr lang="en-US" sz="1800" dirty="0"/>
              <a:t>:</a:t>
            </a:r>
            <a:br>
              <a:rPr lang="en-US" sz="1800" dirty="0"/>
            </a:br>
            <a:r>
              <a:rPr lang="en-US" sz="1800" dirty="0"/>
              <a:t>    </a:t>
            </a:r>
            <a:r>
              <a:rPr lang="en-US" sz="1800" b="1" dirty="0"/>
              <a:t>static </a:t>
            </a:r>
            <a:r>
              <a:rPr lang="en-US" sz="1800" dirty="0" err="1"/>
              <a:t>SystemMessaging</a:t>
            </a:r>
            <a:r>
              <a:rPr lang="en-US" sz="1800" dirty="0"/>
              <a:t>* </a:t>
            </a:r>
            <a:r>
              <a:rPr lang="en-US" sz="1800" dirty="0" err="1"/>
              <a:t>GetInstance</a:t>
            </a:r>
            <a:r>
              <a:rPr lang="en-US" sz="1800" dirty="0"/>
              <a:t>();  //! -- returns a pointer to the sim instance of </a:t>
            </a:r>
            <a:r>
              <a:rPr lang="en-US" sz="1800" dirty="0" err="1"/>
              <a:t>SystemMessaging</a:t>
            </a:r>
            <a:br>
              <a:rPr lang="en-US" sz="1800" dirty="0"/>
            </a:br>
            <a:r>
              <a:rPr lang="en-US" sz="1800" dirty="0"/>
              <a:t>    uint64_t </a:t>
            </a:r>
            <a:r>
              <a:rPr lang="en-US" sz="1800" dirty="0" err="1"/>
              <a:t>AttachStorageBucket</a:t>
            </a:r>
            <a:r>
              <a:rPr lang="en-US" sz="1800" dirty="0"/>
              <a:t>(</a:t>
            </a:r>
            <a:r>
              <a:rPr lang="en-US" sz="1800" dirty="0" err="1"/>
              <a:t>std</a:t>
            </a:r>
            <a:r>
              <a:rPr lang="en-US" sz="1800" dirty="0"/>
              <a:t>::string </a:t>
            </a:r>
            <a:r>
              <a:rPr lang="en-US" sz="1800" dirty="0" err="1"/>
              <a:t>bufferName</a:t>
            </a:r>
            <a:r>
              <a:rPr lang="en-US" sz="1800" dirty="0"/>
              <a:t> = "");  //! -- adds a new buffer to the messaging system</a:t>
            </a:r>
            <a:br>
              <a:rPr lang="en-US" sz="1800" dirty="0"/>
            </a:br>
            <a:r>
              <a:rPr lang="en-US" sz="1800" dirty="0"/>
              <a:t>    </a:t>
            </a:r>
            <a:r>
              <a:rPr lang="en-US" sz="1800" b="1" dirty="0"/>
              <a:t>void </a:t>
            </a:r>
            <a:r>
              <a:rPr lang="en-US" sz="1800" dirty="0" err="1"/>
              <a:t>SetNumMessages</a:t>
            </a:r>
            <a:r>
              <a:rPr lang="en-US" sz="1800" dirty="0"/>
              <a:t>(uint64_t </a:t>
            </a:r>
            <a:r>
              <a:rPr lang="en-US" sz="1800" dirty="0" err="1"/>
              <a:t>MessageCount</a:t>
            </a:r>
            <a:r>
              <a:rPr lang="en-US" sz="1800" dirty="0"/>
              <a:t>);  //! --updates message count in buffer header</a:t>
            </a:r>
            <a:br>
              <a:rPr lang="en-US" sz="1800" dirty="0"/>
            </a:br>
            <a:r>
              <a:rPr lang="en-US" sz="1800" dirty="0"/>
              <a:t>    uint64_t </a:t>
            </a:r>
            <a:r>
              <a:rPr lang="en-US" sz="1800" dirty="0" err="1"/>
              <a:t>GetMessageCount</a:t>
            </a:r>
            <a:r>
              <a:rPr lang="en-US" sz="1800" dirty="0"/>
              <a:t>(int32_t </a:t>
            </a:r>
            <a:r>
              <a:rPr lang="en-US" sz="1800" dirty="0" err="1"/>
              <a:t>bufferSelect</a:t>
            </a:r>
            <a:r>
              <a:rPr lang="en-US" sz="1800" dirty="0"/>
              <a:t> = -1);  //! --gets the number of messages in buffer </a:t>
            </a:r>
            <a:r>
              <a:rPr lang="en-US" sz="1800" dirty="0" err="1"/>
              <a:t>bufferSelect</a:t>
            </a:r>
            <a:br>
              <a:rPr lang="en-US" sz="1800" dirty="0"/>
            </a:br>
            <a:r>
              <a:rPr lang="en-US" sz="1800" dirty="0"/>
              <a:t>    </a:t>
            </a:r>
            <a:r>
              <a:rPr lang="en-US" sz="1800" b="1" dirty="0"/>
              <a:t>void </a:t>
            </a:r>
            <a:r>
              <a:rPr lang="en-US" sz="1800" dirty="0" err="1"/>
              <a:t>ClearMessageBuffer</a:t>
            </a:r>
            <a:r>
              <a:rPr lang="en-US" sz="1800" dirty="0"/>
              <a:t>();  //! -- sets current buffer to zeros</a:t>
            </a:r>
            <a:br>
              <a:rPr lang="en-US" sz="1800" dirty="0"/>
            </a:br>
            <a:r>
              <a:rPr lang="en-US" sz="1800" dirty="0"/>
              <a:t>    uint64_t </a:t>
            </a:r>
            <a:r>
              <a:rPr lang="en-US" sz="1800" dirty="0" err="1"/>
              <a:t>GetCurrentSize</a:t>
            </a:r>
            <a:r>
              <a:rPr lang="en-US" sz="1800" dirty="0"/>
              <a:t>();  //! -- returns size of current buffer</a:t>
            </a:r>
            <a:br>
              <a:rPr lang="en-US" sz="1800" dirty="0"/>
            </a:br>
            <a:r>
              <a:rPr lang="en-US" sz="1800" dirty="0"/>
              <a:t>    int64_t </a:t>
            </a:r>
            <a:r>
              <a:rPr lang="en-US" sz="1800" dirty="0" err="1"/>
              <a:t>CreateNewMessage</a:t>
            </a:r>
            <a:r>
              <a:rPr lang="en-US" sz="1800" dirty="0"/>
              <a:t>(std::string </a:t>
            </a:r>
            <a:r>
              <a:rPr lang="en-US" sz="1800" dirty="0" err="1"/>
              <a:t>MessageName</a:t>
            </a:r>
            <a:r>
              <a:rPr lang="en-US" sz="1800" dirty="0"/>
              <a:t>, uint64_t </a:t>
            </a:r>
            <a:r>
              <a:rPr lang="en-US" sz="1800" dirty="0" err="1"/>
              <a:t>MaxSize</a:t>
            </a:r>
            <a:r>
              <a:rPr lang="en-US" sz="1800" dirty="0"/>
              <a:t>,</a:t>
            </a:r>
            <a:br>
              <a:rPr lang="en-US" sz="1800" dirty="0"/>
            </a:br>
            <a:r>
              <a:rPr lang="en-US" sz="1800" dirty="0"/>
              <a:t>        uint64_t </a:t>
            </a:r>
            <a:r>
              <a:rPr lang="en-US" sz="1800" dirty="0" err="1"/>
              <a:t>NumMessageBuffers</a:t>
            </a:r>
            <a:r>
              <a:rPr lang="en-US" sz="1800" dirty="0"/>
              <a:t> = 2, std::string </a:t>
            </a:r>
            <a:r>
              <a:rPr lang="en-US" sz="1800" dirty="0" err="1"/>
              <a:t>messageStruct</a:t>
            </a:r>
            <a:r>
              <a:rPr lang="en-US" sz="1800" dirty="0"/>
              <a:t> = "", int64_t </a:t>
            </a:r>
            <a:r>
              <a:rPr lang="en-US" sz="1800" dirty="0" err="1"/>
              <a:t>moduleID</a:t>
            </a:r>
            <a:r>
              <a:rPr lang="en-US" sz="1800" dirty="0"/>
              <a:t> = -1);</a:t>
            </a:r>
            <a:br>
              <a:rPr lang="en-US" sz="1800" dirty="0"/>
            </a:br>
            <a:r>
              <a:rPr lang="en-US" sz="1800" dirty="0"/>
              <a:t>    </a:t>
            </a:r>
            <a:r>
              <a:rPr lang="en-US" sz="1800" b="1" dirty="0"/>
              <a:t>bool </a:t>
            </a:r>
            <a:r>
              <a:rPr lang="en-US" sz="1800" dirty="0" err="1"/>
              <a:t>WriteMessage</a:t>
            </a:r>
            <a:r>
              <a:rPr lang="en-US" sz="1800" dirty="0"/>
              <a:t>(int64_t </a:t>
            </a:r>
            <a:r>
              <a:rPr lang="en-US" sz="1800" dirty="0" err="1"/>
              <a:t>MessageID</a:t>
            </a:r>
            <a:r>
              <a:rPr lang="en-US" sz="1800" dirty="0"/>
              <a:t>, uint64_t </a:t>
            </a:r>
            <a:r>
              <a:rPr lang="en-US" sz="1800" dirty="0" err="1"/>
              <a:t>ClockTimeNanos</a:t>
            </a:r>
            <a:r>
              <a:rPr lang="en-US" sz="1800" dirty="0"/>
              <a:t>, uint64_t </a:t>
            </a:r>
            <a:r>
              <a:rPr lang="en-US" sz="1800" dirty="0" err="1"/>
              <a:t>MsgSize</a:t>
            </a:r>
            <a:r>
              <a:rPr lang="en-US" sz="1800" dirty="0"/>
              <a:t>,</a:t>
            </a:r>
            <a:br>
              <a:rPr lang="en-US" sz="1800" dirty="0"/>
            </a:br>
            <a:r>
              <a:rPr lang="en-US" sz="1800" dirty="0"/>
              <a:t>                      </a:t>
            </a:r>
            <a:r>
              <a:rPr lang="en-US" sz="1800" b="1" dirty="0"/>
              <a:t>void </a:t>
            </a:r>
            <a:r>
              <a:rPr lang="en-US" sz="1800" dirty="0"/>
              <a:t>*</a:t>
            </a:r>
            <a:r>
              <a:rPr lang="en-US" sz="1800" dirty="0" err="1"/>
              <a:t>MsgPayload</a:t>
            </a:r>
            <a:r>
              <a:rPr lang="en-US" sz="1800" dirty="0"/>
              <a:t>, int64_t </a:t>
            </a:r>
            <a:r>
              <a:rPr lang="en-US" sz="1800" dirty="0" err="1"/>
              <a:t>moduleID</a:t>
            </a:r>
            <a:r>
              <a:rPr lang="en-US" sz="1800" dirty="0"/>
              <a:t> = -1);</a:t>
            </a:r>
            <a:br>
              <a:rPr lang="en-US" sz="1800" dirty="0"/>
            </a:br>
            <a:r>
              <a:rPr lang="en-US" sz="1800" dirty="0"/>
              <a:t>    </a:t>
            </a:r>
            <a:r>
              <a:rPr lang="en-US" sz="1800" b="1" dirty="0"/>
              <a:t>bool </a:t>
            </a:r>
            <a:r>
              <a:rPr lang="en-US" sz="1800" dirty="0" err="1"/>
              <a:t>ReadMessage</a:t>
            </a:r>
            <a:r>
              <a:rPr lang="en-US" sz="1800" dirty="0"/>
              <a:t>(int64_t </a:t>
            </a:r>
            <a:r>
              <a:rPr lang="en-US" sz="1800" dirty="0" err="1"/>
              <a:t>MessageID</a:t>
            </a:r>
            <a:r>
              <a:rPr lang="en-US" sz="1800" dirty="0"/>
              <a:t>, </a:t>
            </a:r>
            <a:r>
              <a:rPr lang="en-US" sz="1800" dirty="0" err="1"/>
              <a:t>SingleMessageHeader</a:t>
            </a:r>
            <a:r>
              <a:rPr lang="en-US" sz="1800" dirty="0"/>
              <a:t> *</a:t>
            </a:r>
            <a:r>
              <a:rPr lang="en-US" sz="1800" dirty="0" err="1"/>
              <a:t>DataHeader</a:t>
            </a:r>
            <a:r>
              <a:rPr lang="en-US" sz="1800" dirty="0"/>
              <a:t>,</a:t>
            </a:r>
            <a:br>
              <a:rPr lang="en-US" sz="1800" dirty="0"/>
            </a:br>
            <a:r>
              <a:rPr lang="en-US" sz="1800" dirty="0"/>
              <a:t>                     uint64_t </a:t>
            </a:r>
            <a:r>
              <a:rPr lang="en-US" sz="1800" dirty="0" err="1"/>
              <a:t>MaxBytes</a:t>
            </a:r>
            <a:r>
              <a:rPr lang="en-US" sz="1800" dirty="0"/>
              <a:t>, </a:t>
            </a:r>
            <a:r>
              <a:rPr lang="en-US" sz="1800" b="1" dirty="0"/>
              <a:t>void </a:t>
            </a:r>
            <a:r>
              <a:rPr lang="en-US" sz="1800" dirty="0"/>
              <a:t>*</a:t>
            </a:r>
            <a:r>
              <a:rPr lang="en-US" sz="1800" dirty="0" err="1"/>
              <a:t>MsgPayload</a:t>
            </a:r>
            <a:r>
              <a:rPr lang="en-US" sz="1800" dirty="0"/>
              <a:t>, int64_t </a:t>
            </a:r>
            <a:r>
              <a:rPr lang="en-US" sz="1800" dirty="0" err="1"/>
              <a:t>moduleID</a:t>
            </a:r>
            <a:r>
              <a:rPr lang="en-US" sz="1800" dirty="0"/>
              <a:t>=-1, uint64_t </a:t>
            </a:r>
            <a:r>
              <a:rPr lang="en-US" sz="1800" dirty="0" err="1"/>
              <a:t>CurrentOffset</a:t>
            </a:r>
            <a:r>
              <a:rPr lang="en-US" sz="1800" dirty="0"/>
              <a:t>=0);</a:t>
            </a:r>
            <a:br>
              <a:rPr lang="en-US" sz="1800" dirty="0"/>
            </a:br>
            <a:r>
              <a:rPr lang="en-US" sz="1800" dirty="0"/>
              <a:t>    </a:t>
            </a:r>
            <a:r>
              <a:rPr lang="en-US" sz="1800" b="1" dirty="0"/>
              <a:t>static void </a:t>
            </a:r>
            <a:r>
              <a:rPr lang="en-US" sz="1800" dirty="0" err="1"/>
              <a:t>AccessMessageData</a:t>
            </a:r>
            <a:r>
              <a:rPr lang="en-US" sz="1800" dirty="0"/>
              <a:t>(uint8_t *</a:t>
            </a:r>
            <a:r>
              <a:rPr lang="en-US" sz="1800" dirty="0" err="1"/>
              <a:t>MsgBuffer</a:t>
            </a:r>
            <a:r>
              <a:rPr lang="en-US" sz="1800" dirty="0"/>
              <a:t>, uint64_t </a:t>
            </a:r>
            <a:r>
              <a:rPr lang="en-US" sz="1800" dirty="0" err="1"/>
              <a:t>maxMsgBytes</a:t>
            </a:r>
            <a:r>
              <a:rPr lang="en-US" sz="1800" dirty="0"/>
              <a:t>,</a:t>
            </a:r>
            <a:br>
              <a:rPr lang="en-US" sz="1800" dirty="0"/>
            </a:br>
            <a:r>
              <a:rPr lang="en-US" sz="1800" dirty="0"/>
              <a:t>                                  uint64_t </a:t>
            </a:r>
            <a:r>
              <a:rPr lang="en-US" sz="1800" dirty="0" err="1"/>
              <a:t>CurrentOffset</a:t>
            </a:r>
            <a:r>
              <a:rPr lang="en-US" sz="1800" dirty="0"/>
              <a:t>, </a:t>
            </a:r>
            <a:r>
              <a:rPr lang="en-US" sz="1800" dirty="0" err="1"/>
              <a:t>SingleMessageHeader</a:t>
            </a:r>
            <a:r>
              <a:rPr lang="en-US" sz="1800" dirty="0"/>
              <a:t> *</a:t>
            </a:r>
            <a:r>
              <a:rPr lang="en-US" sz="1800" dirty="0" err="1"/>
              <a:t>DataHeader</a:t>
            </a:r>
            <a:r>
              <a:rPr lang="en-US" sz="1800" dirty="0"/>
              <a:t>,</a:t>
            </a:r>
            <a:br>
              <a:rPr lang="en-US" sz="1800" dirty="0"/>
            </a:br>
            <a:r>
              <a:rPr lang="en-US" sz="1800" dirty="0"/>
              <a:t>                                  uint64_t </a:t>
            </a:r>
            <a:r>
              <a:rPr lang="en-US" sz="1800" dirty="0" err="1"/>
              <a:t>maxReadBytes</a:t>
            </a:r>
            <a:r>
              <a:rPr lang="en-US" sz="1800" dirty="0"/>
              <a:t>, uint8_t *</a:t>
            </a:r>
            <a:r>
              <a:rPr lang="en-US" sz="1800" dirty="0" err="1"/>
              <a:t>OutputBuffer</a:t>
            </a:r>
            <a:r>
              <a:rPr lang="en-US" sz="1800" dirty="0"/>
              <a:t>);</a:t>
            </a:r>
            <a:br>
              <a:rPr lang="en-US" sz="1800" dirty="0"/>
            </a:br>
            <a:r>
              <a:rPr lang="en-US" sz="1800" dirty="0"/>
              <a:t>    </a:t>
            </a:r>
            <a:r>
              <a:rPr lang="en-US" sz="1800" dirty="0" err="1"/>
              <a:t>MessageHeaderData</a:t>
            </a:r>
            <a:r>
              <a:rPr lang="en-US" sz="1800" dirty="0"/>
              <a:t>* </a:t>
            </a:r>
            <a:r>
              <a:rPr lang="en-US" sz="1800" dirty="0" err="1"/>
              <a:t>FindMsgHeader</a:t>
            </a:r>
            <a:r>
              <a:rPr lang="en-US" sz="1800" dirty="0"/>
              <a:t>(int64_t </a:t>
            </a:r>
            <a:r>
              <a:rPr lang="en-US" sz="1800" dirty="0" err="1"/>
              <a:t>MessageID</a:t>
            </a:r>
            <a:r>
              <a:rPr lang="en-US" sz="1800" dirty="0"/>
              <a:t>, int32_t </a:t>
            </a:r>
            <a:r>
              <a:rPr lang="en-US" sz="1800" dirty="0" err="1"/>
              <a:t>bufferSelect</a:t>
            </a:r>
            <a:r>
              <a:rPr lang="en-US" sz="1800" dirty="0"/>
              <a:t>=-1);  //! -- returns a </a:t>
            </a:r>
            <a:r>
              <a:rPr lang="en-US" sz="1800" dirty="0" err="1"/>
              <a:t>MessageHeaderData</a:t>
            </a:r>
            <a:br>
              <a:rPr lang="en-US" sz="1800" dirty="0"/>
            </a:br>
            <a:r>
              <a:rPr lang="en-US" sz="1800" dirty="0"/>
              <a:t>    </a:t>
            </a:r>
            <a:r>
              <a:rPr lang="en-US" sz="1800" b="1" dirty="0"/>
              <a:t>void </a:t>
            </a:r>
            <a:r>
              <a:rPr lang="en-US" sz="1800" dirty="0" err="1"/>
              <a:t>PrintAllMessageData</a:t>
            </a:r>
            <a:r>
              <a:rPr lang="en-US" sz="1800" dirty="0"/>
              <a:t>();  //! -- prints data for messages in current buffer</a:t>
            </a:r>
            <a:br>
              <a:rPr lang="en-US" sz="1800" dirty="0"/>
            </a:br>
            <a:r>
              <a:rPr lang="en-US" sz="1800" dirty="0"/>
              <a:t>    </a:t>
            </a:r>
            <a:r>
              <a:rPr lang="en-US" sz="1800" b="1" dirty="0"/>
              <a:t>void </a:t>
            </a:r>
            <a:r>
              <a:rPr lang="en-US" sz="1800" dirty="0" err="1"/>
              <a:t>PrintMessageStats</a:t>
            </a:r>
            <a:r>
              <a:rPr lang="en-US" sz="1800" dirty="0"/>
              <a:t>(int64_t </a:t>
            </a:r>
            <a:r>
              <a:rPr lang="en-US" sz="1800" dirty="0" err="1"/>
              <a:t>MessageID</a:t>
            </a:r>
            <a:r>
              <a:rPr lang="en-US" sz="1800" dirty="0"/>
              <a:t>);  //! -- prints data for a single message by ID</a:t>
            </a:r>
            <a:br>
              <a:rPr lang="en-US" sz="1800" dirty="0"/>
            </a:br>
            <a:r>
              <a:rPr lang="en-US" sz="1800" dirty="0"/>
              <a:t>    std::string </a:t>
            </a:r>
            <a:r>
              <a:rPr lang="en-US" sz="1800" dirty="0" err="1"/>
              <a:t>FindMessageName</a:t>
            </a:r>
            <a:r>
              <a:rPr lang="en-US" sz="1800" dirty="0"/>
              <a:t>(int64_t </a:t>
            </a:r>
            <a:r>
              <a:rPr lang="en-US" sz="1800" dirty="0" err="1"/>
              <a:t>MessageID</a:t>
            </a:r>
            <a:r>
              <a:rPr lang="en-US" sz="1800" dirty="0"/>
              <a:t>, int32_t </a:t>
            </a:r>
            <a:r>
              <a:rPr lang="en-US" sz="1800" dirty="0" err="1"/>
              <a:t>bufferSelect</a:t>
            </a:r>
            <a:r>
              <a:rPr lang="en-US" sz="1800" dirty="0"/>
              <a:t>=-1);  //! -- searches only the selected buffer</a:t>
            </a:r>
            <a:br>
              <a:rPr lang="en-US" sz="1800" dirty="0"/>
            </a:br>
            <a:r>
              <a:rPr lang="en-US" sz="1800" dirty="0"/>
              <a:t>    int64_t </a:t>
            </a:r>
            <a:r>
              <a:rPr lang="en-US" sz="1800" dirty="0" err="1"/>
              <a:t>FindMessageID</a:t>
            </a:r>
            <a:r>
              <a:rPr lang="en-US" sz="1800" dirty="0"/>
              <a:t>(</a:t>
            </a:r>
            <a:r>
              <a:rPr lang="en-US" sz="1800" dirty="0" err="1"/>
              <a:t>std</a:t>
            </a:r>
            <a:r>
              <a:rPr lang="en-US" sz="1800" dirty="0"/>
              <a:t>::string </a:t>
            </a:r>
            <a:r>
              <a:rPr lang="en-US" sz="1800" dirty="0" err="1"/>
              <a:t>MessageName</a:t>
            </a:r>
            <a:r>
              <a:rPr lang="en-US" sz="1800" dirty="0"/>
              <a:t>, int32_t </a:t>
            </a:r>
            <a:r>
              <a:rPr lang="en-US" sz="1800" dirty="0" err="1"/>
              <a:t>bufferSelect</a:t>
            </a:r>
            <a:r>
              <a:rPr lang="en-US" sz="1800" dirty="0"/>
              <a:t>=-1);  //! -- searches only the selected buffer</a:t>
            </a:r>
            <a:br>
              <a:rPr lang="en-US" sz="1800" dirty="0"/>
            </a:br>
            <a:r>
              <a:rPr lang="en-US" sz="1800" dirty="0"/>
              <a:t>    int64_t </a:t>
            </a:r>
            <a:r>
              <a:rPr lang="en-US" sz="1800" dirty="0" err="1"/>
              <a:t>subscribeToMessage</a:t>
            </a:r>
            <a:r>
              <a:rPr lang="en-US" sz="1800" dirty="0"/>
              <a:t>(</a:t>
            </a:r>
            <a:r>
              <a:rPr lang="en-US" sz="1800" dirty="0" err="1"/>
              <a:t>std</a:t>
            </a:r>
            <a:r>
              <a:rPr lang="en-US" sz="1800" dirty="0"/>
              <a:t>::string </a:t>
            </a:r>
            <a:r>
              <a:rPr lang="en-US" sz="1800" dirty="0" err="1"/>
              <a:t>messageName</a:t>
            </a:r>
            <a:r>
              <a:rPr lang="en-US" sz="1800" dirty="0"/>
              <a:t>, uint64_t </a:t>
            </a:r>
            <a:r>
              <a:rPr lang="en-US" sz="1800" dirty="0" err="1"/>
              <a:t>messageSize</a:t>
            </a:r>
            <a:r>
              <a:rPr lang="en-US" sz="1800" dirty="0"/>
              <a:t>,</a:t>
            </a:r>
            <a:br>
              <a:rPr lang="en-US" sz="1800" dirty="0"/>
            </a:br>
            <a:r>
              <a:rPr lang="en-US" sz="1800" dirty="0"/>
              <a:t>        int64_t </a:t>
            </a:r>
            <a:r>
              <a:rPr lang="en-US" sz="1800" dirty="0" err="1"/>
              <a:t>moduleID</a:t>
            </a:r>
            <a:r>
              <a:rPr lang="en-US" sz="1800" dirty="0"/>
              <a:t>);</a:t>
            </a:r>
            <a:br>
              <a:rPr lang="en-US" sz="1800" dirty="0"/>
            </a:br>
            <a:r>
              <a:rPr lang="en-US" sz="1800" dirty="0"/>
              <a:t>    uint64_t </a:t>
            </a:r>
            <a:r>
              <a:rPr lang="en-US" sz="1800" dirty="0" err="1"/>
              <a:t>checkoutModuleID</a:t>
            </a:r>
            <a:r>
              <a:rPr lang="en-US" sz="1800" dirty="0"/>
              <a:t>();  //! -- Assigns next integer module ID</a:t>
            </a:r>
            <a:br>
              <a:rPr lang="en-US" sz="1800" dirty="0"/>
            </a:br>
            <a:r>
              <a:rPr lang="en-US" sz="1800" dirty="0"/>
              <a:t>    </a:t>
            </a:r>
            <a:r>
              <a:rPr lang="en-US" sz="1800" b="1" dirty="0"/>
              <a:t>void </a:t>
            </a:r>
            <a:r>
              <a:rPr lang="en-US" sz="1800" dirty="0" err="1"/>
              <a:t>selectMessageBuffer</a:t>
            </a:r>
            <a:r>
              <a:rPr lang="en-US" sz="1800" dirty="0"/>
              <a:t>(uint64_t </a:t>
            </a:r>
            <a:r>
              <a:rPr lang="en-US" sz="1800" dirty="0" err="1"/>
              <a:t>bufferUse</a:t>
            </a:r>
            <a:r>
              <a:rPr lang="en-US" sz="1800" dirty="0"/>
              <a:t>);  //! -- sets a default buffer for everything to use</a:t>
            </a:r>
            <a:br>
              <a:rPr lang="en-US" sz="1800" dirty="0"/>
            </a:br>
            <a:r>
              <a:rPr lang="en-US" sz="1800" dirty="0"/>
              <a:t>    uint64_t </a:t>
            </a:r>
            <a:r>
              <a:rPr lang="en-US" sz="1800" dirty="0" err="1"/>
              <a:t>getProcessCount</a:t>
            </a:r>
            <a:r>
              <a:rPr lang="en-US" sz="1800" dirty="0"/>
              <a:t>() {</a:t>
            </a:r>
            <a:r>
              <a:rPr lang="en-US" sz="1800" b="1" dirty="0"/>
              <a:t>return</a:t>
            </a:r>
            <a:r>
              <a:rPr lang="en-US" sz="1800" dirty="0"/>
              <a:t>(</a:t>
            </a:r>
            <a:r>
              <a:rPr lang="en-US" sz="1800" b="1" dirty="0"/>
              <a:t>this</a:t>
            </a:r>
            <a:r>
              <a:rPr lang="en-US" sz="1800" dirty="0"/>
              <a:t>-&gt;</a:t>
            </a:r>
            <a:r>
              <a:rPr lang="en-US" sz="1800" dirty="0" err="1"/>
              <a:t>dataBuffers.size</a:t>
            </a:r>
            <a:r>
              <a:rPr lang="en-US" sz="1800" dirty="0"/>
              <a:t>());}</a:t>
            </a:r>
            <a:br>
              <a:rPr lang="en-US" sz="1800" dirty="0"/>
            </a:br>
            <a:r>
              <a:rPr lang="en-US" sz="1800" dirty="0"/>
              <a:t>    </a:t>
            </a:r>
            <a:r>
              <a:rPr lang="en-US" sz="1800" dirty="0" err="1"/>
              <a:t>MessageIdentData</a:t>
            </a:r>
            <a:r>
              <a:rPr lang="en-US" sz="1800" dirty="0"/>
              <a:t> </a:t>
            </a:r>
            <a:r>
              <a:rPr lang="en-US" sz="1800" dirty="0" err="1"/>
              <a:t>messagePublishSearch</a:t>
            </a:r>
            <a:r>
              <a:rPr lang="en-US" sz="1800" dirty="0"/>
              <a:t>(</a:t>
            </a:r>
            <a:r>
              <a:rPr lang="en-US" sz="1800" dirty="0" err="1"/>
              <a:t>std</a:t>
            </a:r>
            <a:r>
              <a:rPr lang="en-US" sz="1800" dirty="0"/>
              <a:t>::string </a:t>
            </a:r>
            <a:r>
              <a:rPr lang="en-US" sz="1800" dirty="0" err="1"/>
              <a:t>messageName</a:t>
            </a:r>
            <a:r>
              <a:rPr lang="en-US" sz="1800" dirty="0"/>
              <a:t>);  //! -- returns </a:t>
            </a:r>
            <a:r>
              <a:rPr lang="en-US" sz="1800" dirty="0" err="1"/>
              <a:t>MessageIdentData</a:t>
            </a:r>
            <a:r>
              <a:rPr lang="en-US" sz="1800" dirty="0"/>
              <a:t> if found</a:t>
            </a:r>
            <a:br>
              <a:rPr lang="en-US" sz="1800" dirty="0"/>
            </a:br>
            <a:r>
              <a:rPr lang="en-US" sz="1800" dirty="0"/>
              <a:t>    int64_t </a:t>
            </a:r>
            <a:r>
              <a:rPr lang="en-US" sz="1800" dirty="0" err="1"/>
              <a:t>findMessageBuffer</a:t>
            </a:r>
            <a:r>
              <a:rPr lang="en-US" sz="1800" dirty="0"/>
              <a:t>(</a:t>
            </a:r>
            <a:r>
              <a:rPr lang="en-US" sz="1800" dirty="0" err="1"/>
              <a:t>std</a:t>
            </a:r>
            <a:r>
              <a:rPr lang="en-US" sz="1800" dirty="0"/>
              <a:t>::string </a:t>
            </a:r>
            <a:r>
              <a:rPr lang="en-US" sz="1800" dirty="0" err="1"/>
              <a:t>bufferName</a:t>
            </a:r>
            <a:r>
              <a:rPr lang="en-US" sz="1800" dirty="0"/>
              <a:t>);</a:t>
            </a:r>
            <a:br>
              <a:rPr lang="en-US" sz="1800" dirty="0"/>
            </a:br>
            <a:r>
              <a:rPr lang="en-US" sz="1800" dirty="0"/>
              <a:t>    </a:t>
            </a:r>
            <a:r>
              <a:rPr lang="en-US" sz="1800" dirty="0" err="1"/>
              <a:t>std</a:t>
            </a:r>
            <a:r>
              <a:rPr lang="en-US" sz="1800" dirty="0"/>
              <a:t>::set&lt;</a:t>
            </a:r>
            <a:r>
              <a:rPr lang="en-US" sz="1800" dirty="0" err="1"/>
              <a:t>std</a:t>
            </a:r>
            <a:r>
              <a:rPr lang="en-US" sz="1800" dirty="0"/>
              <a:t>::string&gt; </a:t>
            </a:r>
            <a:r>
              <a:rPr lang="en-US" sz="1800" dirty="0" err="1"/>
              <a:t>getUnpublishedMessages</a:t>
            </a:r>
            <a:r>
              <a:rPr lang="en-US" sz="1800" dirty="0"/>
              <a:t>();  //! -- returns </a:t>
            </a:r>
            <a:r>
              <a:rPr lang="en-US" sz="1800" dirty="0" err="1"/>
              <a:t>msgs</a:t>
            </a:r>
            <a:r>
              <a:rPr lang="en-US" sz="1800" dirty="0"/>
              <a:t> no one has access rights to</a:t>
            </a:r>
            <a:br>
              <a:rPr lang="en-US" sz="1800" dirty="0"/>
            </a:br>
            <a:r>
              <a:rPr lang="en-US" sz="1800" dirty="0"/>
              <a:t>    </a:t>
            </a:r>
            <a:r>
              <a:rPr lang="en-US" sz="1800" dirty="0" err="1"/>
              <a:t>std</a:t>
            </a:r>
            <a:r>
              <a:rPr lang="en-US" sz="1800" dirty="0"/>
              <a:t>::set&lt;</a:t>
            </a:r>
            <a:r>
              <a:rPr lang="en-US" sz="1800" dirty="0" err="1"/>
              <a:t>std</a:t>
            </a:r>
            <a:r>
              <a:rPr lang="en-US" sz="1800" dirty="0"/>
              <a:t>::string&gt; </a:t>
            </a:r>
            <a:r>
              <a:rPr lang="en-US" sz="1800" dirty="0" err="1"/>
              <a:t>getUniqueMessageNames</a:t>
            </a:r>
            <a:r>
              <a:rPr lang="en-US" sz="1800" dirty="0"/>
              <a:t>();  //! -- searched across all buffers</a:t>
            </a:r>
            <a:br>
              <a:rPr lang="en-US" sz="1800" dirty="0"/>
            </a:br>
            <a:r>
              <a:rPr lang="en-US" sz="1800" dirty="0"/>
              <a:t>    std::set&lt;std::pair&lt;</a:t>
            </a:r>
            <a:r>
              <a:rPr lang="en-US" sz="1800" b="1" dirty="0"/>
              <a:t>long int</a:t>
            </a:r>
            <a:r>
              <a:rPr lang="en-US" sz="1800" dirty="0"/>
              <a:t>, </a:t>
            </a:r>
            <a:r>
              <a:rPr lang="en-US" sz="1800" b="1" dirty="0"/>
              <a:t>long int</a:t>
            </a:r>
            <a:r>
              <a:rPr lang="en-US" sz="1800" dirty="0"/>
              <a:t>&gt;&gt;</a:t>
            </a:r>
            <a:br>
              <a:rPr lang="en-US" sz="1800" dirty="0"/>
            </a:br>
            <a:r>
              <a:rPr lang="en-US" sz="1800" dirty="0"/>
              <a:t>        </a:t>
            </a:r>
            <a:r>
              <a:rPr lang="en-US" sz="1800" dirty="0" err="1"/>
              <a:t>getMessageExchangeData</a:t>
            </a:r>
            <a:r>
              <a:rPr lang="en-US" sz="1800" dirty="0"/>
              <a:t>(int64_t </a:t>
            </a:r>
            <a:r>
              <a:rPr lang="en-US" sz="1800" dirty="0" err="1"/>
              <a:t>MessageID</a:t>
            </a:r>
            <a:r>
              <a:rPr lang="en-US" sz="1800" dirty="0"/>
              <a:t>);</a:t>
            </a:r>
            <a:br>
              <a:rPr lang="en-US" sz="1800" dirty="0"/>
            </a:br>
            <a:r>
              <a:rPr lang="en-US" sz="1800" dirty="0"/>
              <a:t>    </a:t>
            </a:r>
            <a:r>
              <a:rPr lang="en-US" sz="1800" b="1" dirty="0"/>
              <a:t>void </a:t>
            </a:r>
            <a:r>
              <a:rPr lang="en-US" sz="1800" dirty="0" err="1"/>
              <a:t>clearMessaging</a:t>
            </a:r>
            <a:r>
              <a:rPr lang="en-US" sz="1800" dirty="0"/>
              <a:t>();  //! -- wipes out all messages and buffers. total messaging system reset.</a:t>
            </a:r>
            <a:br>
              <a:rPr lang="en-US" sz="1800" dirty="0"/>
            </a:br>
            <a:r>
              <a:rPr lang="en-US" sz="1800" dirty="0"/>
              <a:t>    </a:t>
            </a:r>
            <a:r>
              <a:rPr lang="en-US" sz="1800" b="1" dirty="0"/>
              <a:t>bool </a:t>
            </a:r>
            <a:r>
              <a:rPr lang="en-US" sz="1800" dirty="0" err="1"/>
              <a:t>obtainWriteRights</a:t>
            </a:r>
            <a:r>
              <a:rPr lang="en-US" sz="1800" dirty="0"/>
              <a:t>(int64_t </a:t>
            </a:r>
            <a:r>
              <a:rPr lang="en-US" sz="1800" dirty="0" err="1"/>
              <a:t>MessageID</a:t>
            </a:r>
            <a:r>
              <a:rPr lang="en-US" sz="1800" dirty="0"/>
              <a:t>, int64_t </a:t>
            </a:r>
            <a:r>
              <a:rPr lang="en-US" sz="1800" dirty="0" err="1"/>
              <a:t>moduleID</a:t>
            </a:r>
            <a:r>
              <a:rPr lang="en-US" sz="1800" dirty="0"/>
              <a:t>);  //! -- grants rights to the requesting module</a:t>
            </a:r>
            <a:br>
              <a:rPr lang="en-US" sz="1800" dirty="0"/>
            </a:br>
            <a:r>
              <a:rPr lang="en-US" sz="1800" dirty="0"/>
              <a:t>    </a:t>
            </a:r>
            <a:r>
              <a:rPr lang="en-US" sz="1800" b="1" dirty="0"/>
              <a:t>bool </a:t>
            </a:r>
            <a:r>
              <a:rPr lang="en-US" sz="1800" dirty="0" err="1"/>
              <a:t>obtainReadRights</a:t>
            </a:r>
            <a:r>
              <a:rPr lang="en-US" sz="1800" dirty="0"/>
              <a:t>(int64_t </a:t>
            </a:r>
            <a:r>
              <a:rPr lang="en-US" sz="1800" dirty="0" err="1"/>
              <a:t>MessageID</a:t>
            </a:r>
            <a:r>
              <a:rPr lang="en-US" sz="1800" dirty="0"/>
              <a:t>, int64_t </a:t>
            </a:r>
            <a:r>
              <a:rPr lang="en-US" sz="1800" dirty="0" err="1"/>
              <a:t>moduleID</a:t>
            </a:r>
            <a:r>
              <a:rPr lang="en-US" sz="1800" dirty="0"/>
              <a:t>);  //! -- grants rights to the requesting module</a:t>
            </a:r>
            <a:br>
              <a:rPr lang="en-US" sz="1800" dirty="0"/>
            </a:br>
            <a:r>
              <a:rPr lang="en-US" sz="1800" dirty="0"/>
              <a:t>    uint64_t </a:t>
            </a:r>
            <a:r>
              <a:rPr lang="en-US" sz="1800" dirty="0" err="1"/>
              <a:t>getFailureCount</a:t>
            </a:r>
            <a:r>
              <a:rPr lang="en-US" sz="1800" dirty="0"/>
              <a:t>() {</a:t>
            </a:r>
            <a:r>
              <a:rPr lang="en-US" sz="1800" b="1" dirty="0"/>
              <a:t>return </a:t>
            </a:r>
            <a:r>
              <a:rPr lang="en-US" sz="1800" dirty="0"/>
              <a:t>(</a:t>
            </a:r>
            <a:r>
              <a:rPr lang="en-US" sz="1800" b="1" dirty="0"/>
              <a:t>this</a:t>
            </a:r>
            <a:r>
              <a:rPr lang="en-US" sz="1800" dirty="0"/>
              <a:t>-&gt;</a:t>
            </a:r>
            <a:r>
              <a:rPr lang="en-US" sz="1800" dirty="0" err="1"/>
              <a:t>CreateFails</a:t>
            </a:r>
            <a:r>
              <a:rPr lang="en-US" sz="1800" dirty="0"/>
              <a:t> + </a:t>
            </a:r>
            <a:r>
              <a:rPr lang="en-US" sz="1800" b="1" dirty="0"/>
              <a:t>this</a:t>
            </a:r>
            <a:r>
              <a:rPr lang="en-US" sz="1800" dirty="0"/>
              <a:t>-&gt;</a:t>
            </a:r>
            <a:r>
              <a:rPr lang="en-US" sz="1800" dirty="0" err="1"/>
              <a:t>ReadFails</a:t>
            </a:r>
            <a:r>
              <a:rPr lang="en-US" sz="1800" dirty="0"/>
              <a:t> + </a:t>
            </a:r>
            <a:r>
              <a:rPr lang="en-US" sz="1800" b="1" dirty="0"/>
              <a:t>this</a:t>
            </a:r>
            <a:r>
              <a:rPr lang="en-US" sz="1800" dirty="0"/>
              <a:t>-&gt;</a:t>
            </a:r>
            <a:r>
              <a:rPr lang="en-US" sz="1800" dirty="0" err="1"/>
              <a:t>WriteFails</a:t>
            </a:r>
            <a:r>
              <a:rPr lang="en-US" sz="1800" dirty="0"/>
              <a:t>);}</a:t>
            </a:r>
            <a:br>
              <a:rPr lang="en-US" sz="1800" dirty="0"/>
            </a:br>
            <a:br>
              <a:rPr lang="en-US" sz="1800" dirty="0"/>
            </a:br>
            <a:r>
              <a:rPr lang="en-US" sz="1800" b="1" dirty="0"/>
              <a:t>private</a:t>
            </a:r>
            <a:r>
              <a:rPr lang="en-US" sz="1800" dirty="0"/>
              <a:t>:</a:t>
            </a:r>
            <a:br>
              <a:rPr lang="en-US" sz="1800" dirty="0"/>
            </a:br>
            <a:r>
              <a:rPr lang="en-US" sz="1800" dirty="0"/>
              <a:t>    </a:t>
            </a:r>
            <a:r>
              <a:rPr lang="en-US" sz="1800" dirty="0" err="1"/>
              <a:t>SystemMessaging</a:t>
            </a:r>
            <a:r>
              <a:rPr lang="en-US" sz="1800" dirty="0"/>
              <a:t>();</a:t>
            </a:r>
            <a:br>
              <a:rPr lang="en-US" sz="1800" dirty="0"/>
            </a:br>
            <a:r>
              <a:rPr lang="en-US" sz="1800" dirty="0"/>
              <a:t>    ~</a:t>
            </a:r>
            <a:r>
              <a:rPr lang="en-US" sz="1800" dirty="0" err="1"/>
              <a:t>SystemMessaging</a:t>
            </a:r>
            <a:r>
              <a:rPr lang="en-US" sz="1800" dirty="0"/>
              <a:t>();</a:t>
            </a:r>
            <a:br>
              <a:rPr lang="en-US" sz="1800" dirty="0"/>
            </a:br>
            <a:r>
              <a:rPr lang="en-US" sz="1800" dirty="0"/>
              <a:t>    </a:t>
            </a:r>
            <a:r>
              <a:rPr lang="en-US" sz="1800" dirty="0" err="1"/>
              <a:t>SystemMessaging</a:t>
            </a:r>
            <a:r>
              <a:rPr lang="en-US" sz="1800" dirty="0"/>
              <a:t>(</a:t>
            </a:r>
            <a:r>
              <a:rPr lang="en-US" sz="1800" dirty="0" err="1"/>
              <a:t>SystemMessaging</a:t>
            </a:r>
            <a:r>
              <a:rPr lang="en-US" sz="1800" dirty="0"/>
              <a:t> </a:t>
            </a:r>
            <a:r>
              <a:rPr lang="en-US" sz="1800" b="1" dirty="0" err="1"/>
              <a:t>const</a:t>
            </a:r>
            <a:r>
              <a:rPr lang="en-US" sz="1800" b="1" dirty="0"/>
              <a:t> </a:t>
            </a:r>
            <a:r>
              <a:rPr lang="en-US" sz="1800" dirty="0"/>
              <a:t>&amp;) {};</a:t>
            </a:r>
            <a:br>
              <a:rPr lang="en-US" sz="1800" dirty="0"/>
            </a:br>
            <a:r>
              <a:rPr lang="en-US" sz="1800" dirty="0"/>
              <a:t>    </a:t>
            </a:r>
            <a:r>
              <a:rPr lang="en-US" sz="1800" dirty="0" err="1"/>
              <a:t>SystemMessaging</a:t>
            </a:r>
            <a:r>
              <a:rPr lang="en-US" sz="1800" dirty="0"/>
              <a:t>&amp; </a:t>
            </a:r>
            <a:r>
              <a:rPr lang="en-US" sz="1800" b="1" dirty="0"/>
              <a:t>operator </a:t>
            </a:r>
            <a:r>
              <a:rPr lang="en-US" sz="1800" dirty="0"/>
              <a:t>=(</a:t>
            </a:r>
            <a:r>
              <a:rPr lang="en-US" sz="1800" dirty="0" err="1"/>
              <a:t>SystemMessaging</a:t>
            </a:r>
            <a:r>
              <a:rPr lang="en-US" sz="1800" dirty="0"/>
              <a:t> </a:t>
            </a:r>
            <a:r>
              <a:rPr lang="en-US" sz="1800" b="1" dirty="0" err="1"/>
              <a:t>const</a:t>
            </a:r>
            <a:r>
              <a:rPr lang="en-US" sz="1800" b="1" dirty="0"/>
              <a:t> </a:t>
            </a:r>
            <a:r>
              <a:rPr lang="en-US" sz="1800" dirty="0"/>
              <a:t>&amp;){</a:t>
            </a:r>
            <a:r>
              <a:rPr lang="en-US" sz="1800" b="1" dirty="0"/>
              <a:t>return</a:t>
            </a:r>
            <a:r>
              <a:rPr lang="en-US" sz="1800" dirty="0"/>
              <a:t>(*</a:t>
            </a:r>
            <a:r>
              <a:rPr lang="en-US" sz="1800" b="1" dirty="0"/>
              <a:t>this</a:t>
            </a:r>
            <a:r>
              <a:rPr lang="en-US" sz="1800" dirty="0"/>
              <a:t>);};</a:t>
            </a:r>
            <a:endParaRPr kumimoji="0" lang="en-US" sz="18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endParaRPr>
          </a:p>
        </p:txBody>
      </p:sp>
    </p:spTree>
    <p:extLst>
      <p:ext uri="{BB962C8B-B14F-4D97-AF65-F5344CB8AC3E}">
        <p14:creationId xmlns:p14="http://schemas.microsoft.com/office/powerpoint/2010/main" val="78967234"/>
      </p:ext>
    </p:extLst>
  </p:cSld>
  <p:clrMapOvr>
    <a:masterClrMapping/>
  </p:clrMapOvr>
  <p:transition spd="med"/>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EFCDC-E216-A84F-846E-0C63BA8D2674}"/>
              </a:ext>
            </a:extLst>
          </p:cNvPr>
          <p:cNvSpPr>
            <a:spLocks noGrp="1"/>
          </p:cNvSpPr>
          <p:nvPr>
            <p:ph type="title"/>
          </p:nvPr>
        </p:nvSpPr>
        <p:spPr/>
        <p:txBody>
          <a:bodyPr/>
          <a:lstStyle/>
          <a:p>
            <a:r>
              <a:rPr lang="en-US" dirty="0"/>
              <a:t>Visualization of </a:t>
            </a:r>
            <a:r>
              <a:rPr lang="en-US" dirty="0" err="1"/>
              <a:t>BlankStorage</a:t>
            </a:r>
            <a:endParaRPr lang="en-US" dirty="0"/>
          </a:p>
        </p:txBody>
      </p:sp>
      <p:sp>
        <p:nvSpPr>
          <p:cNvPr id="9" name="TextBox 8">
            <a:extLst>
              <a:ext uri="{FF2B5EF4-FFF2-40B4-BE49-F238E27FC236}">
                <a16:creationId xmlns:a16="http://schemas.microsoft.com/office/drawing/2014/main" id="{5AA55DEF-22F3-3F49-8A7B-06EB8FEE1D19}"/>
              </a:ext>
            </a:extLst>
          </p:cNvPr>
          <p:cNvSpPr txBox="1"/>
          <p:nvPr/>
        </p:nvSpPr>
        <p:spPr>
          <a:xfrm>
            <a:off x="4714333" y="2091092"/>
            <a:ext cx="15339014" cy="116954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822960" rtl="0" fontAlgn="auto" latinLnBrk="0" hangingPunct="0">
              <a:lnSpc>
                <a:spcPct val="100000"/>
              </a:lnSpc>
              <a:spcBef>
                <a:spcPts val="0"/>
              </a:spcBef>
              <a:spcAft>
                <a:spcPts val="0"/>
              </a:spcAft>
              <a:buClrTx/>
              <a:buSzTx/>
              <a:buFontTx/>
              <a:buNone/>
              <a:tabLst/>
            </a:pPr>
            <a:r>
              <a:rPr lang="en-US" dirty="0">
                <a:solidFill>
                  <a:schemeClr val="tx1"/>
                </a:solidFill>
              </a:rPr>
              <a:t>So, we have seen that messages are stored in </a:t>
            </a:r>
            <a:r>
              <a:rPr lang="en-US" dirty="0" err="1">
                <a:solidFill>
                  <a:schemeClr val="tx1"/>
                </a:solidFill>
              </a:rPr>
              <a:t>MessageStorageContainer</a:t>
            </a:r>
            <a:r>
              <a:rPr lang="en-US" dirty="0">
                <a:solidFill>
                  <a:schemeClr val="tx1"/>
                </a:solidFill>
              </a:rPr>
              <a:t>()s, but let’s have a closer look at the message structure within the </a:t>
            </a:r>
            <a:r>
              <a:rPr lang="en-US" dirty="0" err="1">
                <a:solidFill>
                  <a:schemeClr val="tx1"/>
                </a:solidFill>
              </a:rPr>
              <a:t>BlankStorage</a:t>
            </a:r>
            <a:r>
              <a:rPr lang="en-US" dirty="0">
                <a:solidFill>
                  <a:schemeClr val="tx1"/>
                </a:solidFill>
              </a:rPr>
              <a:t>()</a:t>
            </a:r>
          </a:p>
        </p:txBody>
      </p:sp>
      <p:sp>
        <p:nvSpPr>
          <p:cNvPr id="51" name="TextBox 50">
            <a:extLst>
              <a:ext uri="{FF2B5EF4-FFF2-40B4-BE49-F238E27FC236}">
                <a16:creationId xmlns:a16="http://schemas.microsoft.com/office/drawing/2014/main" id="{7DCA9E9D-A320-EB4B-87D4-1F185762E6CA}"/>
              </a:ext>
            </a:extLst>
          </p:cNvPr>
          <p:cNvSpPr txBox="1"/>
          <p:nvPr/>
        </p:nvSpPr>
        <p:spPr>
          <a:xfrm>
            <a:off x="2465028" y="10997750"/>
            <a:ext cx="18652861" cy="147732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91439" tIns="91439" rIns="91439" bIns="91439" numCol="1" spcCol="38100" rtlCol="0" anchor="ctr">
            <a:spAutoFit/>
          </a:bodyPr>
          <a:lstStyle/>
          <a:p>
            <a:pPr marL="457200" marR="0" indent="-457200" algn="l" defTabSz="82296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2800" b="0" i="0" u="none" strike="noStrike" cap="none" spc="0" normalizeH="0" baseline="0" dirty="0">
                <a:ln>
                  <a:noFill/>
                </a:ln>
                <a:solidFill>
                  <a:srgbClr val="515151"/>
                </a:solidFill>
                <a:effectLst/>
                <a:uFillTx/>
                <a:latin typeface="Helvetica Neue Light"/>
                <a:ea typeface="Helvetica Neue Light"/>
                <a:cs typeface="Helvetica Neue Light"/>
                <a:sym typeface="Helvetica Neue Light"/>
              </a:rPr>
              <a:t>The first entry, </a:t>
            </a:r>
            <a:r>
              <a:rPr kumimoji="0" lang="en-US" sz="2800" b="0" i="0" u="none" strike="noStrike" cap="none" spc="0" normalizeH="0" baseline="0" dirty="0" err="1">
                <a:ln>
                  <a:noFill/>
                </a:ln>
                <a:solidFill>
                  <a:srgbClr val="515151"/>
                </a:solidFill>
                <a:effectLst/>
                <a:uFillTx/>
                <a:latin typeface="Helvetica Neue Light"/>
                <a:ea typeface="Helvetica Neue Light"/>
                <a:cs typeface="Helvetica Neue Light"/>
                <a:sym typeface="Helvetica Neue Light"/>
              </a:rPr>
              <a:t>bufferStorage</a:t>
            </a:r>
            <a:r>
              <a:rPr kumimoji="0" lang="en-US" sz="2800" b="0" i="0" u="none" strike="noStrike" cap="none" spc="0" normalizeH="0" baseline="0" dirty="0">
                <a:ln>
                  <a:noFill/>
                </a:ln>
                <a:solidFill>
                  <a:srgbClr val="515151"/>
                </a:solidFill>
                <a:effectLst/>
                <a:uFillTx/>
                <a:latin typeface="Helvetica Neue Light"/>
                <a:ea typeface="Helvetica Neue Light"/>
                <a:cs typeface="Helvetica Neue Light"/>
                <a:sym typeface="Helvetica Neue Light"/>
              </a:rPr>
              <a:t> size is the number of bytes in this </a:t>
            </a:r>
            <a:r>
              <a:rPr kumimoji="0" lang="en-US" sz="2800" b="0" i="0" u="none" strike="noStrike" cap="none" spc="0" normalizeH="0" baseline="0" dirty="0" err="1">
                <a:ln>
                  <a:noFill/>
                </a:ln>
                <a:solidFill>
                  <a:srgbClr val="515151"/>
                </a:solidFill>
                <a:effectLst/>
                <a:uFillTx/>
                <a:latin typeface="Helvetica Neue Light"/>
                <a:ea typeface="Helvetica Neue Light"/>
                <a:cs typeface="Helvetica Neue Light"/>
                <a:sym typeface="Helvetica Neue Light"/>
              </a:rPr>
              <a:t>BlankStorage</a:t>
            </a:r>
            <a:r>
              <a:rPr kumimoji="0" lang="en-US" sz="2800" b="0" i="0" u="none" strike="noStrike" cap="none" spc="0" normalizeH="0" baseline="0" dirty="0">
                <a:ln>
                  <a:noFill/>
                </a:ln>
                <a:solidFill>
                  <a:srgbClr val="515151"/>
                </a:solidFill>
                <a:effectLst/>
                <a:uFillTx/>
                <a:latin typeface="Helvetica Neue Light"/>
                <a:ea typeface="Helvetica Neue Light"/>
                <a:cs typeface="Helvetica Neue Light"/>
                <a:sym typeface="Helvetica Neue Light"/>
              </a:rPr>
              <a:t>() (</a:t>
            </a:r>
            <a:r>
              <a:rPr kumimoji="0" lang="en-US" sz="2800" b="0" i="0" u="none" strike="noStrike" cap="none" spc="0" normalizeH="0" baseline="0" dirty="0">
                <a:ln>
                  <a:noFill/>
                </a:ln>
                <a:solidFill>
                  <a:schemeClr val="tx1"/>
                </a:solidFill>
                <a:effectLst/>
                <a:uFillTx/>
                <a:latin typeface="Helvetica Neue Light"/>
                <a:ea typeface="Helvetica Neue Light"/>
                <a:cs typeface="Helvetica Neue Light"/>
                <a:sym typeface="Helvetica Neue Light"/>
              </a:rPr>
              <a:t>including space for </a:t>
            </a:r>
            <a:r>
              <a:rPr kumimoji="0" lang="en-US" sz="2800" b="0" i="0" u="none" strike="noStrike" cap="none" spc="0" normalizeH="0" baseline="0" dirty="0" err="1">
                <a:ln>
                  <a:noFill/>
                </a:ln>
                <a:solidFill>
                  <a:schemeClr val="tx1"/>
                </a:solidFill>
                <a:effectLst/>
                <a:uFillTx/>
                <a:latin typeface="Helvetica Neue Light"/>
                <a:ea typeface="Helvetica Neue Light"/>
                <a:cs typeface="Helvetica Neue Light"/>
                <a:sym typeface="Helvetica Neue Light"/>
              </a:rPr>
              <a:t>bufferStorageSize</a:t>
            </a:r>
            <a:r>
              <a:rPr kumimoji="0" lang="en-US" sz="2800" b="0" i="0" u="none" strike="noStrike" cap="none" spc="0" normalizeH="0" baseline="0" dirty="0">
                <a:ln>
                  <a:noFill/>
                </a:ln>
                <a:solidFill>
                  <a:srgbClr val="515151"/>
                </a:solidFill>
                <a:effectLst/>
                <a:uFillTx/>
                <a:latin typeface="Helvetica Neue Light"/>
                <a:ea typeface="Helvetica Neue Light"/>
                <a:cs typeface="Helvetica Neue Light"/>
                <a:sym typeface="Helvetica Neue Light"/>
              </a:rPr>
              <a:t>)</a:t>
            </a:r>
          </a:p>
          <a:p>
            <a:pPr marL="457200" marR="0" indent="-457200" algn="l" defTabSz="822960" rtl="0" fontAlgn="auto" latinLnBrk="0" hangingPunct="0">
              <a:lnSpc>
                <a:spcPct val="100000"/>
              </a:lnSpc>
              <a:spcBef>
                <a:spcPts val="0"/>
              </a:spcBef>
              <a:spcAft>
                <a:spcPts val="0"/>
              </a:spcAft>
              <a:buClrTx/>
              <a:buSzTx/>
              <a:buFont typeface="Arial" panose="020B0604020202020204" pitchFamily="34" charset="0"/>
              <a:buChar char="•"/>
              <a:tabLst/>
            </a:pPr>
            <a:r>
              <a:rPr lang="en-US" sz="2800" dirty="0"/>
              <a:t>All in </a:t>
            </a:r>
            <a:r>
              <a:rPr lang="en-US" sz="2800" dirty="0" err="1"/>
              <a:t>std</a:t>
            </a:r>
            <a:r>
              <a:rPr lang="en-US" sz="2800" dirty="0"/>
              <a:t>::vector&lt;</a:t>
            </a:r>
            <a:r>
              <a:rPr lang="en-US" sz="2800" dirty="0" err="1"/>
              <a:t>MessageStorageContainer</a:t>
            </a:r>
            <a:r>
              <a:rPr lang="en-US" sz="2800" dirty="0"/>
              <a:t>&gt; </a:t>
            </a:r>
            <a:r>
              <a:rPr lang="en-US" sz="2800" dirty="0" err="1"/>
              <a:t>dataBuffers</a:t>
            </a:r>
            <a:r>
              <a:rPr lang="en-US" sz="2800" dirty="0"/>
              <a:t>;</a:t>
            </a:r>
          </a:p>
          <a:p>
            <a:pPr marL="457200" marR="0" indent="-457200" algn="l" defTabSz="82296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2800" b="0" i="0" u="none" strike="noStrike" cap="none" spc="0" normalizeH="0" baseline="0" dirty="0">
                <a:ln>
                  <a:noFill/>
                </a:ln>
                <a:solidFill>
                  <a:srgbClr val="515151"/>
                </a:solidFill>
                <a:effectLst/>
                <a:uFillTx/>
                <a:latin typeface="Helvetica Neue Light"/>
                <a:ea typeface="Helvetica Neue Light"/>
                <a:cs typeface="Helvetica Neue Light"/>
                <a:sym typeface="Helvetica Neue Light"/>
              </a:rPr>
              <a:t>The “message payload”</a:t>
            </a:r>
            <a:r>
              <a:rPr lang="en-US" sz="2800" dirty="0"/>
              <a:t> is a c-struct which is specific to each message type, so the size is variable per message.</a:t>
            </a:r>
            <a:endParaRPr kumimoji="0" lang="en-US" sz="2800" b="0" i="0" u="none" strike="noStrike" cap="none" spc="0" normalizeH="0" baseline="0" dirty="0">
              <a:ln>
                <a:noFill/>
              </a:ln>
              <a:solidFill>
                <a:srgbClr val="515151"/>
              </a:solidFill>
              <a:effectLst/>
              <a:uFillTx/>
              <a:latin typeface="Helvetica Neue Light"/>
              <a:ea typeface="Helvetica Neue Light"/>
              <a:cs typeface="Helvetica Neue Light"/>
              <a:sym typeface="Helvetica Neue Light"/>
            </a:endParaRPr>
          </a:p>
        </p:txBody>
      </p:sp>
      <p:sp>
        <p:nvSpPr>
          <p:cNvPr id="52" name="TextBox 51">
            <a:extLst>
              <a:ext uri="{FF2B5EF4-FFF2-40B4-BE49-F238E27FC236}">
                <a16:creationId xmlns:a16="http://schemas.microsoft.com/office/drawing/2014/main" id="{DCC9A3E2-94A8-1F4F-9A9C-7D6829AF89F3}"/>
              </a:ext>
            </a:extLst>
          </p:cNvPr>
          <p:cNvSpPr txBox="1"/>
          <p:nvPr/>
        </p:nvSpPr>
        <p:spPr>
          <a:xfrm>
            <a:off x="450924" y="3105319"/>
            <a:ext cx="5020924" cy="6771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91439" tIns="91439" rIns="91439" bIns="91439" numCol="1" spcCol="38100" rtlCol="0" anchor="ctr">
            <a:spAutoFit/>
          </a:bodyPr>
          <a:lstStyle/>
          <a:p>
            <a:pPr marL="0" marR="0" indent="0" algn="l" defTabSz="822960" rtl="0" fontAlgn="auto" latinLnBrk="0" hangingPunct="0">
              <a:lnSpc>
                <a:spcPct val="100000"/>
              </a:lnSpc>
              <a:spcBef>
                <a:spcPts val="0"/>
              </a:spcBef>
              <a:spcAft>
                <a:spcPts val="0"/>
              </a:spcAft>
              <a:buClrTx/>
              <a:buSzTx/>
              <a:buFontTx/>
              <a:buNone/>
              <a:tabLst/>
            </a:pPr>
            <a:r>
              <a:rPr kumimoji="0" lang="en-US" sz="3200" b="0" i="0" u="none" strike="noStrike" cap="none" spc="0" normalizeH="0" baseline="0" dirty="0">
                <a:ln>
                  <a:noFill/>
                </a:ln>
                <a:solidFill>
                  <a:srgbClr val="515151"/>
                </a:solidFill>
                <a:effectLst/>
                <a:uFillTx/>
                <a:latin typeface="Helvetica Neue Light"/>
                <a:ea typeface="Helvetica Neue Light"/>
                <a:cs typeface="Helvetica Neue Light"/>
                <a:sym typeface="Helvetica Neue Light"/>
              </a:rPr>
              <a:t>Message storage </a:t>
            </a:r>
            <a:r>
              <a:rPr lang="en-US" dirty="0"/>
              <a:t>s</a:t>
            </a:r>
            <a:r>
              <a:rPr kumimoji="0" lang="en-US" sz="3200" b="0" i="0" u="none" strike="noStrike" cap="none" spc="0" normalizeH="0" baseline="0" dirty="0">
                <a:ln>
                  <a:noFill/>
                </a:ln>
                <a:solidFill>
                  <a:srgbClr val="515151"/>
                </a:solidFill>
                <a:effectLst/>
                <a:uFillTx/>
                <a:latin typeface="Helvetica Neue Light"/>
                <a:ea typeface="Helvetica Neue Light"/>
                <a:cs typeface="Helvetica Neue Light"/>
                <a:sym typeface="Helvetica Neue Light"/>
              </a:rPr>
              <a:t>tructure:</a:t>
            </a:r>
          </a:p>
        </p:txBody>
      </p:sp>
      <p:sp>
        <p:nvSpPr>
          <p:cNvPr id="53" name="Rectangle 52">
            <a:extLst>
              <a:ext uri="{FF2B5EF4-FFF2-40B4-BE49-F238E27FC236}">
                <a16:creationId xmlns:a16="http://schemas.microsoft.com/office/drawing/2014/main" id="{059AEDCA-A568-DB46-BABC-B18C4C68E1B8}"/>
              </a:ext>
            </a:extLst>
          </p:cNvPr>
          <p:cNvSpPr/>
          <p:nvPr/>
        </p:nvSpPr>
        <p:spPr>
          <a:xfrm>
            <a:off x="571458" y="4917264"/>
            <a:ext cx="2898266" cy="5597610"/>
          </a:xfrm>
          <a:prstGeom prst="rect">
            <a:avLst/>
          </a:prstGeom>
          <a:solidFill>
            <a:srgbClr val="C9B37C">
              <a:alpha val="50000"/>
            </a:srgbClr>
          </a:solidFill>
          <a:ln w="12700"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8580" tIns="68580" rIns="68580" bIns="68580" numCol="1" spcCol="38100" rtlCol="0" anchor="ctr">
            <a:spAutoFit/>
          </a:bodyPr>
          <a:lstStyle/>
          <a:p>
            <a:pPr marL="0" marR="0" indent="0" algn="ctr" defTabSz="822960" rtl="0" fontAlgn="auto" latinLnBrk="0" hangingPunct="0">
              <a:lnSpc>
                <a:spcPct val="100000"/>
              </a:lnSpc>
              <a:spcBef>
                <a:spcPts val="0"/>
              </a:spcBef>
              <a:spcAft>
                <a:spcPts val="0"/>
              </a:spcAft>
              <a:buClrTx/>
              <a:buSzTx/>
              <a:buFontTx/>
              <a:buNone/>
              <a:tabLst/>
            </a:pPr>
            <a:endParaRPr kumimoji="0" lang="en-US" sz="5000" b="0" i="0" u="none" strike="noStrike" cap="none" spc="0" normalizeH="0" baseline="0">
              <a:ln>
                <a:noFill/>
              </a:ln>
              <a:solidFill>
                <a:srgbClr val="000000"/>
              </a:solidFill>
              <a:effectLst/>
              <a:uFillTx/>
              <a:latin typeface="Helvetica Neue Light"/>
              <a:ea typeface="Helvetica Neue Light"/>
              <a:cs typeface="Helvetica Neue Light"/>
              <a:sym typeface="Helvetica Neue Light"/>
            </a:endParaRPr>
          </a:p>
        </p:txBody>
      </p:sp>
      <p:sp>
        <p:nvSpPr>
          <p:cNvPr id="54" name="TextBox 53">
            <a:extLst>
              <a:ext uri="{FF2B5EF4-FFF2-40B4-BE49-F238E27FC236}">
                <a16:creationId xmlns:a16="http://schemas.microsoft.com/office/drawing/2014/main" id="{2E6CE94C-CD98-4443-828E-9494B3536AC2}"/>
              </a:ext>
            </a:extLst>
          </p:cNvPr>
          <p:cNvSpPr txBox="1"/>
          <p:nvPr/>
        </p:nvSpPr>
        <p:spPr>
          <a:xfrm rot="16200000">
            <a:off x="-1643078" y="7431376"/>
            <a:ext cx="3855541" cy="56938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91439" tIns="91439" rIns="91439" bIns="91439" numCol="1" spcCol="38100" rtlCol="0" anchor="ctr">
            <a:spAutoFit/>
          </a:bodyPr>
          <a:lstStyle/>
          <a:p>
            <a:pPr marL="0" marR="0" indent="0" algn="l" defTabSz="822960" rtl="0" fontAlgn="auto" latinLnBrk="0" hangingPunct="0">
              <a:lnSpc>
                <a:spcPct val="100000"/>
              </a:lnSpc>
              <a:spcBef>
                <a:spcPts val="0"/>
              </a:spcBef>
              <a:spcAft>
                <a:spcPts val="0"/>
              </a:spcAft>
              <a:buClrTx/>
              <a:buSzTx/>
              <a:buFontTx/>
              <a:buNone/>
              <a:tabLst/>
            </a:pPr>
            <a:r>
              <a:rPr kumimoji="0" lang="en-US" sz="2500" b="0" i="0" u="none" strike="noStrike" cap="none" spc="0" normalizeH="0" baseline="0" dirty="0" err="1">
                <a:ln>
                  <a:noFill/>
                </a:ln>
                <a:solidFill>
                  <a:srgbClr val="515151"/>
                </a:solidFill>
                <a:effectLst/>
                <a:uFillTx/>
                <a:latin typeface="Helvetica Neue Light"/>
                <a:ea typeface="Helvetica Neue Light"/>
                <a:cs typeface="Helvetica Neue Light"/>
                <a:sym typeface="Helvetica Neue Light"/>
              </a:rPr>
              <a:t>MessageStorageContainer</a:t>
            </a:r>
            <a:endParaRPr kumimoji="0" lang="en-US" sz="2500" b="0" i="0" u="none" strike="noStrike" cap="none" spc="0" normalizeH="0" baseline="0" dirty="0">
              <a:ln>
                <a:noFill/>
              </a:ln>
              <a:solidFill>
                <a:srgbClr val="515151"/>
              </a:solidFill>
              <a:effectLst/>
              <a:uFillTx/>
              <a:latin typeface="Helvetica Neue Light"/>
              <a:ea typeface="Helvetica Neue Light"/>
              <a:cs typeface="Helvetica Neue Light"/>
              <a:sym typeface="Helvetica Neue Light"/>
            </a:endParaRPr>
          </a:p>
        </p:txBody>
      </p:sp>
      <p:sp>
        <p:nvSpPr>
          <p:cNvPr id="55" name="Rectangle 54">
            <a:extLst>
              <a:ext uri="{FF2B5EF4-FFF2-40B4-BE49-F238E27FC236}">
                <a16:creationId xmlns:a16="http://schemas.microsoft.com/office/drawing/2014/main" id="{46BC5188-A245-D945-ABF3-47E666E6498F}"/>
              </a:ext>
            </a:extLst>
          </p:cNvPr>
          <p:cNvSpPr/>
          <p:nvPr/>
        </p:nvSpPr>
        <p:spPr>
          <a:xfrm>
            <a:off x="871413" y="5275351"/>
            <a:ext cx="1149178" cy="692497"/>
          </a:xfrm>
          <a:prstGeom prst="rect">
            <a:avLst/>
          </a:prstGeom>
          <a:solidFill>
            <a:srgbClr val="C9B37C">
              <a:alpha val="50000"/>
            </a:srgbClr>
          </a:solidFill>
          <a:ln w="12700"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8580" tIns="68580" rIns="68580" bIns="68580" numCol="1" spcCol="38100" rtlCol="0" anchor="ctr">
            <a:spAutoFit/>
          </a:bodyPr>
          <a:lstStyle/>
          <a:p>
            <a:pPr marL="0" marR="0" indent="0" algn="ctr" defTabSz="82296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rPr>
              <a:t>Access details</a:t>
            </a:r>
          </a:p>
        </p:txBody>
      </p:sp>
      <p:sp>
        <p:nvSpPr>
          <p:cNvPr id="56" name="Rectangle 55">
            <a:extLst>
              <a:ext uri="{FF2B5EF4-FFF2-40B4-BE49-F238E27FC236}">
                <a16:creationId xmlns:a16="http://schemas.microsoft.com/office/drawing/2014/main" id="{36543220-0E8C-D145-A8C1-4EBBB54D308B}"/>
              </a:ext>
            </a:extLst>
          </p:cNvPr>
          <p:cNvSpPr/>
          <p:nvPr/>
        </p:nvSpPr>
        <p:spPr>
          <a:xfrm>
            <a:off x="2170568" y="5413850"/>
            <a:ext cx="1149178" cy="415498"/>
          </a:xfrm>
          <a:prstGeom prst="rect">
            <a:avLst/>
          </a:prstGeom>
          <a:solidFill>
            <a:srgbClr val="C9B37C">
              <a:alpha val="50000"/>
            </a:srgbClr>
          </a:solidFill>
          <a:ln w="12700"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8580" tIns="68580" rIns="68580" bIns="68580" numCol="1" spcCol="38100" rtlCol="0" anchor="ctr">
            <a:spAutoFit/>
          </a:bodyPr>
          <a:lstStyle/>
          <a:p>
            <a:pPr marL="0" marR="0" indent="0" algn="ctr" defTabSz="82296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rPr>
              <a:t>Name</a:t>
            </a:r>
          </a:p>
        </p:txBody>
      </p:sp>
      <p:sp>
        <p:nvSpPr>
          <p:cNvPr id="57" name="Rectangle 56">
            <a:extLst>
              <a:ext uri="{FF2B5EF4-FFF2-40B4-BE49-F238E27FC236}">
                <a16:creationId xmlns:a16="http://schemas.microsoft.com/office/drawing/2014/main" id="{D184446E-EAC2-4E48-9AA9-8689CAA20A0A}"/>
              </a:ext>
            </a:extLst>
          </p:cNvPr>
          <p:cNvSpPr/>
          <p:nvPr/>
        </p:nvSpPr>
        <p:spPr>
          <a:xfrm>
            <a:off x="1432251" y="6337517"/>
            <a:ext cx="1476633" cy="3846041"/>
          </a:xfrm>
          <a:prstGeom prst="rect">
            <a:avLst/>
          </a:prstGeom>
          <a:solidFill>
            <a:srgbClr val="C9B37C">
              <a:alpha val="50000"/>
            </a:srgbClr>
          </a:solidFill>
          <a:ln w="12700"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8580" tIns="68580" rIns="68580" bIns="68580" numCol="1" spcCol="38100" rtlCol="0" anchor="ctr">
            <a:spAutoFit/>
          </a:bodyPr>
          <a:lstStyle/>
          <a:p>
            <a:pPr marL="0" marR="0" indent="0" algn="ctr" defTabSz="822960" rtl="0" fontAlgn="auto" latinLnBrk="0" hangingPunct="0">
              <a:lnSpc>
                <a:spcPct val="100000"/>
              </a:lnSpc>
              <a:spcBef>
                <a:spcPts val="0"/>
              </a:spcBef>
              <a:spcAft>
                <a:spcPts val="0"/>
              </a:spcAft>
              <a:buClrTx/>
              <a:buSzTx/>
              <a:buFontTx/>
              <a:buNone/>
              <a:tabLst/>
            </a:pPr>
            <a:endParaRPr kumimoji="0" lang="en-US" sz="5000" b="0" i="0" u="none" strike="noStrike" cap="none" spc="0" normalizeH="0" baseline="0">
              <a:ln>
                <a:noFill/>
              </a:ln>
              <a:solidFill>
                <a:srgbClr val="000000"/>
              </a:solidFill>
              <a:effectLst/>
              <a:uFillTx/>
              <a:latin typeface="Helvetica Neue Light"/>
              <a:ea typeface="Helvetica Neue Light"/>
              <a:cs typeface="Helvetica Neue Light"/>
              <a:sym typeface="Helvetica Neue Light"/>
            </a:endParaRPr>
          </a:p>
        </p:txBody>
      </p:sp>
      <p:sp>
        <p:nvSpPr>
          <p:cNvPr id="58" name="TextBox 57">
            <a:extLst>
              <a:ext uri="{FF2B5EF4-FFF2-40B4-BE49-F238E27FC236}">
                <a16:creationId xmlns:a16="http://schemas.microsoft.com/office/drawing/2014/main" id="{BDB63621-A368-5744-AEC8-475EAD11AE50}"/>
              </a:ext>
            </a:extLst>
          </p:cNvPr>
          <p:cNvSpPr txBox="1"/>
          <p:nvPr/>
        </p:nvSpPr>
        <p:spPr>
          <a:xfrm rot="16200000">
            <a:off x="347626" y="8014316"/>
            <a:ext cx="1704311" cy="49244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91439" tIns="91439" rIns="91439" bIns="91439" numCol="1" spcCol="38100" rtlCol="0" anchor="ctr">
            <a:spAutoFit/>
          </a:bodyPr>
          <a:lstStyle/>
          <a:p>
            <a:pPr marL="0" marR="0" indent="0" algn="l" defTabSz="822960" rtl="0" fontAlgn="auto" latinLnBrk="0" hangingPunct="0">
              <a:lnSpc>
                <a:spcPct val="100000"/>
              </a:lnSpc>
              <a:spcBef>
                <a:spcPts val="0"/>
              </a:spcBef>
              <a:spcAft>
                <a:spcPts val="0"/>
              </a:spcAft>
              <a:buClrTx/>
              <a:buSzTx/>
              <a:buFontTx/>
              <a:buNone/>
              <a:tabLst/>
            </a:pPr>
            <a:r>
              <a:rPr kumimoji="0" lang="en-US" sz="2000" b="0" i="0" u="none" strike="noStrike" cap="none" spc="0" normalizeH="0" baseline="0" dirty="0">
                <a:ln>
                  <a:noFill/>
                </a:ln>
                <a:solidFill>
                  <a:srgbClr val="515151"/>
                </a:solidFill>
                <a:effectLst/>
                <a:uFillTx/>
                <a:latin typeface="Helvetica Neue Light"/>
                <a:ea typeface="Helvetica Neue Light"/>
                <a:cs typeface="Helvetica Neue Light"/>
                <a:sym typeface="Helvetica Neue Light"/>
              </a:rPr>
              <a:t>Blank storage</a:t>
            </a:r>
          </a:p>
        </p:txBody>
      </p:sp>
      <p:sp>
        <p:nvSpPr>
          <p:cNvPr id="60" name="Rectangle 59">
            <a:extLst>
              <a:ext uri="{FF2B5EF4-FFF2-40B4-BE49-F238E27FC236}">
                <a16:creationId xmlns:a16="http://schemas.microsoft.com/office/drawing/2014/main" id="{6FBEE393-1C9E-E348-90F4-A08687387240}"/>
              </a:ext>
            </a:extLst>
          </p:cNvPr>
          <p:cNvSpPr/>
          <p:nvPr/>
        </p:nvSpPr>
        <p:spPr>
          <a:xfrm>
            <a:off x="1534194" y="7240318"/>
            <a:ext cx="1272746" cy="2677656"/>
          </a:xfrm>
          <a:prstGeom prst="rect">
            <a:avLst/>
          </a:prstGeom>
          <a:solidFill>
            <a:srgbClr val="C9B37C">
              <a:alpha val="50000"/>
            </a:srgbClr>
          </a:solidFill>
          <a:ln w="12700"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8580" tIns="68580" rIns="68580" bIns="68580" numCol="1" spcCol="38100" rtlCol="0" anchor="ctr">
            <a:spAutoFit/>
          </a:bodyPr>
          <a:lstStyle/>
          <a:p>
            <a:pPr marL="0" marR="0" indent="0" algn="ctr" defTabSz="822960" rtl="0" fontAlgn="auto" latinLnBrk="0" hangingPunct="0">
              <a:lnSpc>
                <a:spcPct val="100000"/>
              </a:lnSpc>
              <a:spcBef>
                <a:spcPts val="0"/>
              </a:spcBef>
              <a:spcAft>
                <a:spcPts val="0"/>
              </a:spcAft>
              <a:buClrTx/>
              <a:buSzTx/>
              <a:buFontTx/>
              <a:buNone/>
              <a:tabLst/>
            </a:pPr>
            <a:r>
              <a:rPr kumimoji="0" lang="en-US" sz="1500" b="0" i="0" u="none" strike="noStrike" cap="none" spc="0" normalizeH="0" baseline="0" dirty="0" err="1">
                <a:ln>
                  <a:noFill/>
                </a:ln>
                <a:solidFill>
                  <a:srgbClr val="000000"/>
                </a:solidFill>
                <a:effectLst/>
                <a:uFillTx/>
                <a:latin typeface="Helvetica Neue Light"/>
                <a:ea typeface="Helvetica Neue Light"/>
                <a:cs typeface="Helvetica Neue Light"/>
                <a:sym typeface="Helvetica Neue Light"/>
              </a:rPr>
              <a:t>StorageBuffer</a:t>
            </a:r>
            <a:r>
              <a:rPr kumimoji="0" lang="en-US" sz="15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rPr>
              <a:t> (space where messages are actually stored)</a:t>
            </a:r>
          </a:p>
          <a:p>
            <a:pPr marL="0" marR="0" indent="0" algn="ctr" defTabSz="822960" rtl="0" fontAlgn="auto" latinLnBrk="0" hangingPunct="0">
              <a:lnSpc>
                <a:spcPct val="100000"/>
              </a:lnSpc>
              <a:spcBef>
                <a:spcPts val="0"/>
              </a:spcBef>
              <a:spcAft>
                <a:spcPts val="0"/>
              </a:spcAft>
              <a:buClrTx/>
              <a:buSzTx/>
              <a:buFontTx/>
              <a:buNone/>
              <a:tabLst/>
            </a:pPr>
            <a:endParaRPr lang="en-US" sz="1500" dirty="0">
              <a:solidFill>
                <a:srgbClr val="000000"/>
              </a:solidFill>
            </a:endParaRPr>
          </a:p>
          <a:p>
            <a:pPr marL="0" marR="0" indent="0" algn="ctr" defTabSz="822960" rtl="0" fontAlgn="auto" latinLnBrk="0" hangingPunct="0">
              <a:lnSpc>
                <a:spcPct val="100000"/>
              </a:lnSpc>
              <a:spcBef>
                <a:spcPts val="0"/>
              </a:spcBef>
              <a:spcAft>
                <a:spcPts val="0"/>
              </a:spcAft>
              <a:buClrTx/>
              <a:buSzTx/>
              <a:buFontTx/>
              <a:buNone/>
              <a:tabLst/>
            </a:pPr>
            <a:endParaRPr kumimoji="0" lang="en-US" sz="15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endParaRPr>
          </a:p>
          <a:p>
            <a:pPr marL="0" marR="0" indent="0" algn="ctr" defTabSz="822960" rtl="0" fontAlgn="auto" latinLnBrk="0" hangingPunct="0">
              <a:lnSpc>
                <a:spcPct val="100000"/>
              </a:lnSpc>
              <a:spcBef>
                <a:spcPts val="0"/>
              </a:spcBef>
              <a:spcAft>
                <a:spcPts val="0"/>
              </a:spcAft>
              <a:buClrTx/>
              <a:buSzTx/>
              <a:buFontTx/>
              <a:buNone/>
              <a:tabLst/>
            </a:pPr>
            <a:endParaRPr lang="en-US" sz="1500" dirty="0">
              <a:solidFill>
                <a:srgbClr val="000000"/>
              </a:solidFill>
            </a:endParaRPr>
          </a:p>
          <a:p>
            <a:pPr marL="0" marR="0" indent="0" algn="ctr" defTabSz="822960" rtl="0" fontAlgn="auto" latinLnBrk="0" hangingPunct="0">
              <a:lnSpc>
                <a:spcPct val="100000"/>
              </a:lnSpc>
              <a:spcBef>
                <a:spcPts val="0"/>
              </a:spcBef>
              <a:spcAft>
                <a:spcPts val="0"/>
              </a:spcAft>
              <a:buClrTx/>
              <a:buSzTx/>
              <a:buFontTx/>
              <a:buNone/>
              <a:tabLst/>
            </a:pPr>
            <a:endParaRPr kumimoji="0" lang="en-US" sz="15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endParaRPr>
          </a:p>
          <a:p>
            <a:pPr marL="0" marR="0" indent="0" algn="ctr" defTabSz="822960" rtl="0" fontAlgn="auto" latinLnBrk="0" hangingPunct="0">
              <a:lnSpc>
                <a:spcPct val="100000"/>
              </a:lnSpc>
              <a:spcBef>
                <a:spcPts val="0"/>
              </a:spcBef>
              <a:spcAft>
                <a:spcPts val="0"/>
              </a:spcAft>
              <a:buClrTx/>
              <a:buSzTx/>
              <a:buFontTx/>
              <a:buNone/>
              <a:tabLst/>
            </a:pPr>
            <a:endParaRPr lang="en-US" sz="1500" dirty="0">
              <a:solidFill>
                <a:srgbClr val="000000"/>
              </a:solidFill>
            </a:endParaRPr>
          </a:p>
          <a:p>
            <a:pPr marL="0" marR="0" indent="0" algn="ctr" defTabSz="822960" rtl="0" fontAlgn="auto" latinLnBrk="0" hangingPunct="0">
              <a:lnSpc>
                <a:spcPct val="100000"/>
              </a:lnSpc>
              <a:spcBef>
                <a:spcPts val="0"/>
              </a:spcBef>
              <a:spcAft>
                <a:spcPts val="0"/>
              </a:spcAft>
              <a:buClrTx/>
              <a:buSzTx/>
              <a:buFontTx/>
              <a:buNone/>
              <a:tabLst/>
            </a:pPr>
            <a:endParaRPr kumimoji="0" lang="en-US" sz="15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endParaRPr>
          </a:p>
        </p:txBody>
      </p:sp>
      <p:cxnSp>
        <p:nvCxnSpPr>
          <p:cNvPr id="5" name="Straight Connector 4">
            <a:extLst>
              <a:ext uri="{FF2B5EF4-FFF2-40B4-BE49-F238E27FC236}">
                <a16:creationId xmlns:a16="http://schemas.microsoft.com/office/drawing/2014/main" id="{E0E244AE-26C0-FF41-BC70-4A8BFD8CE21A}"/>
              </a:ext>
            </a:extLst>
          </p:cNvPr>
          <p:cNvCxnSpPr>
            <a:cxnSpLocks/>
          </p:cNvCxnSpPr>
          <p:nvPr/>
        </p:nvCxnSpPr>
        <p:spPr>
          <a:xfrm flipV="1">
            <a:off x="2108783" y="4395480"/>
            <a:ext cx="1660894" cy="1942038"/>
          </a:xfrm>
          <a:prstGeom prst="line">
            <a:avLst/>
          </a:prstGeom>
          <a:noFill/>
          <a:ln w="381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cxnSp>
        <p:nvCxnSpPr>
          <p:cNvPr id="61" name="Straight Connector 60">
            <a:extLst>
              <a:ext uri="{FF2B5EF4-FFF2-40B4-BE49-F238E27FC236}">
                <a16:creationId xmlns:a16="http://schemas.microsoft.com/office/drawing/2014/main" id="{5295362A-1FE4-8B49-90D3-7408F99252B4}"/>
              </a:ext>
            </a:extLst>
          </p:cNvPr>
          <p:cNvCxnSpPr>
            <a:cxnSpLocks/>
            <a:stCxn id="57" idx="2"/>
          </p:cNvCxnSpPr>
          <p:nvPr/>
        </p:nvCxnSpPr>
        <p:spPr>
          <a:xfrm>
            <a:off x="2170568" y="10183558"/>
            <a:ext cx="1599109" cy="710639"/>
          </a:xfrm>
          <a:prstGeom prst="line">
            <a:avLst/>
          </a:prstGeom>
          <a:noFill/>
          <a:ln w="381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sp>
        <p:nvSpPr>
          <p:cNvPr id="63" name="Rectangle 62">
            <a:extLst>
              <a:ext uri="{FF2B5EF4-FFF2-40B4-BE49-F238E27FC236}">
                <a16:creationId xmlns:a16="http://schemas.microsoft.com/office/drawing/2014/main" id="{F7C6B01E-91D9-9949-8498-BA739465EBD3}"/>
              </a:ext>
            </a:extLst>
          </p:cNvPr>
          <p:cNvSpPr/>
          <p:nvPr/>
        </p:nvSpPr>
        <p:spPr>
          <a:xfrm>
            <a:off x="3769677" y="4395480"/>
            <a:ext cx="11377172" cy="6500637"/>
          </a:xfrm>
          <a:prstGeom prst="rect">
            <a:avLst/>
          </a:prstGeom>
          <a:solidFill>
            <a:srgbClr val="C9B37C">
              <a:alpha val="50000"/>
            </a:srgbClr>
          </a:solidFill>
          <a:ln w="12700"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8580" tIns="68580" rIns="68580" bIns="68580" numCol="1" spcCol="38100" rtlCol="0" anchor="ctr">
            <a:spAutoFit/>
          </a:bodyPr>
          <a:lstStyle/>
          <a:p>
            <a:pPr marL="0" marR="0" indent="0" algn="ctr" defTabSz="822960" rtl="0" fontAlgn="auto" latinLnBrk="0" hangingPunct="0">
              <a:lnSpc>
                <a:spcPct val="100000"/>
              </a:lnSpc>
              <a:spcBef>
                <a:spcPts val="0"/>
              </a:spcBef>
              <a:spcAft>
                <a:spcPts val="0"/>
              </a:spcAft>
              <a:buClrTx/>
              <a:buSzTx/>
              <a:buFontTx/>
              <a:buNone/>
              <a:tabLst/>
            </a:pPr>
            <a:endParaRPr kumimoji="0" lang="en-US" sz="5000" b="0" i="0" u="none" strike="noStrike" cap="none" spc="0" normalizeH="0" baseline="0">
              <a:ln>
                <a:noFill/>
              </a:ln>
              <a:solidFill>
                <a:srgbClr val="000000"/>
              </a:solidFill>
              <a:effectLst/>
              <a:uFillTx/>
              <a:latin typeface="Helvetica Neue Light"/>
              <a:ea typeface="Helvetica Neue Light"/>
              <a:cs typeface="Helvetica Neue Light"/>
              <a:sym typeface="Helvetica Neue Light"/>
            </a:endParaRPr>
          </a:p>
        </p:txBody>
      </p:sp>
      <p:sp>
        <p:nvSpPr>
          <p:cNvPr id="59" name="Rectangle 58">
            <a:extLst>
              <a:ext uri="{FF2B5EF4-FFF2-40B4-BE49-F238E27FC236}">
                <a16:creationId xmlns:a16="http://schemas.microsoft.com/office/drawing/2014/main" id="{00776223-A0D0-244E-9A4B-647C63A8846B}"/>
              </a:ext>
            </a:extLst>
          </p:cNvPr>
          <p:cNvSpPr/>
          <p:nvPr/>
        </p:nvSpPr>
        <p:spPr>
          <a:xfrm>
            <a:off x="1874005" y="6660252"/>
            <a:ext cx="593124" cy="369332"/>
          </a:xfrm>
          <a:prstGeom prst="rect">
            <a:avLst/>
          </a:prstGeom>
          <a:solidFill>
            <a:srgbClr val="C9B37C">
              <a:alpha val="50000"/>
            </a:srgbClr>
          </a:solidFill>
          <a:ln w="12700"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8580" tIns="68580" rIns="68580" bIns="68580" numCol="1" spcCol="38100" rtlCol="0" anchor="ctr">
            <a:spAutoFit/>
          </a:bodyPr>
          <a:lstStyle/>
          <a:p>
            <a:pPr marL="0" marR="0" indent="0" algn="ctr" defTabSz="822960" rtl="0" fontAlgn="auto" latinLnBrk="0" hangingPunct="0">
              <a:lnSpc>
                <a:spcPct val="100000"/>
              </a:lnSpc>
              <a:spcBef>
                <a:spcPts val="0"/>
              </a:spcBef>
              <a:spcAft>
                <a:spcPts val="0"/>
              </a:spcAft>
              <a:buClrTx/>
              <a:buSzTx/>
              <a:buFontTx/>
              <a:buNone/>
              <a:tabLst/>
            </a:pPr>
            <a:r>
              <a:rPr kumimoji="0" lang="en-US" sz="15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rPr>
              <a:t>size</a:t>
            </a:r>
          </a:p>
        </p:txBody>
      </p:sp>
      <p:sp>
        <p:nvSpPr>
          <p:cNvPr id="65" name="Rectangle 64">
            <a:extLst>
              <a:ext uri="{FF2B5EF4-FFF2-40B4-BE49-F238E27FC236}">
                <a16:creationId xmlns:a16="http://schemas.microsoft.com/office/drawing/2014/main" id="{B232B216-76B3-594C-B5CF-BA2DF2694557}"/>
              </a:ext>
            </a:extLst>
          </p:cNvPr>
          <p:cNvSpPr/>
          <p:nvPr/>
        </p:nvSpPr>
        <p:spPr>
          <a:xfrm rot="16200000">
            <a:off x="1474410" y="7384187"/>
            <a:ext cx="6067167" cy="523220"/>
          </a:xfrm>
          <a:prstGeom prst="rect">
            <a:avLst/>
          </a:prstGeom>
          <a:solidFill>
            <a:srgbClr val="C9B37C">
              <a:alpha val="50000"/>
            </a:srgbClr>
          </a:solidFill>
          <a:ln w="12700"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8580" tIns="68580" rIns="68580" bIns="68580" numCol="1" spcCol="38100" rtlCol="0" anchor="ctr">
            <a:spAutoFit/>
          </a:bodyPr>
          <a:lstStyle/>
          <a:p>
            <a:pPr marL="0" marR="0" indent="0" algn="ctr" defTabSz="822960" rtl="0" fontAlgn="auto" latinLnBrk="0" hangingPunct="0">
              <a:lnSpc>
                <a:spcPct val="100000"/>
              </a:lnSpc>
              <a:spcBef>
                <a:spcPts val="0"/>
              </a:spcBef>
              <a:spcAft>
                <a:spcPts val="0"/>
              </a:spcAft>
              <a:buClrTx/>
              <a:buSzTx/>
              <a:buFontTx/>
              <a:buNone/>
              <a:tabLst/>
            </a:pPr>
            <a:r>
              <a:rPr lang="en-US" sz="2500" dirty="0">
                <a:solidFill>
                  <a:srgbClr val="000000"/>
                </a:solidFill>
              </a:rPr>
              <a:t>u</a:t>
            </a:r>
            <a:r>
              <a:rPr kumimoji="0" lang="en-US" sz="25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rPr>
              <a:t>int64_t </a:t>
            </a:r>
            <a:r>
              <a:rPr kumimoji="0" lang="en-US" sz="2500" b="0" i="0" u="none" strike="noStrike" cap="none" spc="0" normalizeH="0" baseline="0" dirty="0" err="1">
                <a:ln>
                  <a:noFill/>
                </a:ln>
                <a:solidFill>
                  <a:srgbClr val="000000"/>
                </a:solidFill>
                <a:effectLst/>
                <a:uFillTx/>
                <a:latin typeface="Helvetica Neue Light"/>
                <a:ea typeface="Helvetica Neue Light"/>
                <a:cs typeface="Helvetica Neue Light"/>
                <a:sym typeface="Helvetica Neue Light"/>
              </a:rPr>
              <a:t>bufferStorageSize</a:t>
            </a:r>
            <a:r>
              <a:rPr kumimoji="0" lang="en-US" sz="25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rPr>
              <a:t> </a:t>
            </a:r>
          </a:p>
        </p:txBody>
      </p:sp>
      <p:sp>
        <p:nvSpPr>
          <p:cNvPr id="18" name="Rectangle 17">
            <a:extLst>
              <a:ext uri="{FF2B5EF4-FFF2-40B4-BE49-F238E27FC236}">
                <a16:creationId xmlns:a16="http://schemas.microsoft.com/office/drawing/2014/main" id="{5DAB8A29-9E09-3F44-BD7E-59216E3203FF}"/>
              </a:ext>
            </a:extLst>
          </p:cNvPr>
          <p:cNvSpPr/>
          <p:nvPr/>
        </p:nvSpPr>
        <p:spPr>
          <a:xfrm rot="16200000">
            <a:off x="3257188" y="7226218"/>
            <a:ext cx="4532677" cy="907941"/>
          </a:xfrm>
          <a:prstGeom prst="rect">
            <a:avLst/>
          </a:prstGeom>
          <a:solidFill>
            <a:srgbClr val="C9B37C">
              <a:alpha val="50000"/>
            </a:srgbClr>
          </a:solidFill>
          <a:ln w="12700"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8580" tIns="68580" rIns="68580" bIns="68580" numCol="1" spcCol="38100" rtlCol="0" anchor="ctr">
            <a:spAutoFit/>
          </a:bodyPr>
          <a:lstStyle/>
          <a:p>
            <a:pPr marL="0" marR="0" indent="0" algn="ctr" defTabSz="822960" rtl="0" fontAlgn="auto" latinLnBrk="0" hangingPunct="0">
              <a:lnSpc>
                <a:spcPct val="100000"/>
              </a:lnSpc>
              <a:spcBef>
                <a:spcPts val="0"/>
              </a:spcBef>
              <a:spcAft>
                <a:spcPts val="0"/>
              </a:spcAft>
              <a:buClrTx/>
              <a:buSzTx/>
              <a:buFontTx/>
              <a:buNone/>
              <a:tabLst/>
            </a:pPr>
            <a:r>
              <a:rPr lang="en-US" sz="2500" dirty="0" err="1">
                <a:solidFill>
                  <a:srgbClr val="000000"/>
                </a:solidFill>
              </a:rPr>
              <a:t>MessageHeaderData</a:t>
            </a:r>
            <a:r>
              <a:rPr lang="en-US" sz="2500" dirty="0">
                <a:solidFill>
                  <a:srgbClr val="000000"/>
                </a:solidFill>
              </a:rPr>
              <a:t> for first message</a:t>
            </a:r>
            <a:endParaRPr kumimoji="0" lang="en-US" sz="25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endParaRPr>
          </a:p>
        </p:txBody>
      </p:sp>
      <p:sp>
        <p:nvSpPr>
          <p:cNvPr id="19" name="Rectangle 18">
            <a:extLst>
              <a:ext uri="{FF2B5EF4-FFF2-40B4-BE49-F238E27FC236}">
                <a16:creationId xmlns:a16="http://schemas.microsoft.com/office/drawing/2014/main" id="{7F04DB81-05C4-CC49-99EE-D4D1ED4D9400}"/>
              </a:ext>
            </a:extLst>
          </p:cNvPr>
          <p:cNvSpPr/>
          <p:nvPr/>
        </p:nvSpPr>
        <p:spPr>
          <a:xfrm rot="16200000">
            <a:off x="4272721" y="7418578"/>
            <a:ext cx="4532677" cy="523220"/>
          </a:xfrm>
          <a:prstGeom prst="rect">
            <a:avLst/>
          </a:prstGeom>
          <a:solidFill>
            <a:srgbClr val="C9B37C">
              <a:alpha val="50000"/>
            </a:srgbClr>
          </a:solidFill>
          <a:ln w="12700"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8580" tIns="68580" rIns="68580" bIns="68580" numCol="1" spcCol="38100" rtlCol="0" anchor="ctr">
            <a:spAutoFit/>
          </a:bodyPr>
          <a:lstStyle/>
          <a:p>
            <a:pPr marL="0" marR="0" indent="0" algn="ctr" defTabSz="822960" rtl="0" fontAlgn="auto" latinLnBrk="0" hangingPunct="0">
              <a:lnSpc>
                <a:spcPct val="100000"/>
              </a:lnSpc>
              <a:spcBef>
                <a:spcPts val="0"/>
              </a:spcBef>
              <a:spcAft>
                <a:spcPts val="0"/>
              </a:spcAft>
              <a:buClrTx/>
              <a:buSzTx/>
              <a:buFontTx/>
              <a:buNone/>
              <a:tabLst/>
            </a:pPr>
            <a:r>
              <a:rPr lang="en-US" sz="2500" dirty="0">
                <a:solidFill>
                  <a:srgbClr val="000000"/>
                </a:solidFill>
              </a:rPr>
              <a:t>…</a:t>
            </a:r>
            <a:endParaRPr kumimoji="0" lang="en-US" sz="25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endParaRPr>
          </a:p>
        </p:txBody>
      </p:sp>
      <p:sp>
        <p:nvSpPr>
          <p:cNvPr id="20" name="Rectangle 19">
            <a:extLst>
              <a:ext uri="{FF2B5EF4-FFF2-40B4-BE49-F238E27FC236}">
                <a16:creationId xmlns:a16="http://schemas.microsoft.com/office/drawing/2014/main" id="{37909E9B-58D2-9744-9A93-9B810F8F5113}"/>
              </a:ext>
            </a:extLst>
          </p:cNvPr>
          <p:cNvSpPr/>
          <p:nvPr/>
        </p:nvSpPr>
        <p:spPr>
          <a:xfrm rot="16200000">
            <a:off x="5288254" y="7236242"/>
            <a:ext cx="4532677" cy="907941"/>
          </a:xfrm>
          <a:prstGeom prst="rect">
            <a:avLst/>
          </a:prstGeom>
          <a:solidFill>
            <a:srgbClr val="C9B37C">
              <a:alpha val="50000"/>
            </a:srgbClr>
          </a:solidFill>
          <a:ln w="12700"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8580" tIns="68580" rIns="68580" bIns="68580" numCol="1" spcCol="38100" rtlCol="0" anchor="ctr">
            <a:spAutoFit/>
          </a:bodyPr>
          <a:lstStyle/>
          <a:p>
            <a:pPr marL="0" marR="0" indent="0" algn="ctr" defTabSz="822960" rtl="0" fontAlgn="auto" latinLnBrk="0" hangingPunct="0">
              <a:lnSpc>
                <a:spcPct val="100000"/>
              </a:lnSpc>
              <a:spcBef>
                <a:spcPts val="0"/>
              </a:spcBef>
              <a:spcAft>
                <a:spcPts val="0"/>
              </a:spcAft>
              <a:buClrTx/>
              <a:buSzTx/>
              <a:buFontTx/>
              <a:buNone/>
              <a:tabLst/>
            </a:pPr>
            <a:r>
              <a:rPr lang="en-US" sz="2500" dirty="0" err="1">
                <a:solidFill>
                  <a:srgbClr val="000000"/>
                </a:solidFill>
              </a:rPr>
              <a:t>MessageHeaderData</a:t>
            </a:r>
            <a:r>
              <a:rPr lang="en-US" sz="2500" dirty="0">
                <a:solidFill>
                  <a:srgbClr val="000000"/>
                </a:solidFill>
              </a:rPr>
              <a:t> for last message</a:t>
            </a:r>
            <a:endParaRPr kumimoji="0" lang="en-US" sz="25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endParaRPr>
          </a:p>
        </p:txBody>
      </p:sp>
      <p:sp>
        <p:nvSpPr>
          <p:cNvPr id="21" name="Rectangle 20">
            <a:extLst>
              <a:ext uri="{FF2B5EF4-FFF2-40B4-BE49-F238E27FC236}">
                <a16:creationId xmlns:a16="http://schemas.microsoft.com/office/drawing/2014/main" id="{D2BC2963-D4CA-9D47-A74A-5CA4289B04BA}"/>
              </a:ext>
            </a:extLst>
          </p:cNvPr>
          <p:cNvSpPr/>
          <p:nvPr/>
        </p:nvSpPr>
        <p:spPr>
          <a:xfrm rot="16200000">
            <a:off x="6627886" y="7236242"/>
            <a:ext cx="4532677" cy="907941"/>
          </a:xfrm>
          <a:prstGeom prst="rect">
            <a:avLst/>
          </a:prstGeom>
          <a:solidFill>
            <a:srgbClr val="C9B37C">
              <a:alpha val="50000"/>
            </a:srgbClr>
          </a:solidFill>
          <a:ln w="12700"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8580" tIns="68580" rIns="68580" bIns="68580" numCol="1" spcCol="38100" rtlCol="0" anchor="ctr">
            <a:spAutoFit/>
          </a:bodyPr>
          <a:lstStyle/>
          <a:p>
            <a:pPr marL="0" marR="0" indent="0" algn="ctr" defTabSz="822960" rtl="0" fontAlgn="auto" latinLnBrk="0" hangingPunct="0">
              <a:lnSpc>
                <a:spcPct val="100000"/>
              </a:lnSpc>
              <a:spcBef>
                <a:spcPts val="0"/>
              </a:spcBef>
              <a:spcAft>
                <a:spcPts val="0"/>
              </a:spcAft>
              <a:buClrTx/>
              <a:buSzTx/>
              <a:buFontTx/>
              <a:buNone/>
              <a:tabLst/>
            </a:pPr>
            <a:r>
              <a:rPr lang="en-US" sz="2500" dirty="0" err="1">
                <a:solidFill>
                  <a:srgbClr val="000000"/>
                </a:solidFill>
              </a:rPr>
              <a:t>SingleMessageHeader</a:t>
            </a:r>
            <a:r>
              <a:rPr lang="en-US" sz="2500" dirty="0">
                <a:solidFill>
                  <a:srgbClr val="000000"/>
                </a:solidFill>
              </a:rPr>
              <a:t> for first message</a:t>
            </a:r>
            <a:endParaRPr kumimoji="0" lang="en-US" sz="25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endParaRPr>
          </a:p>
        </p:txBody>
      </p:sp>
      <p:sp>
        <p:nvSpPr>
          <p:cNvPr id="22" name="Rectangle 21">
            <a:extLst>
              <a:ext uri="{FF2B5EF4-FFF2-40B4-BE49-F238E27FC236}">
                <a16:creationId xmlns:a16="http://schemas.microsoft.com/office/drawing/2014/main" id="{1C817426-2322-0844-A3FD-529A4AE807FA}"/>
              </a:ext>
            </a:extLst>
          </p:cNvPr>
          <p:cNvSpPr/>
          <p:nvPr/>
        </p:nvSpPr>
        <p:spPr>
          <a:xfrm rot="16200000">
            <a:off x="7343467" y="7428601"/>
            <a:ext cx="4532677" cy="523220"/>
          </a:xfrm>
          <a:prstGeom prst="rect">
            <a:avLst/>
          </a:prstGeom>
          <a:solidFill>
            <a:srgbClr val="C9B37C">
              <a:alpha val="50000"/>
            </a:srgbClr>
          </a:solidFill>
          <a:ln w="12700"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8580" tIns="68580" rIns="68580" bIns="68580" numCol="1" spcCol="38100" rtlCol="0" anchor="ctr">
            <a:spAutoFit/>
          </a:bodyPr>
          <a:lstStyle/>
          <a:p>
            <a:pPr marL="0" marR="0" indent="0" algn="ctr" defTabSz="822960" rtl="0" fontAlgn="auto" latinLnBrk="0" hangingPunct="0">
              <a:lnSpc>
                <a:spcPct val="100000"/>
              </a:lnSpc>
              <a:spcBef>
                <a:spcPts val="0"/>
              </a:spcBef>
              <a:spcAft>
                <a:spcPts val="0"/>
              </a:spcAft>
              <a:buClrTx/>
              <a:buSzTx/>
              <a:buFontTx/>
              <a:buNone/>
              <a:tabLst/>
            </a:pPr>
            <a:r>
              <a:rPr lang="en-US" sz="2500" dirty="0">
                <a:solidFill>
                  <a:srgbClr val="000000"/>
                </a:solidFill>
              </a:rPr>
              <a:t>First message payload</a:t>
            </a:r>
            <a:endParaRPr kumimoji="0" lang="en-US" sz="25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endParaRPr>
          </a:p>
        </p:txBody>
      </p:sp>
      <p:sp>
        <p:nvSpPr>
          <p:cNvPr id="23" name="Rectangle 22">
            <a:extLst>
              <a:ext uri="{FF2B5EF4-FFF2-40B4-BE49-F238E27FC236}">
                <a16:creationId xmlns:a16="http://schemas.microsoft.com/office/drawing/2014/main" id="{C8B80FCE-6970-BC4D-8E9B-54B1D43DA308}"/>
              </a:ext>
            </a:extLst>
          </p:cNvPr>
          <p:cNvSpPr/>
          <p:nvPr/>
        </p:nvSpPr>
        <p:spPr>
          <a:xfrm rot="16200000">
            <a:off x="10056415" y="7428601"/>
            <a:ext cx="4532677" cy="523220"/>
          </a:xfrm>
          <a:prstGeom prst="rect">
            <a:avLst/>
          </a:prstGeom>
          <a:solidFill>
            <a:srgbClr val="C9B37C">
              <a:alpha val="50000"/>
            </a:srgbClr>
          </a:solidFill>
          <a:ln w="12700"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8580" tIns="68580" rIns="68580" bIns="68580" numCol="1" spcCol="38100" rtlCol="0" anchor="ctr">
            <a:spAutoFit/>
          </a:bodyPr>
          <a:lstStyle/>
          <a:p>
            <a:pPr marL="0" marR="0" indent="0" algn="ctr" defTabSz="822960" rtl="0" fontAlgn="auto" latinLnBrk="0" hangingPunct="0">
              <a:lnSpc>
                <a:spcPct val="100000"/>
              </a:lnSpc>
              <a:spcBef>
                <a:spcPts val="0"/>
              </a:spcBef>
              <a:spcAft>
                <a:spcPts val="0"/>
              </a:spcAft>
              <a:buClrTx/>
              <a:buSzTx/>
              <a:buFontTx/>
              <a:buNone/>
              <a:tabLst/>
            </a:pPr>
            <a:r>
              <a:rPr lang="en-US" sz="2500" dirty="0">
                <a:solidFill>
                  <a:srgbClr val="000000"/>
                </a:solidFill>
              </a:rPr>
              <a:t>…</a:t>
            </a:r>
            <a:endParaRPr kumimoji="0" lang="en-US" sz="25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endParaRPr>
          </a:p>
        </p:txBody>
      </p:sp>
      <p:sp>
        <p:nvSpPr>
          <p:cNvPr id="24" name="Rectangle 23">
            <a:extLst>
              <a:ext uri="{FF2B5EF4-FFF2-40B4-BE49-F238E27FC236}">
                <a16:creationId xmlns:a16="http://schemas.microsoft.com/office/drawing/2014/main" id="{2D7BA64E-4501-FB4B-8292-0481185E8583}"/>
              </a:ext>
            </a:extLst>
          </p:cNvPr>
          <p:cNvSpPr/>
          <p:nvPr/>
        </p:nvSpPr>
        <p:spPr>
          <a:xfrm rot="16200000">
            <a:off x="10582622" y="7428601"/>
            <a:ext cx="4532677" cy="523220"/>
          </a:xfrm>
          <a:prstGeom prst="rect">
            <a:avLst/>
          </a:prstGeom>
          <a:solidFill>
            <a:srgbClr val="C9B37C">
              <a:alpha val="50000"/>
            </a:srgbClr>
          </a:solidFill>
          <a:ln w="12700"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8580" tIns="68580" rIns="68580" bIns="68580" numCol="1" spcCol="38100" rtlCol="0" anchor="ctr">
            <a:spAutoFit/>
          </a:bodyPr>
          <a:lstStyle/>
          <a:p>
            <a:pPr marL="0" marR="0" indent="0" algn="ctr" defTabSz="822960" rtl="0" fontAlgn="auto" latinLnBrk="0" hangingPunct="0">
              <a:lnSpc>
                <a:spcPct val="100000"/>
              </a:lnSpc>
              <a:spcBef>
                <a:spcPts val="0"/>
              </a:spcBef>
              <a:spcAft>
                <a:spcPts val="0"/>
              </a:spcAft>
              <a:buClrTx/>
              <a:buSzTx/>
              <a:buFontTx/>
              <a:buNone/>
              <a:tabLst/>
            </a:pPr>
            <a:r>
              <a:rPr lang="en-US" sz="2500" dirty="0">
                <a:solidFill>
                  <a:srgbClr val="000000"/>
                </a:solidFill>
              </a:rPr>
              <a:t>…</a:t>
            </a:r>
            <a:endParaRPr kumimoji="0" lang="en-US" sz="25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endParaRPr>
          </a:p>
        </p:txBody>
      </p:sp>
      <p:sp>
        <p:nvSpPr>
          <p:cNvPr id="25" name="Rectangle 24">
            <a:extLst>
              <a:ext uri="{FF2B5EF4-FFF2-40B4-BE49-F238E27FC236}">
                <a16:creationId xmlns:a16="http://schemas.microsoft.com/office/drawing/2014/main" id="{49F01A25-8CEB-BD4D-9015-DD8EB45744DF}"/>
              </a:ext>
            </a:extLst>
          </p:cNvPr>
          <p:cNvSpPr/>
          <p:nvPr/>
        </p:nvSpPr>
        <p:spPr>
          <a:xfrm rot="16200000">
            <a:off x="11683950" y="7236242"/>
            <a:ext cx="4532677" cy="907941"/>
          </a:xfrm>
          <a:prstGeom prst="rect">
            <a:avLst/>
          </a:prstGeom>
          <a:solidFill>
            <a:srgbClr val="C9B37C">
              <a:alpha val="50000"/>
            </a:srgbClr>
          </a:solidFill>
          <a:ln w="12700"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8580" tIns="68580" rIns="68580" bIns="68580" numCol="1" spcCol="38100" rtlCol="0" anchor="ctr">
            <a:spAutoFit/>
          </a:bodyPr>
          <a:lstStyle/>
          <a:p>
            <a:pPr marL="0" marR="0" indent="0" algn="ctr" defTabSz="822960" rtl="0" fontAlgn="auto" latinLnBrk="0" hangingPunct="0">
              <a:lnSpc>
                <a:spcPct val="100000"/>
              </a:lnSpc>
              <a:spcBef>
                <a:spcPts val="0"/>
              </a:spcBef>
              <a:spcAft>
                <a:spcPts val="0"/>
              </a:spcAft>
              <a:buClrTx/>
              <a:buSzTx/>
              <a:buFontTx/>
              <a:buNone/>
              <a:tabLst/>
            </a:pPr>
            <a:r>
              <a:rPr lang="en-US" sz="2500" dirty="0" err="1">
                <a:solidFill>
                  <a:srgbClr val="000000"/>
                </a:solidFill>
              </a:rPr>
              <a:t>SingleMessageHeader</a:t>
            </a:r>
            <a:r>
              <a:rPr lang="en-US" sz="2500" dirty="0">
                <a:solidFill>
                  <a:srgbClr val="000000"/>
                </a:solidFill>
              </a:rPr>
              <a:t> for last message</a:t>
            </a:r>
            <a:endParaRPr kumimoji="0" lang="en-US" sz="25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endParaRPr>
          </a:p>
        </p:txBody>
      </p:sp>
      <p:sp>
        <p:nvSpPr>
          <p:cNvPr id="26" name="Rectangle 25">
            <a:extLst>
              <a:ext uri="{FF2B5EF4-FFF2-40B4-BE49-F238E27FC236}">
                <a16:creationId xmlns:a16="http://schemas.microsoft.com/office/drawing/2014/main" id="{199743EB-A9CB-5D41-A8A4-1E88344BE610}"/>
              </a:ext>
            </a:extLst>
          </p:cNvPr>
          <p:cNvSpPr/>
          <p:nvPr/>
        </p:nvSpPr>
        <p:spPr>
          <a:xfrm rot="16200000">
            <a:off x="12399531" y="7428601"/>
            <a:ext cx="4532677" cy="523220"/>
          </a:xfrm>
          <a:prstGeom prst="rect">
            <a:avLst/>
          </a:prstGeom>
          <a:solidFill>
            <a:srgbClr val="C9B37C">
              <a:alpha val="50000"/>
            </a:srgbClr>
          </a:solidFill>
          <a:ln w="12700"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8580" tIns="68580" rIns="68580" bIns="68580" numCol="1" spcCol="38100" rtlCol="0" anchor="ctr">
            <a:spAutoFit/>
          </a:bodyPr>
          <a:lstStyle/>
          <a:p>
            <a:pPr marL="0" marR="0" indent="0" algn="ctr" defTabSz="822960" rtl="0" fontAlgn="auto" latinLnBrk="0" hangingPunct="0">
              <a:lnSpc>
                <a:spcPct val="100000"/>
              </a:lnSpc>
              <a:spcBef>
                <a:spcPts val="0"/>
              </a:spcBef>
              <a:spcAft>
                <a:spcPts val="0"/>
              </a:spcAft>
              <a:buClrTx/>
              <a:buSzTx/>
              <a:buFontTx/>
              <a:buNone/>
              <a:tabLst/>
            </a:pPr>
            <a:r>
              <a:rPr lang="en-US" sz="2500" dirty="0">
                <a:solidFill>
                  <a:srgbClr val="000000"/>
                </a:solidFill>
              </a:rPr>
              <a:t>Last message payload</a:t>
            </a:r>
            <a:endParaRPr kumimoji="0" lang="en-US" sz="25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endParaRPr>
          </a:p>
        </p:txBody>
      </p:sp>
      <p:sp>
        <p:nvSpPr>
          <p:cNvPr id="27" name="Rectangle 26">
            <a:extLst>
              <a:ext uri="{FF2B5EF4-FFF2-40B4-BE49-F238E27FC236}">
                <a16:creationId xmlns:a16="http://schemas.microsoft.com/office/drawing/2014/main" id="{5CC09FB7-D3C0-CF4A-936F-019D51955D23}"/>
              </a:ext>
            </a:extLst>
          </p:cNvPr>
          <p:cNvSpPr/>
          <p:nvPr/>
        </p:nvSpPr>
        <p:spPr>
          <a:xfrm>
            <a:off x="15446802" y="3802118"/>
            <a:ext cx="8586712" cy="5370701"/>
          </a:xfrm>
          <a:prstGeom prst="rect">
            <a:avLst/>
          </a:prstGeom>
          <a:solidFill>
            <a:srgbClr val="C9B37C">
              <a:alpha val="50000"/>
            </a:srgbClr>
          </a:solidFill>
          <a:ln w="12700"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8580" tIns="68580" rIns="68580" bIns="68580" numCol="1" spcCol="38100" rtlCol="0" anchor="ctr">
            <a:spAutoFit/>
          </a:bodyPr>
          <a:lstStyle/>
          <a:p>
            <a:r>
              <a:rPr lang="en-US" sz="2000" b="1" dirty="0"/>
              <a:t>typedef struct </a:t>
            </a:r>
            <a:r>
              <a:rPr lang="en-US" sz="2000" dirty="0"/>
              <a:t>{</a:t>
            </a:r>
            <a:br>
              <a:rPr lang="en-US" sz="2000" dirty="0"/>
            </a:br>
            <a:r>
              <a:rPr lang="en-US" sz="2000" dirty="0"/>
              <a:t>    </a:t>
            </a:r>
            <a:r>
              <a:rPr lang="en-US" sz="2000" b="1" dirty="0"/>
              <a:t>char </a:t>
            </a:r>
            <a:r>
              <a:rPr lang="en-US" sz="2000" dirty="0" err="1"/>
              <a:t>MessageName</a:t>
            </a:r>
            <a:r>
              <a:rPr lang="en-US" sz="2000" dirty="0"/>
              <a:t>[MAX_MESSAGE_SIZE];  //! -- Fix the max length of a message name</a:t>
            </a:r>
            <a:br>
              <a:rPr lang="en-US" sz="2000" dirty="0"/>
            </a:br>
            <a:r>
              <a:rPr lang="en-US" sz="2000" dirty="0"/>
              <a:t>    </a:t>
            </a:r>
            <a:r>
              <a:rPr lang="en-US" sz="2000" b="1" dirty="0"/>
              <a:t>char </a:t>
            </a:r>
            <a:r>
              <a:rPr lang="en-US" sz="2000" dirty="0" err="1"/>
              <a:t>messageStruct</a:t>
            </a:r>
            <a:r>
              <a:rPr lang="en-US" sz="2000" dirty="0"/>
              <a:t>[MAX_MESSAGE_SIZE]; //! -- Fix the max length of message struct names</a:t>
            </a:r>
            <a:br>
              <a:rPr lang="en-US" sz="2000" dirty="0"/>
            </a:br>
            <a:r>
              <a:rPr lang="en-US" sz="2000" dirty="0"/>
              <a:t>    uint64_t </a:t>
            </a:r>
            <a:r>
              <a:rPr lang="en-US" sz="2000" dirty="0" err="1"/>
              <a:t>UpdateCounter</a:t>
            </a:r>
            <a:r>
              <a:rPr lang="en-US" sz="2000" dirty="0"/>
              <a:t>;  //! -- Number of times this message has been updated</a:t>
            </a:r>
            <a:br>
              <a:rPr lang="en-US" sz="2000" dirty="0"/>
            </a:br>
            <a:r>
              <a:rPr lang="en-US" sz="2000" dirty="0"/>
              <a:t>    uint32_t </a:t>
            </a:r>
            <a:r>
              <a:rPr lang="en-US" sz="2000" dirty="0" err="1"/>
              <a:t>CurrentReadBuffer</a:t>
            </a:r>
            <a:r>
              <a:rPr lang="en-US" sz="2000" dirty="0"/>
              <a:t>;  //! -- current buffer to read the message from</a:t>
            </a:r>
            <a:br>
              <a:rPr lang="en-US" sz="2000" dirty="0"/>
            </a:br>
            <a:r>
              <a:rPr lang="en-US" sz="2000" dirty="0"/>
              <a:t>    uint32_t </a:t>
            </a:r>
            <a:r>
              <a:rPr lang="en-US" sz="2000" dirty="0" err="1"/>
              <a:t>MaxNumberBuffers</a:t>
            </a:r>
            <a:r>
              <a:rPr lang="en-US" sz="2000" dirty="0"/>
              <a:t>;  //! -- Max buffers this message will have</a:t>
            </a:r>
            <a:br>
              <a:rPr lang="en-US" sz="2000" dirty="0"/>
            </a:br>
            <a:r>
              <a:rPr lang="en-US" sz="2000" dirty="0"/>
              <a:t>    uint64_t </a:t>
            </a:r>
            <a:r>
              <a:rPr lang="en-US" sz="2000" dirty="0" err="1"/>
              <a:t>MaxMessageSize</a:t>
            </a:r>
            <a:r>
              <a:rPr lang="en-US" sz="2000" dirty="0"/>
              <a:t>;  //! -- Maximum allowable message size in bytes</a:t>
            </a:r>
            <a:br>
              <a:rPr lang="en-US" sz="2000" dirty="0"/>
            </a:br>
            <a:r>
              <a:rPr lang="en-US" sz="2000" dirty="0"/>
              <a:t>    uint64_t </a:t>
            </a:r>
            <a:r>
              <a:rPr lang="en-US" sz="2000" dirty="0" err="1"/>
              <a:t>CurrentReadSize</a:t>
            </a:r>
            <a:r>
              <a:rPr lang="en-US" sz="2000" dirty="0"/>
              <a:t>;  //! -- Current size available for reading</a:t>
            </a:r>
            <a:br>
              <a:rPr lang="en-US" sz="2000" dirty="0"/>
            </a:br>
            <a:r>
              <a:rPr lang="en-US" sz="2000" dirty="0"/>
              <a:t>    uint64_t </a:t>
            </a:r>
            <a:r>
              <a:rPr lang="en-US" sz="2000" dirty="0" err="1"/>
              <a:t>CurrentReadTime</a:t>
            </a:r>
            <a:r>
              <a:rPr lang="en-US" sz="2000" dirty="0"/>
              <a:t>;  //! [ns] Current time of last read</a:t>
            </a:r>
            <a:br>
              <a:rPr lang="en-US" sz="2000" dirty="0"/>
            </a:br>
            <a:r>
              <a:rPr lang="en-US" sz="2000" dirty="0"/>
              <a:t>    uint64_t </a:t>
            </a:r>
            <a:r>
              <a:rPr lang="en-US" sz="2000" dirty="0" err="1"/>
              <a:t>StartingOffset</a:t>
            </a:r>
            <a:r>
              <a:rPr lang="en-US" sz="2000" dirty="0"/>
              <a:t>;  //! -- Starting offset in the storage buffer</a:t>
            </a:r>
            <a:br>
              <a:rPr lang="en-US" sz="2000" dirty="0"/>
            </a:br>
            <a:r>
              <a:rPr lang="en-US" sz="2000" dirty="0"/>
              <a:t>    int64_t </a:t>
            </a:r>
            <a:r>
              <a:rPr lang="en-US" sz="2000" dirty="0" err="1"/>
              <a:t>previousPublisher</a:t>
            </a:r>
            <a:r>
              <a:rPr lang="en-US" sz="2000" dirty="0"/>
              <a:t>;  //! (-) The module who last published the message</a:t>
            </a:r>
            <a:br>
              <a:rPr lang="en-US" sz="2000" dirty="0"/>
            </a:br>
            <a:r>
              <a:rPr lang="en-US" sz="2000" dirty="0"/>
              <a:t>}</a:t>
            </a:r>
            <a:r>
              <a:rPr lang="en-US" sz="2000" dirty="0" err="1"/>
              <a:t>MessageHeaderData</a:t>
            </a:r>
            <a:r>
              <a:rPr lang="en-US" sz="2000" dirty="0"/>
              <a:t>;</a:t>
            </a:r>
            <a:endParaRPr kumimoji="0" lang="en-US" sz="20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endParaRPr>
          </a:p>
        </p:txBody>
      </p:sp>
      <p:sp>
        <p:nvSpPr>
          <p:cNvPr id="28" name="Rectangle 27">
            <a:extLst>
              <a:ext uri="{FF2B5EF4-FFF2-40B4-BE49-F238E27FC236}">
                <a16:creationId xmlns:a16="http://schemas.microsoft.com/office/drawing/2014/main" id="{6F31E255-6A12-F045-A94A-9E68DE07FB8A}"/>
              </a:ext>
            </a:extLst>
          </p:cNvPr>
          <p:cNvSpPr/>
          <p:nvPr/>
        </p:nvSpPr>
        <p:spPr>
          <a:xfrm>
            <a:off x="15446802" y="9424879"/>
            <a:ext cx="8799446" cy="1369606"/>
          </a:xfrm>
          <a:prstGeom prst="rect">
            <a:avLst/>
          </a:prstGeom>
          <a:solidFill>
            <a:srgbClr val="C9B37C">
              <a:alpha val="50000"/>
            </a:srgbClr>
          </a:solidFill>
          <a:ln w="12700"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8580" tIns="68580" rIns="68580" bIns="68580" numCol="1" spcCol="38100" rtlCol="0" anchor="ctr">
            <a:spAutoFit/>
          </a:bodyPr>
          <a:lstStyle/>
          <a:p>
            <a:r>
              <a:rPr lang="en-US" sz="2000" b="1" dirty="0"/>
              <a:t>typedef struct </a:t>
            </a:r>
            <a:r>
              <a:rPr lang="en-US" sz="2000" dirty="0"/>
              <a:t>{</a:t>
            </a:r>
            <a:br>
              <a:rPr lang="en-US" sz="2000" dirty="0"/>
            </a:br>
            <a:r>
              <a:rPr lang="en-US" sz="2000" dirty="0"/>
              <a:t>    uint64_t </a:t>
            </a:r>
            <a:r>
              <a:rPr lang="en-US" sz="2000" dirty="0" err="1"/>
              <a:t>WriteClockNanos</a:t>
            </a:r>
            <a:r>
              <a:rPr lang="en-US" sz="2000" dirty="0"/>
              <a:t>;  //! ns Time that message was written into buffer</a:t>
            </a:r>
            <a:br>
              <a:rPr lang="en-US" sz="2000" dirty="0"/>
            </a:br>
            <a:r>
              <a:rPr lang="en-US" sz="2000" dirty="0"/>
              <a:t>    uint64_t </a:t>
            </a:r>
            <a:r>
              <a:rPr lang="en-US" sz="2000" dirty="0" err="1"/>
              <a:t>WriteSize</a:t>
            </a:r>
            <a:r>
              <a:rPr lang="en-US" sz="2000" dirty="0"/>
              <a:t>;  //! -- Number of bytes that were written to buffer</a:t>
            </a:r>
            <a:br>
              <a:rPr lang="en-US" sz="2000" dirty="0"/>
            </a:br>
            <a:r>
              <a:rPr lang="en-US" sz="2000" dirty="0"/>
              <a:t>}</a:t>
            </a:r>
            <a:r>
              <a:rPr lang="en-US" sz="2000" dirty="0" err="1"/>
              <a:t>SingleMessageHeader</a:t>
            </a:r>
            <a:r>
              <a:rPr lang="en-US" sz="2000" dirty="0"/>
              <a:t>;</a:t>
            </a:r>
            <a:endParaRPr kumimoji="0" lang="en-US" sz="20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endParaRPr>
          </a:p>
        </p:txBody>
      </p:sp>
      <p:sp>
        <p:nvSpPr>
          <p:cNvPr id="30" name="Rectangle 29">
            <a:extLst>
              <a:ext uri="{FF2B5EF4-FFF2-40B4-BE49-F238E27FC236}">
                <a16:creationId xmlns:a16="http://schemas.microsoft.com/office/drawing/2014/main" id="{0CA26DDA-1228-7B43-9C23-CDAEFBE75FD2}"/>
              </a:ext>
            </a:extLst>
          </p:cNvPr>
          <p:cNvSpPr/>
          <p:nvPr/>
        </p:nvSpPr>
        <p:spPr>
          <a:xfrm rot="16200000">
            <a:off x="8055634" y="7220200"/>
            <a:ext cx="4532677" cy="907941"/>
          </a:xfrm>
          <a:prstGeom prst="rect">
            <a:avLst/>
          </a:prstGeom>
          <a:solidFill>
            <a:srgbClr val="C9B37C">
              <a:alpha val="50000"/>
            </a:srgbClr>
          </a:solidFill>
          <a:ln w="12700"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8580" tIns="68580" rIns="68580" bIns="68580" numCol="1" spcCol="38100" rtlCol="0" anchor="ctr">
            <a:spAutoFit/>
          </a:bodyPr>
          <a:lstStyle/>
          <a:p>
            <a:pPr marL="0" marR="0" indent="0" algn="ctr" defTabSz="822960" rtl="0" fontAlgn="auto" latinLnBrk="0" hangingPunct="0">
              <a:lnSpc>
                <a:spcPct val="100000"/>
              </a:lnSpc>
              <a:spcBef>
                <a:spcPts val="0"/>
              </a:spcBef>
              <a:spcAft>
                <a:spcPts val="0"/>
              </a:spcAft>
              <a:buClrTx/>
              <a:buSzTx/>
              <a:buFontTx/>
              <a:buNone/>
              <a:tabLst/>
            </a:pPr>
            <a:r>
              <a:rPr lang="en-US" sz="2500" dirty="0" err="1">
                <a:solidFill>
                  <a:srgbClr val="000000"/>
                </a:solidFill>
              </a:rPr>
              <a:t>SingleMessageHeader</a:t>
            </a:r>
            <a:r>
              <a:rPr lang="en-US" sz="2500" dirty="0">
                <a:solidFill>
                  <a:srgbClr val="000000"/>
                </a:solidFill>
              </a:rPr>
              <a:t> for first message</a:t>
            </a:r>
            <a:endParaRPr kumimoji="0" lang="en-US" sz="25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endParaRPr>
          </a:p>
        </p:txBody>
      </p:sp>
      <p:sp>
        <p:nvSpPr>
          <p:cNvPr id="31" name="Rectangle 30">
            <a:extLst>
              <a:ext uri="{FF2B5EF4-FFF2-40B4-BE49-F238E27FC236}">
                <a16:creationId xmlns:a16="http://schemas.microsoft.com/office/drawing/2014/main" id="{A445061B-AFE8-5146-9820-35235A4CBB1F}"/>
              </a:ext>
            </a:extLst>
          </p:cNvPr>
          <p:cNvSpPr/>
          <p:nvPr/>
        </p:nvSpPr>
        <p:spPr>
          <a:xfrm rot="16200000">
            <a:off x="8771215" y="7412559"/>
            <a:ext cx="4532677" cy="523220"/>
          </a:xfrm>
          <a:prstGeom prst="rect">
            <a:avLst/>
          </a:prstGeom>
          <a:solidFill>
            <a:srgbClr val="C9B37C">
              <a:alpha val="50000"/>
            </a:srgbClr>
          </a:solidFill>
          <a:ln w="12700"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8580" tIns="68580" rIns="68580" bIns="68580" numCol="1" spcCol="38100" rtlCol="0" anchor="ctr">
            <a:spAutoFit/>
          </a:bodyPr>
          <a:lstStyle/>
          <a:p>
            <a:pPr marL="0" marR="0" indent="0" algn="ctr" defTabSz="822960" rtl="0" fontAlgn="auto" latinLnBrk="0" hangingPunct="0">
              <a:lnSpc>
                <a:spcPct val="100000"/>
              </a:lnSpc>
              <a:spcBef>
                <a:spcPts val="0"/>
              </a:spcBef>
              <a:spcAft>
                <a:spcPts val="0"/>
              </a:spcAft>
              <a:buClrTx/>
              <a:buSzTx/>
              <a:buFontTx/>
              <a:buNone/>
              <a:tabLst/>
            </a:pPr>
            <a:r>
              <a:rPr lang="en-US" sz="2500" dirty="0">
                <a:solidFill>
                  <a:srgbClr val="000000"/>
                </a:solidFill>
              </a:rPr>
              <a:t>First message payload</a:t>
            </a:r>
            <a:endParaRPr kumimoji="0" lang="en-US" sz="25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endParaRPr>
          </a:p>
        </p:txBody>
      </p:sp>
      <p:sp>
        <p:nvSpPr>
          <p:cNvPr id="33" name="TextBox 32">
            <a:extLst>
              <a:ext uri="{FF2B5EF4-FFF2-40B4-BE49-F238E27FC236}">
                <a16:creationId xmlns:a16="http://schemas.microsoft.com/office/drawing/2014/main" id="{03DF68AF-42E8-D047-81D7-D43130011815}"/>
              </a:ext>
            </a:extLst>
          </p:cNvPr>
          <p:cNvSpPr txBox="1"/>
          <p:nvPr/>
        </p:nvSpPr>
        <p:spPr>
          <a:xfrm>
            <a:off x="9896605" y="4826381"/>
            <a:ext cx="1369284"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91439" tIns="91439" rIns="91439" bIns="91439" numCol="1" spcCol="38100" rtlCol="0" anchor="ctr">
            <a:spAutoFit/>
          </a:bodyPr>
          <a:lstStyle/>
          <a:p>
            <a:pPr marL="0" marR="0" indent="0" algn="ctr" defTabSz="822960" rtl="0" fontAlgn="auto" latinLnBrk="0" hangingPunct="0">
              <a:lnSpc>
                <a:spcPct val="100000"/>
              </a:lnSpc>
              <a:spcBef>
                <a:spcPts val="0"/>
              </a:spcBef>
              <a:spcAft>
                <a:spcPts val="0"/>
              </a:spcAft>
              <a:buClrTx/>
              <a:buSzTx/>
              <a:buFontTx/>
              <a:buNone/>
              <a:tabLst/>
            </a:pPr>
            <a:r>
              <a:rPr kumimoji="0" lang="en-US" sz="1500" b="0" i="0" u="none" strike="noStrike" cap="none" spc="0" normalizeH="0" baseline="0" dirty="0">
                <a:ln>
                  <a:noFill/>
                </a:ln>
                <a:solidFill>
                  <a:srgbClr val="515151"/>
                </a:solidFill>
                <a:effectLst/>
                <a:uFillTx/>
                <a:latin typeface="Helvetica Neue Light"/>
                <a:ea typeface="Helvetica Neue Light"/>
                <a:cs typeface="Helvetica Neue Light"/>
                <a:sym typeface="Helvetica Neue Light"/>
              </a:rPr>
              <a:t>First Message</a:t>
            </a:r>
            <a:br>
              <a:rPr kumimoji="0" lang="en-US" sz="1500" b="0" i="0" u="none" strike="noStrike" cap="none" spc="0" normalizeH="0" baseline="0" dirty="0">
                <a:ln>
                  <a:noFill/>
                </a:ln>
                <a:solidFill>
                  <a:srgbClr val="515151"/>
                </a:solidFill>
                <a:effectLst/>
                <a:uFillTx/>
                <a:latin typeface="Helvetica Neue Light"/>
                <a:ea typeface="Helvetica Neue Light"/>
                <a:cs typeface="Helvetica Neue Light"/>
                <a:sym typeface="Helvetica Neue Light"/>
              </a:rPr>
            </a:br>
            <a:r>
              <a:rPr kumimoji="0" lang="en-US" sz="1500" b="0" i="0" u="none" strike="noStrike" cap="none" spc="0" normalizeH="0" baseline="0" dirty="0">
                <a:ln>
                  <a:noFill/>
                </a:ln>
                <a:solidFill>
                  <a:srgbClr val="515151"/>
                </a:solidFill>
                <a:effectLst/>
                <a:uFillTx/>
                <a:latin typeface="Helvetica Neue Light"/>
                <a:ea typeface="Helvetica Neue Light"/>
                <a:cs typeface="Helvetica Neue Light"/>
                <a:sym typeface="Helvetica Neue Light"/>
              </a:rPr>
              <a:t>Second Buffer</a:t>
            </a:r>
          </a:p>
        </p:txBody>
      </p:sp>
      <p:sp>
        <p:nvSpPr>
          <p:cNvPr id="34" name="TextBox 33">
            <a:extLst>
              <a:ext uri="{FF2B5EF4-FFF2-40B4-BE49-F238E27FC236}">
                <a16:creationId xmlns:a16="http://schemas.microsoft.com/office/drawing/2014/main" id="{875DE26F-D495-0A49-BAE5-899A5928A3CF}"/>
              </a:ext>
            </a:extLst>
          </p:cNvPr>
          <p:cNvSpPr txBox="1"/>
          <p:nvPr/>
        </p:nvSpPr>
        <p:spPr>
          <a:xfrm>
            <a:off x="8497225" y="4831755"/>
            <a:ext cx="1369284"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91439" tIns="91439" rIns="91439" bIns="91439" numCol="1" spcCol="38100" rtlCol="0" anchor="ctr">
            <a:spAutoFit/>
          </a:bodyPr>
          <a:lstStyle/>
          <a:p>
            <a:pPr marL="0" marR="0" indent="0" algn="ctr" defTabSz="822960" rtl="0" fontAlgn="auto" latinLnBrk="0" hangingPunct="0">
              <a:lnSpc>
                <a:spcPct val="100000"/>
              </a:lnSpc>
              <a:spcBef>
                <a:spcPts val="0"/>
              </a:spcBef>
              <a:spcAft>
                <a:spcPts val="0"/>
              </a:spcAft>
              <a:buClrTx/>
              <a:buSzTx/>
              <a:buFontTx/>
              <a:buNone/>
              <a:tabLst/>
            </a:pPr>
            <a:r>
              <a:rPr kumimoji="0" lang="en-US" sz="1500" b="0" i="0" u="none" strike="noStrike" cap="none" spc="0" normalizeH="0" baseline="0" dirty="0">
                <a:ln>
                  <a:noFill/>
                </a:ln>
                <a:solidFill>
                  <a:srgbClr val="515151"/>
                </a:solidFill>
                <a:effectLst/>
                <a:uFillTx/>
                <a:latin typeface="Helvetica Neue Light"/>
                <a:ea typeface="Helvetica Neue Light"/>
                <a:cs typeface="Helvetica Neue Light"/>
                <a:sym typeface="Helvetica Neue Light"/>
              </a:rPr>
              <a:t>First Message</a:t>
            </a:r>
            <a:br>
              <a:rPr kumimoji="0" lang="en-US" sz="1500" b="0" i="0" u="none" strike="noStrike" cap="none" spc="0" normalizeH="0" baseline="0" dirty="0">
                <a:ln>
                  <a:noFill/>
                </a:ln>
                <a:solidFill>
                  <a:srgbClr val="515151"/>
                </a:solidFill>
                <a:effectLst/>
                <a:uFillTx/>
                <a:latin typeface="Helvetica Neue Light"/>
                <a:ea typeface="Helvetica Neue Light"/>
                <a:cs typeface="Helvetica Neue Light"/>
                <a:sym typeface="Helvetica Neue Light"/>
              </a:rPr>
            </a:br>
            <a:r>
              <a:rPr kumimoji="0" lang="en-US" sz="1500" b="0" i="0" u="none" strike="noStrike" cap="none" spc="0" normalizeH="0" baseline="0" dirty="0">
                <a:ln>
                  <a:noFill/>
                </a:ln>
                <a:solidFill>
                  <a:srgbClr val="515151"/>
                </a:solidFill>
                <a:effectLst/>
                <a:uFillTx/>
                <a:latin typeface="Helvetica Neue Light"/>
                <a:ea typeface="Helvetica Neue Light"/>
                <a:cs typeface="Helvetica Neue Light"/>
                <a:sym typeface="Helvetica Neue Light"/>
              </a:rPr>
              <a:t>First Buffer</a:t>
            </a:r>
          </a:p>
        </p:txBody>
      </p:sp>
      <p:sp>
        <p:nvSpPr>
          <p:cNvPr id="29" name="TextBox 28">
            <a:extLst>
              <a:ext uri="{FF2B5EF4-FFF2-40B4-BE49-F238E27FC236}">
                <a16:creationId xmlns:a16="http://schemas.microsoft.com/office/drawing/2014/main" id="{B131EF9B-EB4C-454E-9C00-F1AB5F49837B}"/>
              </a:ext>
            </a:extLst>
          </p:cNvPr>
          <p:cNvSpPr txBox="1"/>
          <p:nvPr/>
        </p:nvSpPr>
        <p:spPr>
          <a:xfrm>
            <a:off x="9029030" y="12304354"/>
            <a:ext cx="15339014" cy="1661991"/>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822960" rtl="0" fontAlgn="auto" latinLnBrk="0" hangingPunct="0">
              <a:lnSpc>
                <a:spcPct val="100000"/>
              </a:lnSpc>
              <a:spcBef>
                <a:spcPts val="0"/>
              </a:spcBef>
              <a:spcAft>
                <a:spcPts val="0"/>
              </a:spcAft>
              <a:buClrTx/>
              <a:buSzTx/>
              <a:buFontTx/>
              <a:buNone/>
              <a:tabLst/>
            </a:pPr>
            <a:r>
              <a:rPr lang="en-US" dirty="0">
                <a:solidFill>
                  <a:srgbClr val="FF0000"/>
                </a:solidFill>
              </a:rPr>
              <a:t>I have two thoughts on message buffers: First) can we give them a different name than buffer to disambiguate from process buffers? Second) We make memory for them but I think NEVER populated them</a:t>
            </a:r>
          </a:p>
        </p:txBody>
      </p:sp>
    </p:spTree>
    <p:extLst>
      <p:ext uri="{BB962C8B-B14F-4D97-AF65-F5344CB8AC3E}">
        <p14:creationId xmlns:p14="http://schemas.microsoft.com/office/powerpoint/2010/main" val="1844956936"/>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4A406-E1DF-384C-A97D-869B6B8AB48B}"/>
              </a:ext>
            </a:extLst>
          </p:cNvPr>
          <p:cNvSpPr>
            <a:spLocks noGrp="1"/>
          </p:cNvSpPr>
          <p:nvPr>
            <p:ph type="title"/>
          </p:nvPr>
        </p:nvSpPr>
        <p:spPr/>
        <p:txBody>
          <a:bodyPr/>
          <a:lstStyle/>
          <a:p>
            <a:r>
              <a:rPr lang="en-US" dirty="0"/>
              <a:t>Sim Architecture Classes</a:t>
            </a:r>
          </a:p>
        </p:txBody>
      </p:sp>
      <p:sp>
        <p:nvSpPr>
          <p:cNvPr id="3" name="text bullet">
            <a:extLst>
              <a:ext uri="{FF2B5EF4-FFF2-40B4-BE49-F238E27FC236}">
                <a16:creationId xmlns:a16="http://schemas.microsoft.com/office/drawing/2014/main" id="{F2A86B29-AD50-3640-AE6F-57057F146908}"/>
              </a:ext>
            </a:extLst>
          </p:cNvPr>
          <p:cNvSpPr txBox="1">
            <a:spLocks/>
          </p:cNvSpPr>
          <p:nvPr/>
        </p:nvSpPr>
        <p:spPr>
          <a:xfrm>
            <a:off x="913014" y="2265640"/>
            <a:ext cx="22557972" cy="10238781"/>
          </a:xfrm>
          <a:prstGeom prst="rect">
            <a:avLst/>
          </a:prstGeom>
        </p:spPr>
        <p:txBody>
          <a:bodyPr/>
          <a:lstStyle>
            <a:lvl1pPr marL="350981" marR="0" indent="-350981" algn="l" defTabSz="822960" rtl="0" eaLnBrk="1" latinLnBrk="0" hangingPunct="1">
              <a:lnSpc>
                <a:spcPct val="100000"/>
              </a:lnSpc>
              <a:spcBef>
                <a:spcPts val="4500"/>
              </a:spcBef>
              <a:spcAft>
                <a:spcPts val="0"/>
              </a:spcAft>
              <a:buClrTx/>
              <a:buSzPct val="100000"/>
              <a:buFontTx/>
              <a:buChar char="•"/>
              <a:tabLst/>
              <a:defRPr sz="3800" b="0" i="0" u="none" strike="noStrike" cap="none" spc="0" baseline="0">
                <a:ln>
                  <a:noFill/>
                </a:ln>
                <a:solidFill>
                  <a:srgbClr val="515151"/>
                </a:solidFill>
                <a:uFillTx/>
                <a:latin typeface="+mn-lt"/>
                <a:ea typeface="+mn-ea"/>
                <a:cs typeface="+mn-cs"/>
                <a:sym typeface="Helvetica Neue"/>
              </a:defRPr>
            </a:lvl1pPr>
            <a:lvl2pPr marL="771877" marR="0" indent="-428977" algn="l" defTabSz="822960" rtl="0" eaLnBrk="1" latinLnBrk="0" hangingPunct="1">
              <a:lnSpc>
                <a:spcPct val="100000"/>
              </a:lnSpc>
              <a:spcBef>
                <a:spcPts val="4500"/>
              </a:spcBef>
              <a:spcAft>
                <a:spcPts val="0"/>
              </a:spcAft>
              <a:buClrTx/>
              <a:buSzPct val="100000"/>
              <a:buFontTx/>
              <a:buChar char="•"/>
              <a:tabLst/>
              <a:defRPr sz="3800" b="0" i="0" u="none" strike="noStrike" cap="none" spc="0" baseline="0">
                <a:ln>
                  <a:noFill/>
                </a:ln>
                <a:solidFill>
                  <a:srgbClr val="515151"/>
                </a:solidFill>
                <a:uFillTx/>
                <a:latin typeface="+mn-lt"/>
                <a:ea typeface="+mn-ea"/>
                <a:cs typeface="+mn-cs"/>
                <a:sym typeface="Helvetica Neue"/>
              </a:defRPr>
            </a:lvl2pPr>
            <a:lvl3pPr marL="1127477" marR="0" indent="-428977" algn="l" defTabSz="822960" rtl="0" eaLnBrk="1" latinLnBrk="0" hangingPunct="1">
              <a:lnSpc>
                <a:spcPct val="100000"/>
              </a:lnSpc>
              <a:spcBef>
                <a:spcPts val="4500"/>
              </a:spcBef>
              <a:spcAft>
                <a:spcPts val="0"/>
              </a:spcAft>
              <a:buClrTx/>
              <a:buSzPct val="100000"/>
              <a:buFontTx/>
              <a:buChar char="•"/>
              <a:tabLst/>
              <a:defRPr sz="3800" b="0" i="0" u="none" strike="noStrike" cap="none" spc="0" baseline="0">
                <a:ln>
                  <a:noFill/>
                </a:ln>
                <a:solidFill>
                  <a:srgbClr val="515151"/>
                </a:solidFill>
                <a:uFillTx/>
                <a:latin typeface="+mn-lt"/>
                <a:ea typeface="+mn-ea"/>
                <a:cs typeface="+mn-cs"/>
                <a:sym typeface="Helvetica Neue"/>
              </a:defRPr>
            </a:lvl3pPr>
            <a:lvl4pPr marL="1470377" marR="0" indent="-428977" algn="l" defTabSz="822960" rtl="0" eaLnBrk="1" latinLnBrk="0" hangingPunct="1">
              <a:lnSpc>
                <a:spcPct val="100000"/>
              </a:lnSpc>
              <a:spcBef>
                <a:spcPts val="4500"/>
              </a:spcBef>
              <a:spcAft>
                <a:spcPts val="0"/>
              </a:spcAft>
              <a:buClrTx/>
              <a:buSzPct val="100000"/>
              <a:buFontTx/>
              <a:buChar char="•"/>
              <a:tabLst/>
              <a:defRPr sz="3800" b="0" i="0" u="none" strike="noStrike" cap="none" spc="0" baseline="0">
                <a:ln>
                  <a:noFill/>
                </a:ln>
                <a:solidFill>
                  <a:srgbClr val="515151"/>
                </a:solidFill>
                <a:uFillTx/>
                <a:latin typeface="+mn-lt"/>
                <a:ea typeface="+mn-ea"/>
                <a:cs typeface="+mn-cs"/>
                <a:sym typeface="Helvetica Neue"/>
              </a:defRPr>
            </a:lvl4pPr>
            <a:lvl5pPr marL="1813277" marR="0" indent="-428977" algn="l" defTabSz="822960" rtl="0" eaLnBrk="1" latinLnBrk="0" hangingPunct="1">
              <a:lnSpc>
                <a:spcPct val="100000"/>
              </a:lnSpc>
              <a:spcBef>
                <a:spcPts val="4500"/>
              </a:spcBef>
              <a:spcAft>
                <a:spcPts val="0"/>
              </a:spcAft>
              <a:buClrTx/>
              <a:buSzPct val="100000"/>
              <a:buFontTx/>
              <a:buChar char="•"/>
              <a:tabLst/>
              <a:defRPr sz="3800" b="0" i="0" u="none" strike="noStrike" cap="none" spc="0" baseline="0">
                <a:ln>
                  <a:noFill/>
                </a:ln>
                <a:solidFill>
                  <a:srgbClr val="515151"/>
                </a:solidFill>
                <a:uFillTx/>
                <a:latin typeface="+mn-lt"/>
                <a:ea typeface="+mn-ea"/>
                <a:cs typeface="+mn-cs"/>
                <a:sym typeface="Helvetica Neue"/>
              </a:defRPr>
            </a:lvl5pPr>
            <a:lvl6pPr marL="2156177" marR="0" indent="-428977" algn="l" defTabSz="822960" rtl="0" eaLnBrk="1" latinLnBrk="0" hangingPunct="1">
              <a:lnSpc>
                <a:spcPct val="100000"/>
              </a:lnSpc>
              <a:spcBef>
                <a:spcPts val="4500"/>
              </a:spcBef>
              <a:spcAft>
                <a:spcPts val="0"/>
              </a:spcAft>
              <a:buClrTx/>
              <a:buSzPct val="100000"/>
              <a:buFontTx/>
              <a:buChar char="•"/>
              <a:tabLst/>
              <a:defRPr sz="3800" b="0" i="0" u="none" strike="noStrike" cap="none" spc="0" baseline="0">
                <a:ln>
                  <a:noFill/>
                </a:ln>
                <a:solidFill>
                  <a:srgbClr val="515151"/>
                </a:solidFill>
                <a:uFillTx/>
                <a:latin typeface="+mn-lt"/>
                <a:ea typeface="+mn-ea"/>
                <a:cs typeface="+mn-cs"/>
                <a:sym typeface="Helvetica Neue"/>
              </a:defRPr>
            </a:lvl6pPr>
            <a:lvl7pPr marL="2499077" marR="0" indent="-428977" algn="l" defTabSz="822960" rtl="0" eaLnBrk="1" latinLnBrk="0" hangingPunct="1">
              <a:lnSpc>
                <a:spcPct val="100000"/>
              </a:lnSpc>
              <a:spcBef>
                <a:spcPts val="4500"/>
              </a:spcBef>
              <a:spcAft>
                <a:spcPts val="0"/>
              </a:spcAft>
              <a:buClrTx/>
              <a:buSzPct val="100000"/>
              <a:buFontTx/>
              <a:buChar char="•"/>
              <a:tabLst/>
              <a:defRPr sz="3800" b="0" i="0" u="none" strike="noStrike" cap="none" spc="0" baseline="0">
                <a:ln>
                  <a:noFill/>
                </a:ln>
                <a:solidFill>
                  <a:srgbClr val="515151"/>
                </a:solidFill>
                <a:uFillTx/>
                <a:latin typeface="+mn-lt"/>
                <a:ea typeface="+mn-ea"/>
                <a:cs typeface="+mn-cs"/>
                <a:sym typeface="Helvetica Neue"/>
              </a:defRPr>
            </a:lvl7pPr>
            <a:lvl8pPr marL="2841977" marR="0" indent="-428977" algn="l" defTabSz="822960" rtl="0" eaLnBrk="1" latinLnBrk="0" hangingPunct="1">
              <a:lnSpc>
                <a:spcPct val="100000"/>
              </a:lnSpc>
              <a:spcBef>
                <a:spcPts val="4500"/>
              </a:spcBef>
              <a:spcAft>
                <a:spcPts val="0"/>
              </a:spcAft>
              <a:buClrTx/>
              <a:buSzPct val="100000"/>
              <a:buFontTx/>
              <a:buChar char="•"/>
              <a:tabLst/>
              <a:defRPr sz="3800" b="0" i="0" u="none" strike="noStrike" cap="none" spc="0" baseline="0">
                <a:ln>
                  <a:noFill/>
                </a:ln>
                <a:solidFill>
                  <a:srgbClr val="515151"/>
                </a:solidFill>
                <a:uFillTx/>
                <a:latin typeface="+mn-lt"/>
                <a:ea typeface="+mn-ea"/>
                <a:cs typeface="+mn-cs"/>
                <a:sym typeface="Helvetica Neue"/>
              </a:defRPr>
            </a:lvl8pPr>
            <a:lvl9pPr marL="3184877" marR="0" indent="-428977" algn="l" defTabSz="822960" rtl="0" eaLnBrk="1" latinLnBrk="0" hangingPunct="1">
              <a:lnSpc>
                <a:spcPct val="100000"/>
              </a:lnSpc>
              <a:spcBef>
                <a:spcPts val="4500"/>
              </a:spcBef>
              <a:spcAft>
                <a:spcPts val="0"/>
              </a:spcAft>
              <a:buClrTx/>
              <a:buSzPct val="100000"/>
              <a:buFontTx/>
              <a:buChar char="•"/>
              <a:tabLst/>
              <a:defRPr sz="3800" b="0" i="0" u="none" strike="noStrike" cap="none" spc="0" baseline="0">
                <a:ln>
                  <a:noFill/>
                </a:ln>
                <a:solidFill>
                  <a:srgbClr val="515151"/>
                </a:solidFill>
                <a:uFillTx/>
                <a:latin typeface="+mn-lt"/>
                <a:ea typeface="+mn-ea"/>
                <a:cs typeface="+mn-cs"/>
                <a:sym typeface="Helvetica Neue"/>
              </a:defRPr>
            </a:lvl9pPr>
          </a:lstStyle>
          <a:p>
            <a:r>
              <a:rPr lang="en-US" dirty="0"/>
              <a:t>The following are the most important architectural classes in Basilisk. You can find a .</a:t>
            </a:r>
            <a:r>
              <a:rPr lang="en-US" dirty="0" err="1"/>
              <a:t>cpp</a:t>
            </a:r>
            <a:r>
              <a:rPr lang="en-US" dirty="0"/>
              <a:t> and .h file for each of these in the </a:t>
            </a:r>
            <a:r>
              <a:rPr lang="en-US" dirty="0" err="1"/>
              <a:t>src</a:t>
            </a:r>
            <a:r>
              <a:rPr lang="en-US" dirty="0"/>
              <a:t>/simulation folder of basilisk</a:t>
            </a:r>
          </a:p>
        </p:txBody>
      </p:sp>
      <p:sp>
        <p:nvSpPr>
          <p:cNvPr id="4" name="Rectangle 3">
            <a:extLst>
              <a:ext uri="{FF2B5EF4-FFF2-40B4-BE49-F238E27FC236}">
                <a16:creationId xmlns:a16="http://schemas.microsoft.com/office/drawing/2014/main" id="{47E4ABE7-487A-904A-982E-73A6EEDF67D7}"/>
              </a:ext>
            </a:extLst>
          </p:cNvPr>
          <p:cNvSpPr/>
          <p:nvPr/>
        </p:nvSpPr>
        <p:spPr>
          <a:xfrm>
            <a:off x="1828800" y="4301832"/>
            <a:ext cx="5353050" cy="2292935"/>
          </a:xfrm>
          <a:prstGeom prst="rect">
            <a:avLst/>
          </a:prstGeom>
          <a:solidFill>
            <a:schemeClr val="accent2">
              <a:lumMod val="60000"/>
              <a:lumOff val="40000"/>
              <a:alpha val="50000"/>
            </a:schemeClr>
          </a:solidFill>
          <a:ln w="12700"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8580" tIns="68580" rIns="68580" bIns="68580" numCol="1" spcCol="38100" rtlCol="0" anchor="ctr">
            <a:spAutoFit/>
          </a:bodyPr>
          <a:lstStyle/>
          <a:p>
            <a:pPr marL="0" marR="0" indent="0" algn="ctr" defTabSz="822960" rtl="0" fontAlgn="auto" latinLnBrk="0" hangingPunct="0">
              <a:lnSpc>
                <a:spcPct val="100000"/>
              </a:lnSpc>
              <a:spcBef>
                <a:spcPts val="0"/>
              </a:spcBef>
              <a:spcAft>
                <a:spcPts val="0"/>
              </a:spcAft>
              <a:buClrTx/>
              <a:buSzTx/>
              <a:buFontTx/>
              <a:buNone/>
              <a:tabLst/>
            </a:pPr>
            <a:r>
              <a:rPr lang="en-US" sz="5000" dirty="0" err="1">
                <a:solidFill>
                  <a:srgbClr val="000000"/>
                </a:solidFill>
              </a:rPr>
              <a:t>s</a:t>
            </a:r>
            <a:r>
              <a:rPr kumimoji="0" lang="en-US" sz="5000" b="0" i="0" u="none" strike="noStrike" cap="none" spc="0" normalizeH="0" baseline="0" dirty="0" err="1">
                <a:ln>
                  <a:noFill/>
                </a:ln>
                <a:solidFill>
                  <a:srgbClr val="000000"/>
                </a:solidFill>
                <a:effectLst/>
                <a:uFillTx/>
                <a:latin typeface="Helvetica Neue Light"/>
                <a:ea typeface="Helvetica Neue Light"/>
                <a:cs typeface="Helvetica Neue Light"/>
                <a:sym typeface="Helvetica Neue Light"/>
              </a:rPr>
              <a:t>im_model</a:t>
            </a:r>
            <a:endParaRPr kumimoji="0" lang="en-US" sz="50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endParaRPr>
          </a:p>
          <a:p>
            <a:pPr marL="457200" marR="0" indent="-457200" algn="ctr" defTabSz="82296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30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rPr>
              <a:t>The main container and main looper for a sim. </a:t>
            </a:r>
            <a:r>
              <a:rPr lang="en-US" sz="3000" dirty="0">
                <a:solidFill>
                  <a:srgbClr val="000000"/>
                </a:solidFill>
              </a:rPr>
              <a:t>It has a list of </a:t>
            </a:r>
            <a:r>
              <a:rPr lang="en-US" sz="3000" dirty="0" err="1">
                <a:solidFill>
                  <a:srgbClr val="000000"/>
                </a:solidFill>
              </a:rPr>
              <a:t>sys_processes</a:t>
            </a:r>
            <a:endParaRPr kumimoji="0" lang="en-US" sz="30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endParaRPr>
          </a:p>
        </p:txBody>
      </p:sp>
      <p:sp>
        <p:nvSpPr>
          <p:cNvPr id="5" name="Rectangle 4">
            <a:extLst>
              <a:ext uri="{FF2B5EF4-FFF2-40B4-BE49-F238E27FC236}">
                <a16:creationId xmlns:a16="http://schemas.microsoft.com/office/drawing/2014/main" id="{C8236DD8-F375-E640-8C78-FDC8F957F87C}"/>
              </a:ext>
            </a:extLst>
          </p:cNvPr>
          <p:cNvSpPr/>
          <p:nvPr/>
        </p:nvSpPr>
        <p:spPr>
          <a:xfrm>
            <a:off x="9382125" y="3840168"/>
            <a:ext cx="5353050" cy="3216265"/>
          </a:xfrm>
          <a:prstGeom prst="rect">
            <a:avLst/>
          </a:prstGeom>
          <a:solidFill>
            <a:srgbClr val="C9B37C">
              <a:alpha val="50000"/>
            </a:srgbClr>
          </a:solidFill>
          <a:ln w="12700"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8580" tIns="68580" rIns="68580" bIns="68580" numCol="1" spcCol="38100" rtlCol="0" anchor="ctr">
            <a:spAutoFit/>
          </a:bodyPr>
          <a:lstStyle/>
          <a:p>
            <a:pPr marL="0" marR="0" indent="0" algn="ctr" defTabSz="822960" rtl="0" fontAlgn="auto" latinLnBrk="0" hangingPunct="0">
              <a:lnSpc>
                <a:spcPct val="100000"/>
              </a:lnSpc>
              <a:spcBef>
                <a:spcPts val="0"/>
              </a:spcBef>
              <a:spcAft>
                <a:spcPts val="0"/>
              </a:spcAft>
              <a:buClrTx/>
              <a:buSzTx/>
              <a:buFontTx/>
              <a:buNone/>
              <a:tabLst/>
            </a:pPr>
            <a:r>
              <a:rPr lang="en-US" sz="5000" dirty="0" err="1">
                <a:solidFill>
                  <a:srgbClr val="000000"/>
                </a:solidFill>
              </a:rPr>
              <a:t>sys_process</a:t>
            </a:r>
            <a:endParaRPr lang="en-US" sz="5000" dirty="0">
              <a:solidFill>
                <a:srgbClr val="000000"/>
              </a:solidFill>
            </a:endParaRPr>
          </a:p>
          <a:p>
            <a:pPr marL="457200" marR="0" indent="-457200" algn="ctr" defTabSz="822960" rtl="0" fontAlgn="auto" latinLnBrk="0" hangingPunct="0">
              <a:lnSpc>
                <a:spcPct val="100000"/>
              </a:lnSpc>
              <a:spcBef>
                <a:spcPts val="0"/>
              </a:spcBef>
              <a:spcAft>
                <a:spcPts val="0"/>
              </a:spcAft>
              <a:buClrTx/>
              <a:buSzTx/>
              <a:buFont typeface="Arial" panose="020B0604020202020204" pitchFamily="34" charset="0"/>
              <a:buChar char="•"/>
              <a:tabLst/>
            </a:pPr>
            <a:r>
              <a:rPr lang="en-US" sz="3000" dirty="0">
                <a:solidFill>
                  <a:srgbClr val="000000"/>
                </a:solidFill>
              </a:rPr>
              <a:t>A grouping of </a:t>
            </a:r>
            <a:r>
              <a:rPr lang="en-US" sz="3000" dirty="0" err="1">
                <a:solidFill>
                  <a:srgbClr val="000000"/>
                </a:solidFill>
              </a:rPr>
              <a:t>sys_model_tasks</a:t>
            </a:r>
            <a:r>
              <a:rPr lang="en-US" sz="3000" dirty="0">
                <a:solidFill>
                  <a:srgbClr val="000000"/>
                </a:solidFill>
              </a:rPr>
              <a:t> to execute.</a:t>
            </a:r>
          </a:p>
          <a:p>
            <a:pPr marL="457200" marR="0" indent="-457200" algn="ctr" defTabSz="822960" rtl="0" fontAlgn="auto" latinLnBrk="0" hangingPunct="0">
              <a:lnSpc>
                <a:spcPct val="100000"/>
              </a:lnSpc>
              <a:spcBef>
                <a:spcPts val="0"/>
              </a:spcBef>
              <a:spcAft>
                <a:spcPts val="0"/>
              </a:spcAft>
              <a:buClrTx/>
              <a:buSzTx/>
              <a:buFont typeface="Arial" panose="020B0604020202020204" pitchFamily="34" charset="0"/>
              <a:buChar char="•"/>
              <a:tabLst/>
            </a:pPr>
            <a:r>
              <a:rPr lang="en-US" sz="3000" dirty="0">
                <a:solidFill>
                  <a:srgbClr val="000000"/>
                </a:solidFill>
              </a:rPr>
              <a:t>Each </a:t>
            </a:r>
            <a:r>
              <a:rPr lang="en-US" sz="3000" dirty="0" err="1">
                <a:solidFill>
                  <a:srgbClr val="000000"/>
                </a:solidFill>
              </a:rPr>
              <a:t>sys_process</a:t>
            </a:r>
            <a:r>
              <a:rPr lang="en-US" sz="3000" dirty="0">
                <a:solidFill>
                  <a:srgbClr val="000000"/>
                </a:solidFill>
              </a:rPr>
              <a:t> has their own distinct memory to read messages from</a:t>
            </a:r>
            <a:endParaRPr kumimoji="0" lang="en-US" sz="30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endParaRPr>
          </a:p>
        </p:txBody>
      </p:sp>
      <p:sp>
        <p:nvSpPr>
          <p:cNvPr id="6" name="Rectangle 5">
            <a:extLst>
              <a:ext uri="{FF2B5EF4-FFF2-40B4-BE49-F238E27FC236}">
                <a16:creationId xmlns:a16="http://schemas.microsoft.com/office/drawing/2014/main" id="{C01DF6C3-B550-E44C-BCD3-A8996DCA949F}"/>
              </a:ext>
            </a:extLst>
          </p:cNvPr>
          <p:cNvSpPr/>
          <p:nvPr/>
        </p:nvSpPr>
        <p:spPr>
          <a:xfrm>
            <a:off x="16935450" y="4532665"/>
            <a:ext cx="5353050" cy="1831271"/>
          </a:xfrm>
          <a:prstGeom prst="rect">
            <a:avLst/>
          </a:prstGeom>
          <a:solidFill>
            <a:srgbClr val="C9B37C">
              <a:alpha val="50000"/>
            </a:srgbClr>
          </a:solidFill>
          <a:ln w="12700"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8580" tIns="68580" rIns="68580" bIns="68580" numCol="1" spcCol="38100" rtlCol="0" anchor="ctr">
            <a:spAutoFit/>
          </a:bodyPr>
          <a:lstStyle/>
          <a:p>
            <a:pPr marL="0" marR="0" indent="0" algn="ctr" defTabSz="822960" rtl="0" fontAlgn="auto" latinLnBrk="0" hangingPunct="0">
              <a:lnSpc>
                <a:spcPct val="100000"/>
              </a:lnSpc>
              <a:spcBef>
                <a:spcPts val="0"/>
              </a:spcBef>
              <a:spcAft>
                <a:spcPts val="0"/>
              </a:spcAft>
              <a:buClrTx/>
              <a:buSzTx/>
              <a:buFontTx/>
              <a:buNone/>
              <a:tabLst/>
            </a:pPr>
            <a:r>
              <a:rPr lang="en-US" sz="5000" dirty="0" err="1">
                <a:solidFill>
                  <a:srgbClr val="000000"/>
                </a:solidFill>
              </a:rPr>
              <a:t>sys_model_task</a:t>
            </a:r>
            <a:endParaRPr lang="en-US" sz="5000" dirty="0">
              <a:solidFill>
                <a:srgbClr val="000000"/>
              </a:solidFill>
            </a:endParaRPr>
          </a:p>
          <a:p>
            <a:pPr marL="685800" marR="0" indent="-685800" algn="ctr" defTabSz="82296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30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rPr>
              <a:t>A grouping of </a:t>
            </a:r>
            <a:r>
              <a:rPr kumimoji="0" lang="en-US" sz="3000" b="0" i="0" u="none" strike="noStrike" cap="none" spc="0" normalizeH="0" baseline="0" dirty="0" err="1">
                <a:ln>
                  <a:noFill/>
                </a:ln>
                <a:solidFill>
                  <a:srgbClr val="000000"/>
                </a:solidFill>
                <a:effectLst/>
                <a:uFillTx/>
                <a:latin typeface="Helvetica Neue Light"/>
                <a:ea typeface="Helvetica Neue Light"/>
                <a:cs typeface="Helvetica Neue Light"/>
                <a:sym typeface="Helvetica Neue Light"/>
              </a:rPr>
              <a:t>sys_models</a:t>
            </a:r>
            <a:r>
              <a:rPr kumimoji="0" lang="en-US" sz="30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rPr>
              <a:t> to execute</a:t>
            </a:r>
          </a:p>
        </p:txBody>
      </p:sp>
      <p:sp>
        <p:nvSpPr>
          <p:cNvPr id="7" name="Rectangle 6">
            <a:extLst>
              <a:ext uri="{FF2B5EF4-FFF2-40B4-BE49-F238E27FC236}">
                <a16:creationId xmlns:a16="http://schemas.microsoft.com/office/drawing/2014/main" id="{B245DF06-2DB0-A443-B2D9-57548368E8AB}"/>
              </a:ext>
            </a:extLst>
          </p:cNvPr>
          <p:cNvSpPr/>
          <p:nvPr/>
        </p:nvSpPr>
        <p:spPr>
          <a:xfrm>
            <a:off x="9096375" y="8172294"/>
            <a:ext cx="5924550" cy="3677930"/>
          </a:xfrm>
          <a:prstGeom prst="rect">
            <a:avLst/>
          </a:prstGeom>
          <a:solidFill>
            <a:srgbClr val="C9B37C">
              <a:alpha val="50000"/>
            </a:srgbClr>
          </a:solidFill>
          <a:ln w="12700"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8580" tIns="68580" rIns="68580" bIns="68580" numCol="1" spcCol="38100" rtlCol="0" anchor="ctr">
            <a:spAutoFit/>
          </a:bodyPr>
          <a:lstStyle/>
          <a:p>
            <a:pPr marL="0" marR="0" indent="0" algn="ctr" defTabSz="822960" rtl="0" fontAlgn="auto" latinLnBrk="0" hangingPunct="0">
              <a:lnSpc>
                <a:spcPct val="100000"/>
              </a:lnSpc>
              <a:spcBef>
                <a:spcPts val="0"/>
              </a:spcBef>
              <a:spcAft>
                <a:spcPts val="0"/>
              </a:spcAft>
              <a:buClrTx/>
              <a:buSzTx/>
              <a:buFontTx/>
              <a:buNone/>
              <a:tabLst/>
            </a:pPr>
            <a:r>
              <a:rPr kumimoji="0" lang="en-US" sz="5000" b="0" i="0" u="none" strike="noStrike" cap="none" spc="0" normalizeH="0" baseline="0" dirty="0" err="1">
                <a:ln>
                  <a:noFill/>
                </a:ln>
                <a:solidFill>
                  <a:srgbClr val="000000"/>
                </a:solidFill>
                <a:effectLst/>
                <a:uFillTx/>
                <a:latin typeface="Helvetica Neue Light"/>
                <a:ea typeface="Helvetica Neue Light"/>
                <a:cs typeface="Helvetica Neue Light"/>
                <a:sym typeface="Helvetica Neue Light"/>
              </a:rPr>
              <a:t>system_messaging</a:t>
            </a:r>
            <a:endParaRPr kumimoji="0" lang="en-US" sz="50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endParaRPr>
          </a:p>
          <a:p>
            <a:pPr marL="685800" marR="0" indent="-685800" algn="ctr" defTabSz="82296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30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rPr>
              <a:t>Sometimes referred to as the message passing interface (MPI)</a:t>
            </a:r>
          </a:p>
          <a:p>
            <a:pPr marL="685800" marR="0" indent="-685800" algn="ctr" defTabSz="822960" rtl="0" fontAlgn="auto" latinLnBrk="0" hangingPunct="0">
              <a:lnSpc>
                <a:spcPct val="100000"/>
              </a:lnSpc>
              <a:spcBef>
                <a:spcPts val="0"/>
              </a:spcBef>
              <a:spcAft>
                <a:spcPts val="0"/>
              </a:spcAft>
              <a:buClrTx/>
              <a:buSzTx/>
              <a:buFont typeface="Arial" panose="020B0604020202020204" pitchFamily="34" charset="0"/>
              <a:buChar char="•"/>
              <a:tabLst/>
            </a:pPr>
            <a:r>
              <a:rPr lang="en-US" sz="3000" dirty="0">
                <a:solidFill>
                  <a:srgbClr val="000000"/>
                </a:solidFill>
              </a:rPr>
              <a:t>Creates and handles message memory</a:t>
            </a:r>
          </a:p>
          <a:p>
            <a:pPr marL="685800" marR="0" indent="-685800" algn="ctr" defTabSz="82296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30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rPr>
              <a:t>Also assigns </a:t>
            </a:r>
            <a:r>
              <a:rPr kumimoji="0" lang="en-US" sz="3000" b="0" i="0" u="none" strike="noStrike" cap="none" spc="0" normalizeH="0" baseline="0" dirty="0" err="1">
                <a:ln>
                  <a:noFill/>
                </a:ln>
                <a:solidFill>
                  <a:srgbClr val="000000"/>
                </a:solidFill>
                <a:effectLst/>
                <a:uFillTx/>
                <a:latin typeface="Helvetica Neue Light"/>
                <a:ea typeface="Helvetica Neue Light"/>
                <a:cs typeface="Helvetica Neue Light"/>
                <a:sym typeface="Helvetica Neue Light"/>
              </a:rPr>
              <a:t>moduleIDs</a:t>
            </a:r>
            <a:endParaRPr kumimoji="0" lang="en-US" sz="30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endParaRPr>
          </a:p>
        </p:txBody>
      </p:sp>
      <p:sp>
        <p:nvSpPr>
          <p:cNvPr id="8" name="Rectangle 7">
            <a:extLst>
              <a:ext uri="{FF2B5EF4-FFF2-40B4-BE49-F238E27FC236}">
                <a16:creationId xmlns:a16="http://schemas.microsoft.com/office/drawing/2014/main" id="{BF738DD5-D237-F64D-92B7-DBA2752D4F0D}"/>
              </a:ext>
            </a:extLst>
          </p:cNvPr>
          <p:cNvSpPr/>
          <p:nvPr/>
        </p:nvSpPr>
        <p:spPr>
          <a:xfrm>
            <a:off x="1828800" y="8172294"/>
            <a:ext cx="5353050" cy="2754600"/>
          </a:xfrm>
          <a:prstGeom prst="rect">
            <a:avLst/>
          </a:prstGeom>
          <a:solidFill>
            <a:srgbClr val="C9B37C">
              <a:alpha val="50000"/>
            </a:srgbClr>
          </a:solidFill>
          <a:ln w="12700"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8580" tIns="68580" rIns="68580" bIns="68580" numCol="1" spcCol="38100" rtlCol="0" anchor="ctr">
            <a:spAutoFit/>
          </a:bodyPr>
          <a:lstStyle/>
          <a:p>
            <a:pPr marL="0" marR="0" indent="0" algn="ctr" defTabSz="822960" rtl="0" fontAlgn="auto" latinLnBrk="0" hangingPunct="0">
              <a:lnSpc>
                <a:spcPct val="100000"/>
              </a:lnSpc>
              <a:spcBef>
                <a:spcPts val="0"/>
              </a:spcBef>
              <a:spcAft>
                <a:spcPts val="0"/>
              </a:spcAft>
              <a:buClrTx/>
              <a:buSzTx/>
              <a:buFontTx/>
              <a:buNone/>
              <a:tabLst/>
            </a:pPr>
            <a:r>
              <a:rPr lang="en-US" sz="5000" dirty="0" err="1">
                <a:solidFill>
                  <a:srgbClr val="000000"/>
                </a:solidFill>
              </a:rPr>
              <a:t>sys_model</a:t>
            </a:r>
            <a:endParaRPr lang="en-US" sz="5000" dirty="0">
              <a:solidFill>
                <a:srgbClr val="000000"/>
              </a:solidFill>
            </a:endParaRPr>
          </a:p>
          <a:p>
            <a:pPr marL="685800" marR="0" indent="-685800" algn="ctr" defTabSz="82296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30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rPr>
              <a:t>A module that executes a distinct, algorithmic task. i.e. a dynamics module or flight software module</a:t>
            </a:r>
          </a:p>
        </p:txBody>
      </p:sp>
      <p:sp>
        <p:nvSpPr>
          <p:cNvPr id="9" name="Rectangle 8">
            <a:extLst>
              <a:ext uri="{FF2B5EF4-FFF2-40B4-BE49-F238E27FC236}">
                <a16:creationId xmlns:a16="http://schemas.microsoft.com/office/drawing/2014/main" id="{E74053AE-80D0-6340-B6E7-A4840E0A1703}"/>
              </a:ext>
            </a:extLst>
          </p:cNvPr>
          <p:cNvSpPr/>
          <p:nvPr/>
        </p:nvSpPr>
        <p:spPr>
          <a:xfrm>
            <a:off x="16935450" y="8287712"/>
            <a:ext cx="5353050" cy="2292935"/>
          </a:xfrm>
          <a:prstGeom prst="rect">
            <a:avLst/>
          </a:prstGeom>
          <a:solidFill>
            <a:srgbClr val="C9B37C">
              <a:alpha val="50000"/>
            </a:srgbClr>
          </a:solidFill>
          <a:ln w="12700"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8580" tIns="68580" rIns="68580" bIns="68580" numCol="1" spcCol="38100" rtlCol="0" anchor="ctr">
            <a:spAutoFit/>
          </a:bodyPr>
          <a:lstStyle/>
          <a:p>
            <a:pPr marL="0" marR="0" indent="0" algn="ctr" defTabSz="822960" rtl="0" fontAlgn="auto" latinLnBrk="0" hangingPunct="0">
              <a:lnSpc>
                <a:spcPct val="100000"/>
              </a:lnSpc>
              <a:spcBef>
                <a:spcPts val="0"/>
              </a:spcBef>
              <a:spcAft>
                <a:spcPts val="0"/>
              </a:spcAft>
              <a:buClrTx/>
              <a:buSzTx/>
              <a:buFontTx/>
              <a:buNone/>
              <a:tabLst/>
            </a:pPr>
            <a:r>
              <a:rPr lang="en-US" sz="5000" dirty="0" err="1">
                <a:solidFill>
                  <a:srgbClr val="000000"/>
                </a:solidFill>
              </a:rPr>
              <a:t>sys_interface</a:t>
            </a:r>
            <a:endParaRPr lang="en-US" sz="5000" dirty="0">
              <a:solidFill>
                <a:srgbClr val="000000"/>
              </a:solidFill>
            </a:endParaRPr>
          </a:p>
          <a:p>
            <a:pPr marL="685800" marR="0" indent="-685800" algn="ctr" defTabSz="82296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30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rPr>
              <a:t>A </a:t>
            </a:r>
            <a:r>
              <a:rPr kumimoji="0" lang="en-US" sz="3000" b="0" i="0" u="none" strike="noStrike" cap="none" spc="0" normalizeH="0" baseline="0" dirty="0" err="1">
                <a:ln>
                  <a:noFill/>
                </a:ln>
                <a:solidFill>
                  <a:srgbClr val="000000"/>
                </a:solidFill>
                <a:effectLst/>
                <a:uFillTx/>
                <a:latin typeface="Helvetica Neue Light"/>
                <a:ea typeface="Helvetica Neue Light"/>
                <a:cs typeface="Helvetica Neue Light"/>
                <a:sym typeface="Helvetica Neue Light"/>
              </a:rPr>
              <a:t>uni</a:t>
            </a:r>
            <a:r>
              <a:rPr kumimoji="0" lang="en-US" sz="30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rPr>
              <a:t>-direction definition of message data transfer between </a:t>
            </a:r>
            <a:r>
              <a:rPr kumimoji="0" lang="en-US" sz="3000" b="0" i="0" u="none" strike="noStrike" cap="none" spc="0" normalizeH="0" baseline="0" dirty="0" err="1">
                <a:ln>
                  <a:noFill/>
                </a:ln>
                <a:solidFill>
                  <a:srgbClr val="000000"/>
                </a:solidFill>
                <a:effectLst/>
                <a:uFillTx/>
                <a:latin typeface="Helvetica Neue Light"/>
                <a:ea typeface="Helvetica Neue Light"/>
                <a:cs typeface="Helvetica Neue Light"/>
                <a:sym typeface="Helvetica Neue Light"/>
              </a:rPr>
              <a:t>sys_process</a:t>
            </a:r>
            <a:r>
              <a:rPr lang="en-US" sz="3000" dirty="0" err="1">
                <a:solidFill>
                  <a:srgbClr val="000000"/>
                </a:solidFill>
              </a:rPr>
              <a:t>es</a:t>
            </a:r>
            <a:endParaRPr kumimoji="0" lang="en-US" sz="30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endParaRPr>
          </a:p>
        </p:txBody>
      </p:sp>
    </p:spTree>
    <p:extLst>
      <p:ext uri="{BB962C8B-B14F-4D97-AF65-F5344CB8AC3E}">
        <p14:creationId xmlns:p14="http://schemas.microsoft.com/office/powerpoint/2010/main" val="2337072313"/>
      </p:ext>
    </p:extLst>
  </p:cSld>
  <p:clrMapOvr>
    <a:masterClrMapping/>
  </p:clrMapOvr>
  <p:transition spd="med"/>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EFCDC-E216-A84F-846E-0C63BA8D2674}"/>
              </a:ext>
            </a:extLst>
          </p:cNvPr>
          <p:cNvSpPr>
            <a:spLocks noGrp="1"/>
          </p:cNvSpPr>
          <p:nvPr>
            <p:ph type="title"/>
          </p:nvPr>
        </p:nvSpPr>
        <p:spPr/>
        <p:txBody>
          <a:bodyPr/>
          <a:lstStyle/>
          <a:p>
            <a:r>
              <a:rPr lang="en-US" dirty="0"/>
              <a:t>What does </a:t>
            </a:r>
            <a:r>
              <a:rPr lang="en-US" dirty="0" err="1"/>
              <a:t>SystemMessaging</a:t>
            </a:r>
            <a:r>
              <a:rPr lang="en-US" dirty="0"/>
              <a:t>() do?</a:t>
            </a:r>
          </a:p>
        </p:txBody>
      </p:sp>
      <p:cxnSp>
        <p:nvCxnSpPr>
          <p:cNvPr id="6" name="Straight Arrow Connector 5">
            <a:extLst>
              <a:ext uri="{FF2B5EF4-FFF2-40B4-BE49-F238E27FC236}">
                <a16:creationId xmlns:a16="http://schemas.microsoft.com/office/drawing/2014/main" id="{9810BD4D-AA54-F544-8BA3-3B25B1E51B5F}"/>
              </a:ext>
            </a:extLst>
          </p:cNvPr>
          <p:cNvCxnSpPr>
            <a:cxnSpLocks/>
          </p:cNvCxnSpPr>
          <p:nvPr/>
        </p:nvCxnSpPr>
        <p:spPr>
          <a:xfrm flipH="1">
            <a:off x="8783782" y="5226534"/>
            <a:ext cx="5054289" cy="0"/>
          </a:xfrm>
          <a:prstGeom prst="straightConnector1">
            <a:avLst/>
          </a:prstGeom>
          <a:noFill/>
          <a:ln w="762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9" name="TextBox 8">
            <a:extLst>
              <a:ext uri="{FF2B5EF4-FFF2-40B4-BE49-F238E27FC236}">
                <a16:creationId xmlns:a16="http://schemas.microsoft.com/office/drawing/2014/main" id="{5AA55DEF-22F3-3F49-8A7B-06EB8FEE1D19}"/>
              </a:ext>
            </a:extLst>
          </p:cNvPr>
          <p:cNvSpPr txBox="1"/>
          <p:nvPr/>
        </p:nvSpPr>
        <p:spPr>
          <a:xfrm>
            <a:off x="14333836" y="4544075"/>
            <a:ext cx="7524750" cy="441659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822960" rtl="0" fontAlgn="auto" latinLnBrk="0" hangingPunct="0">
              <a:lnSpc>
                <a:spcPct val="100000"/>
              </a:lnSpc>
              <a:spcBef>
                <a:spcPts val="0"/>
              </a:spcBef>
              <a:spcAft>
                <a:spcPts val="0"/>
              </a:spcAft>
              <a:buClrTx/>
              <a:buSzTx/>
              <a:buFontTx/>
              <a:buNone/>
              <a:tabLst/>
            </a:pPr>
            <a:r>
              <a:rPr lang="en-US" sz="2500" dirty="0">
                <a:solidFill>
                  <a:schemeClr val="tx1"/>
                </a:solidFill>
              </a:rPr>
              <a:t>Checks a few things first:</a:t>
            </a:r>
          </a:p>
          <a:p>
            <a:pPr marL="457200" marR="0" indent="-457200" algn="l" defTabSz="822960" rtl="0" fontAlgn="auto" latinLnBrk="0" hangingPunct="0">
              <a:lnSpc>
                <a:spcPct val="100000"/>
              </a:lnSpc>
              <a:spcBef>
                <a:spcPts val="0"/>
              </a:spcBef>
              <a:spcAft>
                <a:spcPts val="0"/>
              </a:spcAft>
              <a:buClrTx/>
              <a:buSzTx/>
              <a:buFont typeface="Arial" panose="020B0604020202020204" pitchFamily="34" charset="0"/>
              <a:buChar char="•"/>
              <a:tabLst/>
            </a:pPr>
            <a:r>
              <a:rPr lang="en-US" sz="2500" dirty="0">
                <a:solidFill>
                  <a:schemeClr val="tx1"/>
                </a:solidFill>
              </a:rPr>
              <a:t>Is the message ID valid (&lt; </a:t>
            </a:r>
            <a:r>
              <a:rPr lang="en-US" sz="2500" dirty="0" err="1">
                <a:solidFill>
                  <a:schemeClr val="tx1"/>
                </a:solidFill>
              </a:rPr>
              <a:t>num</a:t>
            </a:r>
            <a:r>
              <a:rPr lang="en-US" sz="2500" dirty="0">
                <a:solidFill>
                  <a:schemeClr val="tx1"/>
                </a:solidFill>
              </a:rPr>
              <a:t> messages created so far in this process)</a:t>
            </a:r>
          </a:p>
          <a:p>
            <a:pPr marL="457200" marR="0" indent="-457200" algn="l" defTabSz="822960" rtl="0" fontAlgn="auto" latinLnBrk="0" hangingPunct="0">
              <a:lnSpc>
                <a:spcPct val="100000"/>
              </a:lnSpc>
              <a:spcBef>
                <a:spcPts val="0"/>
              </a:spcBef>
              <a:spcAft>
                <a:spcPts val="0"/>
              </a:spcAft>
              <a:buClrTx/>
              <a:buSzTx/>
              <a:buFont typeface="Arial" panose="020B0604020202020204" pitchFamily="34" charset="0"/>
              <a:buChar char="•"/>
              <a:tabLst/>
            </a:pPr>
            <a:r>
              <a:rPr lang="en-US" sz="2500" dirty="0">
                <a:solidFill>
                  <a:schemeClr val="tx1"/>
                </a:solidFill>
              </a:rPr>
              <a:t>Is there anything to read? If not, return false</a:t>
            </a:r>
          </a:p>
          <a:p>
            <a:pPr marL="457200" marR="0" indent="-457200" algn="l" defTabSz="822960" rtl="0" fontAlgn="auto" latinLnBrk="0" hangingPunct="0">
              <a:lnSpc>
                <a:spcPct val="100000"/>
              </a:lnSpc>
              <a:spcBef>
                <a:spcPts val="0"/>
              </a:spcBef>
              <a:spcAft>
                <a:spcPts val="0"/>
              </a:spcAft>
              <a:buClrTx/>
              <a:buSzTx/>
              <a:buFont typeface="Arial" panose="020B0604020202020204" pitchFamily="34" charset="0"/>
              <a:buChar char="•"/>
              <a:tabLst/>
            </a:pPr>
            <a:r>
              <a:rPr lang="en-US" sz="2500" dirty="0">
                <a:solidFill>
                  <a:schemeClr val="tx1"/>
                </a:solidFill>
              </a:rPr>
              <a:t>Is the module allowed to read this message? If not, warn.</a:t>
            </a:r>
          </a:p>
          <a:p>
            <a:pPr marL="457200" marR="0" indent="-457200" algn="l" defTabSz="822960" rtl="0" fontAlgn="auto" latinLnBrk="0" hangingPunct="0">
              <a:lnSpc>
                <a:spcPct val="100000"/>
              </a:lnSpc>
              <a:spcBef>
                <a:spcPts val="0"/>
              </a:spcBef>
              <a:spcAft>
                <a:spcPts val="0"/>
              </a:spcAft>
              <a:buClrTx/>
              <a:buSzTx/>
              <a:buFont typeface="Arial" panose="020B0604020202020204" pitchFamily="34" charset="0"/>
              <a:buChar char="•"/>
              <a:tabLst/>
            </a:pPr>
            <a:endParaRPr lang="en-US" sz="2500" dirty="0">
              <a:solidFill>
                <a:schemeClr val="tx1"/>
              </a:solidFill>
            </a:endParaRPr>
          </a:p>
          <a:p>
            <a:pPr marR="0" algn="l" defTabSz="822960" rtl="0" fontAlgn="auto" latinLnBrk="0" hangingPunct="0">
              <a:lnSpc>
                <a:spcPct val="100000"/>
              </a:lnSpc>
              <a:spcBef>
                <a:spcPts val="0"/>
              </a:spcBef>
              <a:spcAft>
                <a:spcPts val="0"/>
              </a:spcAft>
              <a:buClrTx/>
              <a:buSzTx/>
              <a:tabLst/>
            </a:pPr>
            <a:r>
              <a:rPr lang="en-US" sz="2500" dirty="0">
                <a:solidFill>
                  <a:schemeClr val="tx1"/>
                </a:solidFill>
              </a:rPr>
              <a:t>Then,  update </a:t>
            </a:r>
            <a:r>
              <a:rPr lang="en-US" sz="2500" dirty="0" err="1">
                <a:solidFill>
                  <a:schemeClr val="tx1"/>
                </a:solidFill>
              </a:rPr>
              <a:t>previousPublisher</a:t>
            </a:r>
            <a:r>
              <a:rPr lang="en-US" sz="2500" dirty="0">
                <a:solidFill>
                  <a:schemeClr val="tx1"/>
                </a:solidFill>
              </a:rPr>
              <a:t>.</a:t>
            </a:r>
          </a:p>
          <a:p>
            <a:pPr marR="0" algn="l" defTabSz="822960" rtl="0" fontAlgn="auto" latinLnBrk="0" hangingPunct="0">
              <a:lnSpc>
                <a:spcPct val="100000"/>
              </a:lnSpc>
              <a:spcBef>
                <a:spcPts val="0"/>
              </a:spcBef>
              <a:spcAft>
                <a:spcPts val="0"/>
              </a:spcAft>
              <a:buClrTx/>
              <a:buSzTx/>
              <a:tabLst/>
            </a:pPr>
            <a:r>
              <a:rPr lang="en-US" sz="2500" dirty="0">
                <a:solidFill>
                  <a:schemeClr val="tx1"/>
                </a:solidFill>
              </a:rPr>
              <a:t>Then, read the message. If less bytes were requested than the actual message, read the requested number. If more, only read the message bytes.</a:t>
            </a:r>
          </a:p>
        </p:txBody>
      </p:sp>
      <p:sp>
        <p:nvSpPr>
          <p:cNvPr id="8" name="Rectangle 7">
            <a:extLst>
              <a:ext uri="{FF2B5EF4-FFF2-40B4-BE49-F238E27FC236}">
                <a16:creationId xmlns:a16="http://schemas.microsoft.com/office/drawing/2014/main" id="{B0981095-0AB1-5646-962E-F4E886B44796}"/>
              </a:ext>
            </a:extLst>
          </p:cNvPr>
          <p:cNvSpPr/>
          <p:nvPr/>
        </p:nvSpPr>
        <p:spPr>
          <a:xfrm>
            <a:off x="700056" y="1894059"/>
            <a:ext cx="12966516" cy="11772454"/>
          </a:xfrm>
          <a:prstGeom prst="rect">
            <a:avLst/>
          </a:prstGeom>
          <a:solidFill>
            <a:srgbClr val="C9B37C">
              <a:alpha val="50000"/>
            </a:srgbClr>
          </a:solidFill>
          <a:ln w="12700"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8580" tIns="68580" rIns="68580" bIns="68580" numCol="1" spcCol="38100" rtlCol="0" anchor="ctr">
            <a:spAutoFit/>
          </a:bodyPr>
          <a:lstStyle/>
          <a:p>
            <a:r>
              <a:rPr lang="en-US" sz="1800" b="1" dirty="0"/>
              <a:t>public</a:t>
            </a:r>
            <a:r>
              <a:rPr lang="en-US" sz="1800" dirty="0"/>
              <a:t>:</a:t>
            </a:r>
            <a:br>
              <a:rPr lang="en-US" sz="1800" dirty="0"/>
            </a:br>
            <a:r>
              <a:rPr lang="en-US" sz="1800" dirty="0"/>
              <a:t>    </a:t>
            </a:r>
            <a:r>
              <a:rPr lang="en-US" sz="1800" b="1" dirty="0"/>
              <a:t>static </a:t>
            </a:r>
            <a:r>
              <a:rPr lang="en-US" sz="1800" dirty="0" err="1"/>
              <a:t>SystemMessaging</a:t>
            </a:r>
            <a:r>
              <a:rPr lang="en-US" sz="1800" dirty="0"/>
              <a:t>* </a:t>
            </a:r>
            <a:r>
              <a:rPr lang="en-US" sz="1800" dirty="0" err="1"/>
              <a:t>GetInstance</a:t>
            </a:r>
            <a:r>
              <a:rPr lang="en-US" sz="1800" dirty="0"/>
              <a:t>();  //! -- returns a pointer to the sim instance of </a:t>
            </a:r>
            <a:r>
              <a:rPr lang="en-US" sz="1800" dirty="0" err="1"/>
              <a:t>SystemMessaging</a:t>
            </a:r>
            <a:br>
              <a:rPr lang="en-US" sz="1800" dirty="0"/>
            </a:br>
            <a:r>
              <a:rPr lang="en-US" sz="1800" dirty="0"/>
              <a:t>    uint64_t </a:t>
            </a:r>
            <a:r>
              <a:rPr lang="en-US" sz="1800" dirty="0" err="1"/>
              <a:t>AttachStorageBucket</a:t>
            </a:r>
            <a:r>
              <a:rPr lang="en-US" sz="1800" dirty="0"/>
              <a:t>(</a:t>
            </a:r>
            <a:r>
              <a:rPr lang="en-US" sz="1800" dirty="0" err="1"/>
              <a:t>std</a:t>
            </a:r>
            <a:r>
              <a:rPr lang="en-US" sz="1800" dirty="0"/>
              <a:t>::string </a:t>
            </a:r>
            <a:r>
              <a:rPr lang="en-US" sz="1800" dirty="0" err="1"/>
              <a:t>bufferName</a:t>
            </a:r>
            <a:r>
              <a:rPr lang="en-US" sz="1800" dirty="0"/>
              <a:t> = "");  //! -- adds a new buffer to the messaging system</a:t>
            </a:r>
            <a:br>
              <a:rPr lang="en-US" sz="1800" dirty="0"/>
            </a:br>
            <a:r>
              <a:rPr lang="en-US" sz="1800" dirty="0"/>
              <a:t>    </a:t>
            </a:r>
            <a:r>
              <a:rPr lang="en-US" sz="1800" b="1" dirty="0"/>
              <a:t>void </a:t>
            </a:r>
            <a:r>
              <a:rPr lang="en-US" sz="1800" dirty="0" err="1"/>
              <a:t>SetNumMessages</a:t>
            </a:r>
            <a:r>
              <a:rPr lang="en-US" sz="1800" dirty="0"/>
              <a:t>(uint64_t </a:t>
            </a:r>
            <a:r>
              <a:rPr lang="en-US" sz="1800" dirty="0" err="1"/>
              <a:t>MessageCount</a:t>
            </a:r>
            <a:r>
              <a:rPr lang="en-US" sz="1800" dirty="0"/>
              <a:t>);  //! --updates message count in buffer header</a:t>
            </a:r>
            <a:br>
              <a:rPr lang="en-US" sz="1800" dirty="0"/>
            </a:br>
            <a:r>
              <a:rPr lang="en-US" sz="1800" dirty="0"/>
              <a:t>    uint64_t </a:t>
            </a:r>
            <a:r>
              <a:rPr lang="en-US" sz="1800" dirty="0" err="1"/>
              <a:t>GetMessageCount</a:t>
            </a:r>
            <a:r>
              <a:rPr lang="en-US" sz="1800" dirty="0"/>
              <a:t>(int32_t </a:t>
            </a:r>
            <a:r>
              <a:rPr lang="en-US" sz="1800" dirty="0" err="1"/>
              <a:t>bufferSelect</a:t>
            </a:r>
            <a:r>
              <a:rPr lang="en-US" sz="1800" dirty="0"/>
              <a:t> = -1);  //! --gets the number of messages in buffer </a:t>
            </a:r>
            <a:r>
              <a:rPr lang="en-US" sz="1800" dirty="0" err="1"/>
              <a:t>bufferSelect</a:t>
            </a:r>
            <a:br>
              <a:rPr lang="en-US" sz="1800" dirty="0"/>
            </a:br>
            <a:r>
              <a:rPr lang="en-US" sz="1800" dirty="0"/>
              <a:t>    </a:t>
            </a:r>
            <a:r>
              <a:rPr lang="en-US" sz="1800" b="1" dirty="0"/>
              <a:t>void </a:t>
            </a:r>
            <a:r>
              <a:rPr lang="en-US" sz="1800" dirty="0" err="1"/>
              <a:t>ClearMessageBuffer</a:t>
            </a:r>
            <a:r>
              <a:rPr lang="en-US" sz="1800" dirty="0"/>
              <a:t>();  //! -- sets current buffer to zeros</a:t>
            </a:r>
            <a:br>
              <a:rPr lang="en-US" sz="1800" dirty="0"/>
            </a:br>
            <a:r>
              <a:rPr lang="en-US" sz="1800" dirty="0"/>
              <a:t>    uint64_t </a:t>
            </a:r>
            <a:r>
              <a:rPr lang="en-US" sz="1800" dirty="0" err="1"/>
              <a:t>GetCurrentSize</a:t>
            </a:r>
            <a:r>
              <a:rPr lang="en-US" sz="1800" dirty="0"/>
              <a:t>();  //! -- returns size of current buffer</a:t>
            </a:r>
            <a:br>
              <a:rPr lang="en-US" sz="1800" dirty="0"/>
            </a:br>
            <a:r>
              <a:rPr lang="en-US" sz="1800" dirty="0"/>
              <a:t>    int64_t </a:t>
            </a:r>
            <a:r>
              <a:rPr lang="en-US" sz="1800" dirty="0" err="1"/>
              <a:t>CreateNewMessage</a:t>
            </a:r>
            <a:r>
              <a:rPr lang="en-US" sz="1800" dirty="0"/>
              <a:t>(std::string </a:t>
            </a:r>
            <a:r>
              <a:rPr lang="en-US" sz="1800" dirty="0" err="1"/>
              <a:t>MessageName</a:t>
            </a:r>
            <a:r>
              <a:rPr lang="en-US" sz="1800" dirty="0"/>
              <a:t>, uint64_t </a:t>
            </a:r>
            <a:r>
              <a:rPr lang="en-US" sz="1800" dirty="0" err="1"/>
              <a:t>MaxSize</a:t>
            </a:r>
            <a:r>
              <a:rPr lang="en-US" sz="1800" dirty="0"/>
              <a:t>,</a:t>
            </a:r>
            <a:br>
              <a:rPr lang="en-US" sz="1800" dirty="0"/>
            </a:br>
            <a:r>
              <a:rPr lang="en-US" sz="1800" dirty="0"/>
              <a:t>        uint64_t </a:t>
            </a:r>
            <a:r>
              <a:rPr lang="en-US" sz="1800" dirty="0" err="1"/>
              <a:t>NumMessageBuffers</a:t>
            </a:r>
            <a:r>
              <a:rPr lang="en-US" sz="1800" dirty="0"/>
              <a:t> = 2, std::string </a:t>
            </a:r>
            <a:r>
              <a:rPr lang="en-US" sz="1800" dirty="0" err="1"/>
              <a:t>messageStruct</a:t>
            </a:r>
            <a:r>
              <a:rPr lang="en-US" sz="1800" dirty="0"/>
              <a:t> = "", int64_t </a:t>
            </a:r>
            <a:r>
              <a:rPr lang="en-US" sz="1800" dirty="0" err="1"/>
              <a:t>moduleID</a:t>
            </a:r>
            <a:r>
              <a:rPr lang="en-US" sz="1800" dirty="0"/>
              <a:t> = -1);</a:t>
            </a:r>
            <a:br>
              <a:rPr lang="en-US" sz="1800" dirty="0"/>
            </a:br>
            <a:r>
              <a:rPr lang="en-US" sz="1800" dirty="0"/>
              <a:t>    </a:t>
            </a:r>
            <a:r>
              <a:rPr lang="en-US" sz="1800" b="1" dirty="0"/>
              <a:t>bool </a:t>
            </a:r>
            <a:r>
              <a:rPr lang="en-US" sz="1800" dirty="0" err="1"/>
              <a:t>WriteMessage</a:t>
            </a:r>
            <a:r>
              <a:rPr lang="en-US" sz="1800" dirty="0"/>
              <a:t>(int64_t </a:t>
            </a:r>
            <a:r>
              <a:rPr lang="en-US" sz="1800" dirty="0" err="1"/>
              <a:t>MessageID</a:t>
            </a:r>
            <a:r>
              <a:rPr lang="en-US" sz="1800" dirty="0"/>
              <a:t>, uint64_t </a:t>
            </a:r>
            <a:r>
              <a:rPr lang="en-US" sz="1800" dirty="0" err="1"/>
              <a:t>ClockTimeNanos</a:t>
            </a:r>
            <a:r>
              <a:rPr lang="en-US" sz="1800" dirty="0"/>
              <a:t>, uint64_t </a:t>
            </a:r>
            <a:r>
              <a:rPr lang="en-US" sz="1800" dirty="0" err="1"/>
              <a:t>MsgSize</a:t>
            </a:r>
            <a:r>
              <a:rPr lang="en-US" sz="1800" dirty="0"/>
              <a:t>,</a:t>
            </a:r>
            <a:br>
              <a:rPr lang="en-US" sz="1800" dirty="0"/>
            </a:br>
            <a:r>
              <a:rPr lang="en-US" sz="1800" dirty="0"/>
              <a:t>                      </a:t>
            </a:r>
            <a:r>
              <a:rPr lang="en-US" sz="1800" b="1" dirty="0"/>
              <a:t>void </a:t>
            </a:r>
            <a:r>
              <a:rPr lang="en-US" sz="1800" dirty="0"/>
              <a:t>*</a:t>
            </a:r>
            <a:r>
              <a:rPr lang="en-US" sz="1800" dirty="0" err="1"/>
              <a:t>MsgPayload</a:t>
            </a:r>
            <a:r>
              <a:rPr lang="en-US" sz="1800" dirty="0"/>
              <a:t>, int64_t </a:t>
            </a:r>
            <a:r>
              <a:rPr lang="en-US" sz="1800" dirty="0" err="1"/>
              <a:t>moduleID</a:t>
            </a:r>
            <a:r>
              <a:rPr lang="en-US" sz="1800" dirty="0"/>
              <a:t> = -1);</a:t>
            </a:r>
            <a:br>
              <a:rPr lang="en-US" sz="1800" dirty="0"/>
            </a:br>
            <a:r>
              <a:rPr lang="en-US" sz="1800" dirty="0"/>
              <a:t>    </a:t>
            </a:r>
            <a:r>
              <a:rPr lang="en-US" sz="1800" b="1" dirty="0"/>
              <a:t>bool </a:t>
            </a:r>
            <a:r>
              <a:rPr lang="en-US" sz="1800" dirty="0" err="1"/>
              <a:t>ReadMessage</a:t>
            </a:r>
            <a:r>
              <a:rPr lang="en-US" sz="1800" dirty="0"/>
              <a:t>(int64_t </a:t>
            </a:r>
            <a:r>
              <a:rPr lang="en-US" sz="1800" dirty="0" err="1"/>
              <a:t>MessageID</a:t>
            </a:r>
            <a:r>
              <a:rPr lang="en-US" sz="1800" dirty="0"/>
              <a:t>, </a:t>
            </a:r>
            <a:r>
              <a:rPr lang="en-US" sz="1800" dirty="0" err="1"/>
              <a:t>SingleMessageHeader</a:t>
            </a:r>
            <a:r>
              <a:rPr lang="en-US" sz="1800" dirty="0"/>
              <a:t> *</a:t>
            </a:r>
            <a:r>
              <a:rPr lang="en-US" sz="1800" dirty="0" err="1"/>
              <a:t>DataHeader</a:t>
            </a:r>
            <a:r>
              <a:rPr lang="en-US" sz="1800" dirty="0"/>
              <a:t>,</a:t>
            </a:r>
            <a:br>
              <a:rPr lang="en-US" sz="1800" dirty="0"/>
            </a:br>
            <a:r>
              <a:rPr lang="en-US" sz="1800" dirty="0"/>
              <a:t>                     uint64_t </a:t>
            </a:r>
            <a:r>
              <a:rPr lang="en-US" sz="1800" dirty="0" err="1"/>
              <a:t>MaxBytes</a:t>
            </a:r>
            <a:r>
              <a:rPr lang="en-US" sz="1800" dirty="0"/>
              <a:t>, </a:t>
            </a:r>
            <a:r>
              <a:rPr lang="en-US" sz="1800" b="1" dirty="0"/>
              <a:t>void </a:t>
            </a:r>
            <a:r>
              <a:rPr lang="en-US" sz="1800" dirty="0"/>
              <a:t>*</a:t>
            </a:r>
            <a:r>
              <a:rPr lang="en-US" sz="1800" dirty="0" err="1"/>
              <a:t>MsgPayload</a:t>
            </a:r>
            <a:r>
              <a:rPr lang="en-US" sz="1800" dirty="0"/>
              <a:t>, int64_t </a:t>
            </a:r>
            <a:r>
              <a:rPr lang="en-US" sz="1800" dirty="0" err="1"/>
              <a:t>moduleID</a:t>
            </a:r>
            <a:r>
              <a:rPr lang="en-US" sz="1800" dirty="0"/>
              <a:t>=-1, uint64_t </a:t>
            </a:r>
            <a:r>
              <a:rPr lang="en-US" sz="1800" dirty="0" err="1"/>
              <a:t>CurrentOffset</a:t>
            </a:r>
            <a:r>
              <a:rPr lang="en-US" sz="1800" dirty="0"/>
              <a:t>=0);</a:t>
            </a:r>
            <a:br>
              <a:rPr lang="en-US" sz="1800" dirty="0"/>
            </a:br>
            <a:r>
              <a:rPr lang="en-US" sz="1800" dirty="0"/>
              <a:t>    </a:t>
            </a:r>
            <a:r>
              <a:rPr lang="en-US" sz="1800" b="1" dirty="0"/>
              <a:t>static void </a:t>
            </a:r>
            <a:r>
              <a:rPr lang="en-US" sz="1800" dirty="0" err="1"/>
              <a:t>AccessMessageData</a:t>
            </a:r>
            <a:r>
              <a:rPr lang="en-US" sz="1800" dirty="0"/>
              <a:t>(uint8_t *</a:t>
            </a:r>
            <a:r>
              <a:rPr lang="en-US" sz="1800" dirty="0" err="1"/>
              <a:t>MsgBuffer</a:t>
            </a:r>
            <a:r>
              <a:rPr lang="en-US" sz="1800" dirty="0"/>
              <a:t>, uint64_t </a:t>
            </a:r>
            <a:r>
              <a:rPr lang="en-US" sz="1800" dirty="0" err="1"/>
              <a:t>maxMsgBytes</a:t>
            </a:r>
            <a:r>
              <a:rPr lang="en-US" sz="1800" dirty="0"/>
              <a:t>,</a:t>
            </a:r>
            <a:br>
              <a:rPr lang="en-US" sz="1800" dirty="0"/>
            </a:br>
            <a:r>
              <a:rPr lang="en-US" sz="1800" dirty="0"/>
              <a:t>                                  uint64_t </a:t>
            </a:r>
            <a:r>
              <a:rPr lang="en-US" sz="1800" dirty="0" err="1"/>
              <a:t>CurrentOffset</a:t>
            </a:r>
            <a:r>
              <a:rPr lang="en-US" sz="1800" dirty="0"/>
              <a:t>, </a:t>
            </a:r>
            <a:r>
              <a:rPr lang="en-US" sz="1800" dirty="0" err="1"/>
              <a:t>SingleMessageHeader</a:t>
            </a:r>
            <a:r>
              <a:rPr lang="en-US" sz="1800" dirty="0"/>
              <a:t> *</a:t>
            </a:r>
            <a:r>
              <a:rPr lang="en-US" sz="1800" dirty="0" err="1"/>
              <a:t>DataHeader</a:t>
            </a:r>
            <a:r>
              <a:rPr lang="en-US" sz="1800" dirty="0"/>
              <a:t>,</a:t>
            </a:r>
            <a:br>
              <a:rPr lang="en-US" sz="1800" dirty="0"/>
            </a:br>
            <a:r>
              <a:rPr lang="en-US" sz="1800" dirty="0"/>
              <a:t>                                  uint64_t </a:t>
            </a:r>
            <a:r>
              <a:rPr lang="en-US" sz="1800" dirty="0" err="1"/>
              <a:t>maxReadBytes</a:t>
            </a:r>
            <a:r>
              <a:rPr lang="en-US" sz="1800" dirty="0"/>
              <a:t>, uint8_t *</a:t>
            </a:r>
            <a:r>
              <a:rPr lang="en-US" sz="1800" dirty="0" err="1"/>
              <a:t>OutputBuffer</a:t>
            </a:r>
            <a:r>
              <a:rPr lang="en-US" sz="1800" dirty="0"/>
              <a:t>);</a:t>
            </a:r>
            <a:br>
              <a:rPr lang="en-US" sz="1800" dirty="0"/>
            </a:br>
            <a:r>
              <a:rPr lang="en-US" sz="1800" dirty="0"/>
              <a:t>    </a:t>
            </a:r>
            <a:r>
              <a:rPr lang="en-US" sz="1800" dirty="0" err="1"/>
              <a:t>MessageHeaderData</a:t>
            </a:r>
            <a:r>
              <a:rPr lang="en-US" sz="1800" dirty="0"/>
              <a:t>* </a:t>
            </a:r>
            <a:r>
              <a:rPr lang="en-US" sz="1800" dirty="0" err="1"/>
              <a:t>FindMsgHeader</a:t>
            </a:r>
            <a:r>
              <a:rPr lang="en-US" sz="1800" dirty="0"/>
              <a:t>(int64_t </a:t>
            </a:r>
            <a:r>
              <a:rPr lang="en-US" sz="1800" dirty="0" err="1"/>
              <a:t>MessageID</a:t>
            </a:r>
            <a:r>
              <a:rPr lang="en-US" sz="1800" dirty="0"/>
              <a:t>, int32_t </a:t>
            </a:r>
            <a:r>
              <a:rPr lang="en-US" sz="1800" dirty="0" err="1"/>
              <a:t>bufferSelect</a:t>
            </a:r>
            <a:r>
              <a:rPr lang="en-US" sz="1800" dirty="0"/>
              <a:t>=-1);  //! -- returns a </a:t>
            </a:r>
            <a:r>
              <a:rPr lang="en-US" sz="1800" dirty="0" err="1"/>
              <a:t>MessageHeaderData</a:t>
            </a:r>
            <a:br>
              <a:rPr lang="en-US" sz="1800" dirty="0"/>
            </a:br>
            <a:r>
              <a:rPr lang="en-US" sz="1800" dirty="0"/>
              <a:t>    </a:t>
            </a:r>
            <a:r>
              <a:rPr lang="en-US" sz="1800" b="1" dirty="0"/>
              <a:t>void </a:t>
            </a:r>
            <a:r>
              <a:rPr lang="en-US" sz="1800" dirty="0" err="1"/>
              <a:t>PrintAllMessageData</a:t>
            </a:r>
            <a:r>
              <a:rPr lang="en-US" sz="1800" dirty="0"/>
              <a:t>();  //! -- prints data for messages in current buffer</a:t>
            </a:r>
            <a:br>
              <a:rPr lang="en-US" sz="1800" dirty="0"/>
            </a:br>
            <a:r>
              <a:rPr lang="en-US" sz="1800" dirty="0"/>
              <a:t>    </a:t>
            </a:r>
            <a:r>
              <a:rPr lang="en-US" sz="1800" b="1" dirty="0"/>
              <a:t>void </a:t>
            </a:r>
            <a:r>
              <a:rPr lang="en-US" sz="1800" dirty="0" err="1"/>
              <a:t>PrintMessageStats</a:t>
            </a:r>
            <a:r>
              <a:rPr lang="en-US" sz="1800" dirty="0"/>
              <a:t>(int64_t </a:t>
            </a:r>
            <a:r>
              <a:rPr lang="en-US" sz="1800" dirty="0" err="1"/>
              <a:t>MessageID</a:t>
            </a:r>
            <a:r>
              <a:rPr lang="en-US" sz="1800" dirty="0"/>
              <a:t>);  //! -- prints data for a single message by ID</a:t>
            </a:r>
            <a:br>
              <a:rPr lang="en-US" sz="1800" dirty="0"/>
            </a:br>
            <a:r>
              <a:rPr lang="en-US" sz="1800" dirty="0"/>
              <a:t>    std::string </a:t>
            </a:r>
            <a:r>
              <a:rPr lang="en-US" sz="1800" dirty="0" err="1"/>
              <a:t>FindMessageName</a:t>
            </a:r>
            <a:r>
              <a:rPr lang="en-US" sz="1800" dirty="0"/>
              <a:t>(int64_t </a:t>
            </a:r>
            <a:r>
              <a:rPr lang="en-US" sz="1800" dirty="0" err="1"/>
              <a:t>MessageID</a:t>
            </a:r>
            <a:r>
              <a:rPr lang="en-US" sz="1800" dirty="0"/>
              <a:t>, int32_t </a:t>
            </a:r>
            <a:r>
              <a:rPr lang="en-US" sz="1800" dirty="0" err="1"/>
              <a:t>bufferSelect</a:t>
            </a:r>
            <a:r>
              <a:rPr lang="en-US" sz="1800" dirty="0"/>
              <a:t>=-1);  //! -- searches only the selected buffer</a:t>
            </a:r>
            <a:br>
              <a:rPr lang="en-US" sz="1800" dirty="0"/>
            </a:br>
            <a:r>
              <a:rPr lang="en-US" sz="1800" dirty="0"/>
              <a:t>    int64_t </a:t>
            </a:r>
            <a:r>
              <a:rPr lang="en-US" sz="1800" dirty="0" err="1"/>
              <a:t>FindMessageID</a:t>
            </a:r>
            <a:r>
              <a:rPr lang="en-US" sz="1800" dirty="0"/>
              <a:t>(</a:t>
            </a:r>
            <a:r>
              <a:rPr lang="en-US" sz="1800" dirty="0" err="1"/>
              <a:t>std</a:t>
            </a:r>
            <a:r>
              <a:rPr lang="en-US" sz="1800" dirty="0"/>
              <a:t>::string </a:t>
            </a:r>
            <a:r>
              <a:rPr lang="en-US" sz="1800" dirty="0" err="1"/>
              <a:t>MessageName</a:t>
            </a:r>
            <a:r>
              <a:rPr lang="en-US" sz="1800" dirty="0"/>
              <a:t>, int32_t </a:t>
            </a:r>
            <a:r>
              <a:rPr lang="en-US" sz="1800" dirty="0" err="1"/>
              <a:t>bufferSelect</a:t>
            </a:r>
            <a:r>
              <a:rPr lang="en-US" sz="1800" dirty="0"/>
              <a:t>=-1);  //! -- searches only the selected buffer</a:t>
            </a:r>
            <a:br>
              <a:rPr lang="en-US" sz="1800" dirty="0"/>
            </a:br>
            <a:r>
              <a:rPr lang="en-US" sz="1800" dirty="0"/>
              <a:t>    int64_t </a:t>
            </a:r>
            <a:r>
              <a:rPr lang="en-US" sz="1800" dirty="0" err="1"/>
              <a:t>subscribeToMessage</a:t>
            </a:r>
            <a:r>
              <a:rPr lang="en-US" sz="1800" dirty="0"/>
              <a:t>(</a:t>
            </a:r>
            <a:r>
              <a:rPr lang="en-US" sz="1800" dirty="0" err="1"/>
              <a:t>std</a:t>
            </a:r>
            <a:r>
              <a:rPr lang="en-US" sz="1800" dirty="0"/>
              <a:t>::string </a:t>
            </a:r>
            <a:r>
              <a:rPr lang="en-US" sz="1800" dirty="0" err="1"/>
              <a:t>messageName</a:t>
            </a:r>
            <a:r>
              <a:rPr lang="en-US" sz="1800" dirty="0"/>
              <a:t>, uint64_t </a:t>
            </a:r>
            <a:r>
              <a:rPr lang="en-US" sz="1800" dirty="0" err="1"/>
              <a:t>messageSize</a:t>
            </a:r>
            <a:r>
              <a:rPr lang="en-US" sz="1800" dirty="0"/>
              <a:t>,</a:t>
            </a:r>
            <a:br>
              <a:rPr lang="en-US" sz="1800" dirty="0"/>
            </a:br>
            <a:r>
              <a:rPr lang="en-US" sz="1800" dirty="0"/>
              <a:t>        int64_t </a:t>
            </a:r>
            <a:r>
              <a:rPr lang="en-US" sz="1800" dirty="0" err="1"/>
              <a:t>moduleID</a:t>
            </a:r>
            <a:r>
              <a:rPr lang="en-US" sz="1800" dirty="0"/>
              <a:t>);</a:t>
            </a:r>
            <a:br>
              <a:rPr lang="en-US" sz="1800" dirty="0"/>
            </a:br>
            <a:r>
              <a:rPr lang="en-US" sz="1800" dirty="0"/>
              <a:t>    uint64_t </a:t>
            </a:r>
            <a:r>
              <a:rPr lang="en-US" sz="1800" dirty="0" err="1"/>
              <a:t>checkoutModuleID</a:t>
            </a:r>
            <a:r>
              <a:rPr lang="en-US" sz="1800" dirty="0"/>
              <a:t>();  //! -- Assigns next integer module ID</a:t>
            </a:r>
            <a:br>
              <a:rPr lang="en-US" sz="1800" dirty="0"/>
            </a:br>
            <a:r>
              <a:rPr lang="en-US" sz="1800" dirty="0"/>
              <a:t>    </a:t>
            </a:r>
            <a:r>
              <a:rPr lang="en-US" sz="1800" b="1" dirty="0"/>
              <a:t>void </a:t>
            </a:r>
            <a:r>
              <a:rPr lang="en-US" sz="1800" dirty="0" err="1"/>
              <a:t>selectMessageBuffer</a:t>
            </a:r>
            <a:r>
              <a:rPr lang="en-US" sz="1800" dirty="0"/>
              <a:t>(uint64_t </a:t>
            </a:r>
            <a:r>
              <a:rPr lang="en-US" sz="1800" dirty="0" err="1"/>
              <a:t>bufferUse</a:t>
            </a:r>
            <a:r>
              <a:rPr lang="en-US" sz="1800" dirty="0"/>
              <a:t>);  //! -- sets a default buffer for everything to use</a:t>
            </a:r>
            <a:br>
              <a:rPr lang="en-US" sz="1800" dirty="0"/>
            </a:br>
            <a:r>
              <a:rPr lang="en-US" sz="1800" dirty="0"/>
              <a:t>    uint64_t </a:t>
            </a:r>
            <a:r>
              <a:rPr lang="en-US" sz="1800" dirty="0" err="1"/>
              <a:t>getProcessCount</a:t>
            </a:r>
            <a:r>
              <a:rPr lang="en-US" sz="1800" dirty="0"/>
              <a:t>() {</a:t>
            </a:r>
            <a:r>
              <a:rPr lang="en-US" sz="1800" b="1" dirty="0"/>
              <a:t>return</a:t>
            </a:r>
            <a:r>
              <a:rPr lang="en-US" sz="1800" dirty="0"/>
              <a:t>(</a:t>
            </a:r>
            <a:r>
              <a:rPr lang="en-US" sz="1800" b="1" dirty="0"/>
              <a:t>this</a:t>
            </a:r>
            <a:r>
              <a:rPr lang="en-US" sz="1800" dirty="0"/>
              <a:t>-&gt;</a:t>
            </a:r>
            <a:r>
              <a:rPr lang="en-US" sz="1800" dirty="0" err="1"/>
              <a:t>dataBuffers.size</a:t>
            </a:r>
            <a:r>
              <a:rPr lang="en-US" sz="1800" dirty="0"/>
              <a:t>());}</a:t>
            </a:r>
            <a:br>
              <a:rPr lang="en-US" sz="1800" dirty="0"/>
            </a:br>
            <a:r>
              <a:rPr lang="en-US" sz="1800" dirty="0"/>
              <a:t>    </a:t>
            </a:r>
            <a:r>
              <a:rPr lang="en-US" sz="1800" dirty="0" err="1"/>
              <a:t>MessageIdentData</a:t>
            </a:r>
            <a:r>
              <a:rPr lang="en-US" sz="1800" dirty="0"/>
              <a:t> </a:t>
            </a:r>
            <a:r>
              <a:rPr lang="en-US" sz="1800" dirty="0" err="1"/>
              <a:t>messagePublishSearch</a:t>
            </a:r>
            <a:r>
              <a:rPr lang="en-US" sz="1800" dirty="0"/>
              <a:t>(</a:t>
            </a:r>
            <a:r>
              <a:rPr lang="en-US" sz="1800" dirty="0" err="1"/>
              <a:t>std</a:t>
            </a:r>
            <a:r>
              <a:rPr lang="en-US" sz="1800" dirty="0"/>
              <a:t>::string </a:t>
            </a:r>
            <a:r>
              <a:rPr lang="en-US" sz="1800" dirty="0" err="1"/>
              <a:t>messageName</a:t>
            </a:r>
            <a:r>
              <a:rPr lang="en-US" sz="1800" dirty="0"/>
              <a:t>);  //! -- returns </a:t>
            </a:r>
            <a:r>
              <a:rPr lang="en-US" sz="1800" dirty="0" err="1"/>
              <a:t>MessageIdentData</a:t>
            </a:r>
            <a:r>
              <a:rPr lang="en-US" sz="1800" dirty="0"/>
              <a:t> if found</a:t>
            </a:r>
            <a:br>
              <a:rPr lang="en-US" sz="1800" dirty="0"/>
            </a:br>
            <a:r>
              <a:rPr lang="en-US" sz="1800" dirty="0"/>
              <a:t>    int64_t </a:t>
            </a:r>
            <a:r>
              <a:rPr lang="en-US" sz="1800" dirty="0" err="1"/>
              <a:t>findMessageBuffer</a:t>
            </a:r>
            <a:r>
              <a:rPr lang="en-US" sz="1800" dirty="0"/>
              <a:t>(</a:t>
            </a:r>
            <a:r>
              <a:rPr lang="en-US" sz="1800" dirty="0" err="1"/>
              <a:t>std</a:t>
            </a:r>
            <a:r>
              <a:rPr lang="en-US" sz="1800" dirty="0"/>
              <a:t>::string </a:t>
            </a:r>
            <a:r>
              <a:rPr lang="en-US" sz="1800" dirty="0" err="1"/>
              <a:t>bufferName</a:t>
            </a:r>
            <a:r>
              <a:rPr lang="en-US" sz="1800" dirty="0"/>
              <a:t>);</a:t>
            </a:r>
            <a:br>
              <a:rPr lang="en-US" sz="1800" dirty="0"/>
            </a:br>
            <a:r>
              <a:rPr lang="en-US" sz="1800" dirty="0"/>
              <a:t>    </a:t>
            </a:r>
            <a:r>
              <a:rPr lang="en-US" sz="1800" dirty="0" err="1"/>
              <a:t>std</a:t>
            </a:r>
            <a:r>
              <a:rPr lang="en-US" sz="1800" dirty="0"/>
              <a:t>::set&lt;</a:t>
            </a:r>
            <a:r>
              <a:rPr lang="en-US" sz="1800" dirty="0" err="1"/>
              <a:t>std</a:t>
            </a:r>
            <a:r>
              <a:rPr lang="en-US" sz="1800" dirty="0"/>
              <a:t>::string&gt; </a:t>
            </a:r>
            <a:r>
              <a:rPr lang="en-US" sz="1800" dirty="0" err="1"/>
              <a:t>getUnpublishedMessages</a:t>
            </a:r>
            <a:r>
              <a:rPr lang="en-US" sz="1800" dirty="0"/>
              <a:t>();  //! -- returns </a:t>
            </a:r>
            <a:r>
              <a:rPr lang="en-US" sz="1800" dirty="0" err="1"/>
              <a:t>msgs</a:t>
            </a:r>
            <a:r>
              <a:rPr lang="en-US" sz="1800" dirty="0"/>
              <a:t> no one has access rights to</a:t>
            </a:r>
            <a:br>
              <a:rPr lang="en-US" sz="1800" dirty="0"/>
            </a:br>
            <a:r>
              <a:rPr lang="en-US" sz="1800" dirty="0"/>
              <a:t>    </a:t>
            </a:r>
            <a:r>
              <a:rPr lang="en-US" sz="1800" dirty="0" err="1"/>
              <a:t>std</a:t>
            </a:r>
            <a:r>
              <a:rPr lang="en-US" sz="1800" dirty="0"/>
              <a:t>::set&lt;</a:t>
            </a:r>
            <a:r>
              <a:rPr lang="en-US" sz="1800" dirty="0" err="1"/>
              <a:t>std</a:t>
            </a:r>
            <a:r>
              <a:rPr lang="en-US" sz="1800" dirty="0"/>
              <a:t>::string&gt; </a:t>
            </a:r>
            <a:r>
              <a:rPr lang="en-US" sz="1800" dirty="0" err="1"/>
              <a:t>getUniqueMessageNames</a:t>
            </a:r>
            <a:r>
              <a:rPr lang="en-US" sz="1800" dirty="0"/>
              <a:t>();  //! -- searched across all buffers</a:t>
            </a:r>
            <a:br>
              <a:rPr lang="en-US" sz="1800" dirty="0"/>
            </a:br>
            <a:r>
              <a:rPr lang="en-US" sz="1800" dirty="0"/>
              <a:t>    std::set&lt;std::pair&lt;</a:t>
            </a:r>
            <a:r>
              <a:rPr lang="en-US" sz="1800" b="1" dirty="0"/>
              <a:t>long int</a:t>
            </a:r>
            <a:r>
              <a:rPr lang="en-US" sz="1800" dirty="0"/>
              <a:t>, </a:t>
            </a:r>
            <a:r>
              <a:rPr lang="en-US" sz="1800" b="1" dirty="0"/>
              <a:t>long int</a:t>
            </a:r>
            <a:r>
              <a:rPr lang="en-US" sz="1800" dirty="0"/>
              <a:t>&gt;&gt;</a:t>
            </a:r>
            <a:br>
              <a:rPr lang="en-US" sz="1800" dirty="0"/>
            </a:br>
            <a:r>
              <a:rPr lang="en-US" sz="1800" dirty="0"/>
              <a:t>        </a:t>
            </a:r>
            <a:r>
              <a:rPr lang="en-US" sz="1800" dirty="0" err="1"/>
              <a:t>getMessageExchangeData</a:t>
            </a:r>
            <a:r>
              <a:rPr lang="en-US" sz="1800" dirty="0"/>
              <a:t>(int64_t </a:t>
            </a:r>
            <a:r>
              <a:rPr lang="en-US" sz="1800" dirty="0" err="1"/>
              <a:t>MessageID</a:t>
            </a:r>
            <a:r>
              <a:rPr lang="en-US" sz="1800" dirty="0"/>
              <a:t>);</a:t>
            </a:r>
            <a:br>
              <a:rPr lang="en-US" sz="1800" dirty="0"/>
            </a:br>
            <a:r>
              <a:rPr lang="en-US" sz="1800" dirty="0"/>
              <a:t>    </a:t>
            </a:r>
            <a:r>
              <a:rPr lang="en-US" sz="1800" b="1" dirty="0"/>
              <a:t>void </a:t>
            </a:r>
            <a:r>
              <a:rPr lang="en-US" sz="1800" dirty="0" err="1"/>
              <a:t>clearMessaging</a:t>
            </a:r>
            <a:r>
              <a:rPr lang="en-US" sz="1800" dirty="0"/>
              <a:t>();  //! -- wipes out all messages and buffers. total messaging system reset.</a:t>
            </a:r>
            <a:br>
              <a:rPr lang="en-US" sz="1800" dirty="0"/>
            </a:br>
            <a:r>
              <a:rPr lang="en-US" sz="1800" dirty="0"/>
              <a:t>    </a:t>
            </a:r>
            <a:r>
              <a:rPr lang="en-US" sz="1800" b="1" dirty="0"/>
              <a:t>bool </a:t>
            </a:r>
            <a:r>
              <a:rPr lang="en-US" sz="1800" dirty="0" err="1"/>
              <a:t>obtainWriteRights</a:t>
            </a:r>
            <a:r>
              <a:rPr lang="en-US" sz="1800" dirty="0"/>
              <a:t>(int64_t </a:t>
            </a:r>
            <a:r>
              <a:rPr lang="en-US" sz="1800" dirty="0" err="1"/>
              <a:t>MessageID</a:t>
            </a:r>
            <a:r>
              <a:rPr lang="en-US" sz="1800" dirty="0"/>
              <a:t>, int64_t </a:t>
            </a:r>
            <a:r>
              <a:rPr lang="en-US" sz="1800" dirty="0" err="1"/>
              <a:t>moduleID</a:t>
            </a:r>
            <a:r>
              <a:rPr lang="en-US" sz="1800" dirty="0"/>
              <a:t>);  //! -- grants rights to the requesting module</a:t>
            </a:r>
            <a:br>
              <a:rPr lang="en-US" sz="1800" dirty="0"/>
            </a:br>
            <a:r>
              <a:rPr lang="en-US" sz="1800" dirty="0"/>
              <a:t>    </a:t>
            </a:r>
            <a:r>
              <a:rPr lang="en-US" sz="1800" b="1" dirty="0"/>
              <a:t>bool </a:t>
            </a:r>
            <a:r>
              <a:rPr lang="en-US" sz="1800" dirty="0" err="1"/>
              <a:t>obtainReadRights</a:t>
            </a:r>
            <a:r>
              <a:rPr lang="en-US" sz="1800" dirty="0"/>
              <a:t>(int64_t </a:t>
            </a:r>
            <a:r>
              <a:rPr lang="en-US" sz="1800" dirty="0" err="1"/>
              <a:t>MessageID</a:t>
            </a:r>
            <a:r>
              <a:rPr lang="en-US" sz="1800" dirty="0"/>
              <a:t>, int64_t </a:t>
            </a:r>
            <a:r>
              <a:rPr lang="en-US" sz="1800" dirty="0" err="1"/>
              <a:t>moduleID</a:t>
            </a:r>
            <a:r>
              <a:rPr lang="en-US" sz="1800" dirty="0"/>
              <a:t>);  //! -- grants rights to the requesting module</a:t>
            </a:r>
            <a:br>
              <a:rPr lang="en-US" sz="1800" dirty="0"/>
            </a:br>
            <a:r>
              <a:rPr lang="en-US" sz="1800" dirty="0"/>
              <a:t>    uint64_t </a:t>
            </a:r>
            <a:r>
              <a:rPr lang="en-US" sz="1800" dirty="0" err="1"/>
              <a:t>getFailureCount</a:t>
            </a:r>
            <a:r>
              <a:rPr lang="en-US" sz="1800" dirty="0"/>
              <a:t>() {</a:t>
            </a:r>
            <a:r>
              <a:rPr lang="en-US" sz="1800" b="1" dirty="0"/>
              <a:t>return </a:t>
            </a:r>
            <a:r>
              <a:rPr lang="en-US" sz="1800" dirty="0"/>
              <a:t>(</a:t>
            </a:r>
            <a:r>
              <a:rPr lang="en-US" sz="1800" b="1" dirty="0"/>
              <a:t>this</a:t>
            </a:r>
            <a:r>
              <a:rPr lang="en-US" sz="1800" dirty="0"/>
              <a:t>-&gt;</a:t>
            </a:r>
            <a:r>
              <a:rPr lang="en-US" sz="1800" dirty="0" err="1"/>
              <a:t>CreateFails</a:t>
            </a:r>
            <a:r>
              <a:rPr lang="en-US" sz="1800" dirty="0"/>
              <a:t> + </a:t>
            </a:r>
            <a:r>
              <a:rPr lang="en-US" sz="1800" b="1" dirty="0"/>
              <a:t>this</a:t>
            </a:r>
            <a:r>
              <a:rPr lang="en-US" sz="1800" dirty="0"/>
              <a:t>-&gt;</a:t>
            </a:r>
            <a:r>
              <a:rPr lang="en-US" sz="1800" dirty="0" err="1"/>
              <a:t>ReadFails</a:t>
            </a:r>
            <a:r>
              <a:rPr lang="en-US" sz="1800" dirty="0"/>
              <a:t> + </a:t>
            </a:r>
            <a:r>
              <a:rPr lang="en-US" sz="1800" b="1" dirty="0"/>
              <a:t>this</a:t>
            </a:r>
            <a:r>
              <a:rPr lang="en-US" sz="1800" dirty="0"/>
              <a:t>-&gt;</a:t>
            </a:r>
            <a:r>
              <a:rPr lang="en-US" sz="1800" dirty="0" err="1"/>
              <a:t>WriteFails</a:t>
            </a:r>
            <a:r>
              <a:rPr lang="en-US" sz="1800" dirty="0"/>
              <a:t>);}</a:t>
            </a:r>
            <a:br>
              <a:rPr lang="en-US" sz="1800" dirty="0"/>
            </a:br>
            <a:br>
              <a:rPr lang="en-US" sz="1800" dirty="0"/>
            </a:br>
            <a:r>
              <a:rPr lang="en-US" sz="1800" b="1" dirty="0"/>
              <a:t>private</a:t>
            </a:r>
            <a:r>
              <a:rPr lang="en-US" sz="1800" dirty="0"/>
              <a:t>:</a:t>
            </a:r>
            <a:br>
              <a:rPr lang="en-US" sz="1800" dirty="0"/>
            </a:br>
            <a:r>
              <a:rPr lang="en-US" sz="1800" dirty="0"/>
              <a:t>    </a:t>
            </a:r>
            <a:r>
              <a:rPr lang="en-US" sz="1800" dirty="0" err="1"/>
              <a:t>SystemMessaging</a:t>
            </a:r>
            <a:r>
              <a:rPr lang="en-US" sz="1800" dirty="0"/>
              <a:t>();</a:t>
            </a:r>
            <a:br>
              <a:rPr lang="en-US" sz="1800" dirty="0"/>
            </a:br>
            <a:r>
              <a:rPr lang="en-US" sz="1800" dirty="0"/>
              <a:t>    ~</a:t>
            </a:r>
            <a:r>
              <a:rPr lang="en-US" sz="1800" dirty="0" err="1"/>
              <a:t>SystemMessaging</a:t>
            </a:r>
            <a:r>
              <a:rPr lang="en-US" sz="1800" dirty="0"/>
              <a:t>();</a:t>
            </a:r>
            <a:br>
              <a:rPr lang="en-US" sz="1800" dirty="0"/>
            </a:br>
            <a:r>
              <a:rPr lang="en-US" sz="1800" dirty="0"/>
              <a:t>    </a:t>
            </a:r>
            <a:r>
              <a:rPr lang="en-US" sz="1800" dirty="0" err="1"/>
              <a:t>SystemMessaging</a:t>
            </a:r>
            <a:r>
              <a:rPr lang="en-US" sz="1800" dirty="0"/>
              <a:t>(</a:t>
            </a:r>
            <a:r>
              <a:rPr lang="en-US" sz="1800" dirty="0" err="1"/>
              <a:t>SystemMessaging</a:t>
            </a:r>
            <a:r>
              <a:rPr lang="en-US" sz="1800" dirty="0"/>
              <a:t> </a:t>
            </a:r>
            <a:r>
              <a:rPr lang="en-US" sz="1800" b="1" dirty="0" err="1"/>
              <a:t>const</a:t>
            </a:r>
            <a:r>
              <a:rPr lang="en-US" sz="1800" b="1" dirty="0"/>
              <a:t> </a:t>
            </a:r>
            <a:r>
              <a:rPr lang="en-US" sz="1800" dirty="0"/>
              <a:t>&amp;) {};</a:t>
            </a:r>
            <a:br>
              <a:rPr lang="en-US" sz="1800" dirty="0"/>
            </a:br>
            <a:r>
              <a:rPr lang="en-US" sz="1800" dirty="0"/>
              <a:t>    </a:t>
            </a:r>
            <a:r>
              <a:rPr lang="en-US" sz="1800" dirty="0" err="1"/>
              <a:t>SystemMessaging</a:t>
            </a:r>
            <a:r>
              <a:rPr lang="en-US" sz="1800" dirty="0"/>
              <a:t>&amp; </a:t>
            </a:r>
            <a:r>
              <a:rPr lang="en-US" sz="1800" b="1" dirty="0"/>
              <a:t>operator </a:t>
            </a:r>
            <a:r>
              <a:rPr lang="en-US" sz="1800" dirty="0"/>
              <a:t>=(</a:t>
            </a:r>
            <a:r>
              <a:rPr lang="en-US" sz="1800" dirty="0" err="1"/>
              <a:t>SystemMessaging</a:t>
            </a:r>
            <a:r>
              <a:rPr lang="en-US" sz="1800" dirty="0"/>
              <a:t> </a:t>
            </a:r>
            <a:r>
              <a:rPr lang="en-US" sz="1800" b="1" dirty="0" err="1"/>
              <a:t>const</a:t>
            </a:r>
            <a:r>
              <a:rPr lang="en-US" sz="1800" b="1" dirty="0"/>
              <a:t> </a:t>
            </a:r>
            <a:r>
              <a:rPr lang="en-US" sz="1800" dirty="0"/>
              <a:t>&amp;){</a:t>
            </a:r>
            <a:r>
              <a:rPr lang="en-US" sz="1800" b="1" dirty="0"/>
              <a:t>return</a:t>
            </a:r>
            <a:r>
              <a:rPr lang="en-US" sz="1800" dirty="0"/>
              <a:t>(*</a:t>
            </a:r>
            <a:r>
              <a:rPr lang="en-US" sz="1800" b="1" dirty="0"/>
              <a:t>this</a:t>
            </a:r>
            <a:r>
              <a:rPr lang="en-US" sz="1800" dirty="0"/>
              <a:t>);};</a:t>
            </a:r>
            <a:endParaRPr kumimoji="0" lang="en-US" sz="18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endParaRPr>
          </a:p>
        </p:txBody>
      </p:sp>
    </p:spTree>
    <p:extLst>
      <p:ext uri="{BB962C8B-B14F-4D97-AF65-F5344CB8AC3E}">
        <p14:creationId xmlns:p14="http://schemas.microsoft.com/office/powerpoint/2010/main" val="3458502103"/>
      </p:ext>
    </p:extLst>
  </p:cSld>
  <p:clrMapOvr>
    <a:masterClrMapping/>
  </p:clrMapOvr>
  <p:transition spd="med"/>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EFCDC-E216-A84F-846E-0C63BA8D2674}"/>
              </a:ext>
            </a:extLst>
          </p:cNvPr>
          <p:cNvSpPr>
            <a:spLocks noGrp="1"/>
          </p:cNvSpPr>
          <p:nvPr>
            <p:ph type="title"/>
          </p:nvPr>
        </p:nvSpPr>
        <p:spPr/>
        <p:txBody>
          <a:bodyPr/>
          <a:lstStyle/>
          <a:p>
            <a:r>
              <a:rPr lang="en-US" dirty="0"/>
              <a:t>What does </a:t>
            </a:r>
            <a:r>
              <a:rPr lang="en-US" dirty="0" err="1"/>
              <a:t>SystemMessaging</a:t>
            </a:r>
            <a:r>
              <a:rPr lang="en-US" dirty="0"/>
              <a:t>() do?</a:t>
            </a:r>
          </a:p>
        </p:txBody>
      </p:sp>
      <p:cxnSp>
        <p:nvCxnSpPr>
          <p:cNvPr id="6" name="Straight Arrow Connector 5">
            <a:extLst>
              <a:ext uri="{FF2B5EF4-FFF2-40B4-BE49-F238E27FC236}">
                <a16:creationId xmlns:a16="http://schemas.microsoft.com/office/drawing/2014/main" id="{9810BD4D-AA54-F544-8BA3-3B25B1E51B5F}"/>
              </a:ext>
            </a:extLst>
          </p:cNvPr>
          <p:cNvCxnSpPr>
            <a:cxnSpLocks/>
          </p:cNvCxnSpPr>
          <p:nvPr/>
        </p:nvCxnSpPr>
        <p:spPr>
          <a:xfrm flipH="1">
            <a:off x="8839201" y="5766861"/>
            <a:ext cx="5054289" cy="0"/>
          </a:xfrm>
          <a:prstGeom prst="straightConnector1">
            <a:avLst/>
          </a:prstGeom>
          <a:noFill/>
          <a:ln w="762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9" name="TextBox 8">
            <a:extLst>
              <a:ext uri="{FF2B5EF4-FFF2-40B4-BE49-F238E27FC236}">
                <a16:creationId xmlns:a16="http://schemas.microsoft.com/office/drawing/2014/main" id="{5AA55DEF-22F3-3F49-8A7B-06EB8FEE1D19}"/>
              </a:ext>
            </a:extLst>
          </p:cNvPr>
          <p:cNvSpPr txBox="1"/>
          <p:nvPr/>
        </p:nvSpPr>
        <p:spPr>
          <a:xfrm>
            <a:off x="14280967" y="4905087"/>
            <a:ext cx="7524750" cy="172354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822960" rtl="0" fontAlgn="auto" latinLnBrk="0" hangingPunct="0">
              <a:lnSpc>
                <a:spcPct val="100000"/>
              </a:lnSpc>
              <a:spcBef>
                <a:spcPts val="0"/>
              </a:spcBef>
              <a:spcAft>
                <a:spcPts val="0"/>
              </a:spcAft>
              <a:buClrTx/>
              <a:buSzTx/>
              <a:buFontTx/>
              <a:buNone/>
              <a:tabLst/>
            </a:pPr>
            <a:r>
              <a:rPr lang="en-US" sz="2500" dirty="0">
                <a:solidFill>
                  <a:schemeClr val="tx1"/>
                </a:solidFill>
              </a:rPr>
              <a:t>Mainly this is called by </a:t>
            </a:r>
            <a:r>
              <a:rPr lang="en-US" sz="2500" dirty="0" err="1">
                <a:solidFill>
                  <a:schemeClr val="tx1"/>
                </a:solidFill>
              </a:rPr>
              <a:t>ReadMessage</a:t>
            </a:r>
            <a:r>
              <a:rPr lang="en-US" sz="2500" dirty="0">
                <a:solidFill>
                  <a:schemeClr val="tx1"/>
                </a:solidFill>
              </a:rPr>
              <a:t> to actually copy the desired data into the </a:t>
            </a:r>
            <a:r>
              <a:rPr lang="en-US" sz="2500" dirty="0" err="1">
                <a:solidFill>
                  <a:schemeClr val="tx1"/>
                </a:solidFill>
              </a:rPr>
              <a:t>OutputBuffer</a:t>
            </a:r>
            <a:r>
              <a:rPr lang="en-US" sz="2500" dirty="0">
                <a:solidFill>
                  <a:schemeClr val="tx1"/>
                </a:solidFill>
              </a:rPr>
              <a:t>. You can call it outside of </a:t>
            </a:r>
            <a:r>
              <a:rPr lang="en-US" sz="2500" dirty="0" err="1">
                <a:solidFill>
                  <a:schemeClr val="tx1"/>
                </a:solidFill>
              </a:rPr>
              <a:t>ReadMessage</a:t>
            </a:r>
            <a:r>
              <a:rPr lang="en-US" sz="2500" dirty="0">
                <a:solidFill>
                  <a:schemeClr val="tx1"/>
                </a:solidFill>
              </a:rPr>
              <a:t>, but you’ll have to figure out the other inputs on your own.</a:t>
            </a:r>
          </a:p>
        </p:txBody>
      </p:sp>
      <p:sp>
        <p:nvSpPr>
          <p:cNvPr id="8" name="Rectangle 7">
            <a:extLst>
              <a:ext uri="{FF2B5EF4-FFF2-40B4-BE49-F238E27FC236}">
                <a16:creationId xmlns:a16="http://schemas.microsoft.com/office/drawing/2014/main" id="{55B6F5F3-D5C6-604A-8552-65369A49A997}"/>
              </a:ext>
            </a:extLst>
          </p:cNvPr>
          <p:cNvSpPr/>
          <p:nvPr/>
        </p:nvSpPr>
        <p:spPr>
          <a:xfrm>
            <a:off x="700056" y="1894059"/>
            <a:ext cx="12966516" cy="11772454"/>
          </a:xfrm>
          <a:prstGeom prst="rect">
            <a:avLst/>
          </a:prstGeom>
          <a:solidFill>
            <a:srgbClr val="C9B37C">
              <a:alpha val="50000"/>
            </a:srgbClr>
          </a:solidFill>
          <a:ln w="12700"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8580" tIns="68580" rIns="68580" bIns="68580" numCol="1" spcCol="38100" rtlCol="0" anchor="ctr">
            <a:spAutoFit/>
          </a:bodyPr>
          <a:lstStyle/>
          <a:p>
            <a:r>
              <a:rPr lang="en-US" sz="1800" b="1" dirty="0"/>
              <a:t>public</a:t>
            </a:r>
            <a:r>
              <a:rPr lang="en-US" sz="1800" dirty="0"/>
              <a:t>:</a:t>
            </a:r>
            <a:br>
              <a:rPr lang="en-US" sz="1800" dirty="0"/>
            </a:br>
            <a:r>
              <a:rPr lang="en-US" sz="1800" dirty="0"/>
              <a:t>    </a:t>
            </a:r>
            <a:r>
              <a:rPr lang="en-US" sz="1800" b="1" dirty="0"/>
              <a:t>static </a:t>
            </a:r>
            <a:r>
              <a:rPr lang="en-US" sz="1800" dirty="0" err="1"/>
              <a:t>SystemMessaging</a:t>
            </a:r>
            <a:r>
              <a:rPr lang="en-US" sz="1800" dirty="0"/>
              <a:t>* </a:t>
            </a:r>
            <a:r>
              <a:rPr lang="en-US" sz="1800" dirty="0" err="1"/>
              <a:t>GetInstance</a:t>
            </a:r>
            <a:r>
              <a:rPr lang="en-US" sz="1800" dirty="0"/>
              <a:t>();  //! -- returns a pointer to the sim instance of </a:t>
            </a:r>
            <a:r>
              <a:rPr lang="en-US" sz="1800" dirty="0" err="1"/>
              <a:t>SystemMessaging</a:t>
            </a:r>
            <a:br>
              <a:rPr lang="en-US" sz="1800" dirty="0"/>
            </a:br>
            <a:r>
              <a:rPr lang="en-US" sz="1800" dirty="0"/>
              <a:t>    uint64_t </a:t>
            </a:r>
            <a:r>
              <a:rPr lang="en-US" sz="1800" dirty="0" err="1"/>
              <a:t>AttachStorageBucket</a:t>
            </a:r>
            <a:r>
              <a:rPr lang="en-US" sz="1800" dirty="0"/>
              <a:t>(</a:t>
            </a:r>
            <a:r>
              <a:rPr lang="en-US" sz="1800" dirty="0" err="1"/>
              <a:t>std</a:t>
            </a:r>
            <a:r>
              <a:rPr lang="en-US" sz="1800" dirty="0"/>
              <a:t>::string </a:t>
            </a:r>
            <a:r>
              <a:rPr lang="en-US" sz="1800" dirty="0" err="1"/>
              <a:t>bufferName</a:t>
            </a:r>
            <a:r>
              <a:rPr lang="en-US" sz="1800" dirty="0"/>
              <a:t> = "");  //! -- adds a new buffer to the messaging system</a:t>
            </a:r>
            <a:br>
              <a:rPr lang="en-US" sz="1800" dirty="0"/>
            </a:br>
            <a:r>
              <a:rPr lang="en-US" sz="1800" dirty="0"/>
              <a:t>    </a:t>
            </a:r>
            <a:r>
              <a:rPr lang="en-US" sz="1800" b="1" dirty="0"/>
              <a:t>void </a:t>
            </a:r>
            <a:r>
              <a:rPr lang="en-US" sz="1800" dirty="0" err="1"/>
              <a:t>SetNumMessages</a:t>
            </a:r>
            <a:r>
              <a:rPr lang="en-US" sz="1800" dirty="0"/>
              <a:t>(uint64_t </a:t>
            </a:r>
            <a:r>
              <a:rPr lang="en-US" sz="1800" dirty="0" err="1"/>
              <a:t>MessageCount</a:t>
            </a:r>
            <a:r>
              <a:rPr lang="en-US" sz="1800" dirty="0"/>
              <a:t>);  //! --updates message count in buffer header</a:t>
            </a:r>
            <a:br>
              <a:rPr lang="en-US" sz="1800" dirty="0"/>
            </a:br>
            <a:r>
              <a:rPr lang="en-US" sz="1800" dirty="0"/>
              <a:t>    uint64_t </a:t>
            </a:r>
            <a:r>
              <a:rPr lang="en-US" sz="1800" dirty="0" err="1"/>
              <a:t>GetMessageCount</a:t>
            </a:r>
            <a:r>
              <a:rPr lang="en-US" sz="1800" dirty="0"/>
              <a:t>(int32_t </a:t>
            </a:r>
            <a:r>
              <a:rPr lang="en-US" sz="1800" dirty="0" err="1"/>
              <a:t>bufferSelect</a:t>
            </a:r>
            <a:r>
              <a:rPr lang="en-US" sz="1800" dirty="0"/>
              <a:t> = -1);  //! --gets the number of messages in buffer </a:t>
            </a:r>
            <a:r>
              <a:rPr lang="en-US" sz="1800" dirty="0" err="1"/>
              <a:t>bufferSelect</a:t>
            </a:r>
            <a:br>
              <a:rPr lang="en-US" sz="1800" dirty="0"/>
            </a:br>
            <a:r>
              <a:rPr lang="en-US" sz="1800" dirty="0"/>
              <a:t>    </a:t>
            </a:r>
            <a:r>
              <a:rPr lang="en-US" sz="1800" b="1" dirty="0"/>
              <a:t>void </a:t>
            </a:r>
            <a:r>
              <a:rPr lang="en-US" sz="1800" dirty="0" err="1"/>
              <a:t>ClearMessageBuffer</a:t>
            </a:r>
            <a:r>
              <a:rPr lang="en-US" sz="1800" dirty="0"/>
              <a:t>();  //! -- sets current buffer to zeros</a:t>
            </a:r>
            <a:br>
              <a:rPr lang="en-US" sz="1800" dirty="0"/>
            </a:br>
            <a:r>
              <a:rPr lang="en-US" sz="1800" dirty="0"/>
              <a:t>    uint64_t </a:t>
            </a:r>
            <a:r>
              <a:rPr lang="en-US" sz="1800" dirty="0" err="1"/>
              <a:t>GetCurrentSize</a:t>
            </a:r>
            <a:r>
              <a:rPr lang="en-US" sz="1800" dirty="0"/>
              <a:t>();  //! -- returns size of current buffer</a:t>
            </a:r>
            <a:br>
              <a:rPr lang="en-US" sz="1800" dirty="0"/>
            </a:br>
            <a:r>
              <a:rPr lang="en-US" sz="1800" dirty="0"/>
              <a:t>    int64_t </a:t>
            </a:r>
            <a:r>
              <a:rPr lang="en-US" sz="1800" dirty="0" err="1"/>
              <a:t>CreateNewMessage</a:t>
            </a:r>
            <a:r>
              <a:rPr lang="en-US" sz="1800" dirty="0"/>
              <a:t>(std::string </a:t>
            </a:r>
            <a:r>
              <a:rPr lang="en-US" sz="1800" dirty="0" err="1"/>
              <a:t>MessageName</a:t>
            </a:r>
            <a:r>
              <a:rPr lang="en-US" sz="1800" dirty="0"/>
              <a:t>, uint64_t </a:t>
            </a:r>
            <a:r>
              <a:rPr lang="en-US" sz="1800" dirty="0" err="1"/>
              <a:t>MaxSize</a:t>
            </a:r>
            <a:r>
              <a:rPr lang="en-US" sz="1800" dirty="0"/>
              <a:t>,</a:t>
            </a:r>
            <a:br>
              <a:rPr lang="en-US" sz="1800" dirty="0"/>
            </a:br>
            <a:r>
              <a:rPr lang="en-US" sz="1800" dirty="0"/>
              <a:t>        uint64_t </a:t>
            </a:r>
            <a:r>
              <a:rPr lang="en-US" sz="1800" dirty="0" err="1"/>
              <a:t>NumMessageBuffers</a:t>
            </a:r>
            <a:r>
              <a:rPr lang="en-US" sz="1800" dirty="0"/>
              <a:t> = 2, std::string </a:t>
            </a:r>
            <a:r>
              <a:rPr lang="en-US" sz="1800" dirty="0" err="1"/>
              <a:t>messageStruct</a:t>
            </a:r>
            <a:r>
              <a:rPr lang="en-US" sz="1800" dirty="0"/>
              <a:t> = "", int64_t </a:t>
            </a:r>
            <a:r>
              <a:rPr lang="en-US" sz="1800" dirty="0" err="1"/>
              <a:t>moduleID</a:t>
            </a:r>
            <a:r>
              <a:rPr lang="en-US" sz="1800" dirty="0"/>
              <a:t> = -1);</a:t>
            </a:r>
            <a:br>
              <a:rPr lang="en-US" sz="1800" dirty="0"/>
            </a:br>
            <a:r>
              <a:rPr lang="en-US" sz="1800" dirty="0"/>
              <a:t>    </a:t>
            </a:r>
            <a:r>
              <a:rPr lang="en-US" sz="1800" b="1" dirty="0"/>
              <a:t>bool </a:t>
            </a:r>
            <a:r>
              <a:rPr lang="en-US" sz="1800" dirty="0" err="1"/>
              <a:t>WriteMessage</a:t>
            </a:r>
            <a:r>
              <a:rPr lang="en-US" sz="1800" dirty="0"/>
              <a:t>(int64_t </a:t>
            </a:r>
            <a:r>
              <a:rPr lang="en-US" sz="1800" dirty="0" err="1"/>
              <a:t>MessageID</a:t>
            </a:r>
            <a:r>
              <a:rPr lang="en-US" sz="1800" dirty="0"/>
              <a:t>, uint64_t </a:t>
            </a:r>
            <a:r>
              <a:rPr lang="en-US" sz="1800" dirty="0" err="1"/>
              <a:t>ClockTimeNanos</a:t>
            </a:r>
            <a:r>
              <a:rPr lang="en-US" sz="1800" dirty="0"/>
              <a:t>, uint64_t </a:t>
            </a:r>
            <a:r>
              <a:rPr lang="en-US" sz="1800" dirty="0" err="1"/>
              <a:t>MsgSize</a:t>
            </a:r>
            <a:r>
              <a:rPr lang="en-US" sz="1800" dirty="0"/>
              <a:t>,</a:t>
            </a:r>
            <a:br>
              <a:rPr lang="en-US" sz="1800" dirty="0"/>
            </a:br>
            <a:r>
              <a:rPr lang="en-US" sz="1800" dirty="0"/>
              <a:t>                      </a:t>
            </a:r>
            <a:r>
              <a:rPr lang="en-US" sz="1800" b="1" dirty="0"/>
              <a:t>void </a:t>
            </a:r>
            <a:r>
              <a:rPr lang="en-US" sz="1800" dirty="0"/>
              <a:t>*</a:t>
            </a:r>
            <a:r>
              <a:rPr lang="en-US" sz="1800" dirty="0" err="1"/>
              <a:t>MsgPayload</a:t>
            </a:r>
            <a:r>
              <a:rPr lang="en-US" sz="1800" dirty="0"/>
              <a:t>, int64_t </a:t>
            </a:r>
            <a:r>
              <a:rPr lang="en-US" sz="1800" dirty="0" err="1"/>
              <a:t>moduleID</a:t>
            </a:r>
            <a:r>
              <a:rPr lang="en-US" sz="1800" dirty="0"/>
              <a:t> = -1);</a:t>
            </a:r>
            <a:br>
              <a:rPr lang="en-US" sz="1800" dirty="0"/>
            </a:br>
            <a:r>
              <a:rPr lang="en-US" sz="1800" dirty="0"/>
              <a:t>    </a:t>
            </a:r>
            <a:r>
              <a:rPr lang="en-US" sz="1800" b="1" dirty="0"/>
              <a:t>bool </a:t>
            </a:r>
            <a:r>
              <a:rPr lang="en-US" sz="1800" dirty="0" err="1"/>
              <a:t>ReadMessage</a:t>
            </a:r>
            <a:r>
              <a:rPr lang="en-US" sz="1800" dirty="0"/>
              <a:t>(int64_t </a:t>
            </a:r>
            <a:r>
              <a:rPr lang="en-US" sz="1800" dirty="0" err="1"/>
              <a:t>MessageID</a:t>
            </a:r>
            <a:r>
              <a:rPr lang="en-US" sz="1800" dirty="0"/>
              <a:t>, </a:t>
            </a:r>
            <a:r>
              <a:rPr lang="en-US" sz="1800" dirty="0" err="1"/>
              <a:t>SingleMessageHeader</a:t>
            </a:r>
            <a:r>
              <a:rPr lang="en-US" sz="1800" dirty="0"/>
              <a:t> *</a:t>
            </a:r>
            <a:r>
              <a:rPr lang="en-US" sz="1800" dirty="0" err="1"/>
              <a:t>DataHeader</a:t>
            </a:r>
            <a:r>
              <a:rPr lang="en-US" sz="1800" dirty="0"/>
              <a:t>,</a:t>
            </a:r>
            <a:br>
              <a:rPr lang="en-US" sz="1800" dirty="0"/>
            </a:br>
            <a:r>
              <a:rPr lang="en-US" sz="1800" dirty="0"/>
              <a:t>                     uint64_t </a:t>
            </a:r>
            <a:r>
              <a:rPr lang="en-US" sz="1800" dirty="0" err="1"/>
              <a:t>MaxBytes</a:t>
            </a:r>
            <a:r>
              <a:rPr lang="en-US" sz="1800" dirty="0"/>
              <a:t>, </a:t>
            </a:r>
            <a:r>
              <a:rPr lang="en-US" sz="1800" b="1" dirty="0"/>
              <a:t>void </a:t>
            </a:r>
            <a:r>
              <a:rPr lang="en-US" sz="1800" dirty="0"/>
              <a:t>*</a:t>
            </a:r>
            <a:r>
              <a:rPr lang="en-US" sz="1800" dirty="0" err="1"/>
              <a:t>MsgPayload</a:t>
            </a:r>
            <a:r>
              <a:rPr lang="en-US" sz="1800" dirty="0"/>
              <a:t>, int64_t </a:t>
            </a:r>
            <a:r>
              <a:rPr lang="en-US" sz="1800" dirty="0" err="1"/>
              <a:t>moduleID</a:t>
            </a:r>
            <a:r>
              <a:rPr lang="en-US" sz="1800" dirty="0"/>
              <a:t>=-1, uint64_t </a:t>
            </a:r>
            <a:r>
              <a:rPr lang="en-US" sz="1800" dirty="0" err="1"/>
              <a:t>CurrentOffset</a:t>
            </a:r>
            <a:r>
              <a:rPr lang="en-US" sz="1800" dirty="0"/>
              <a:t>=0);</a:t>
            </a:r>
            <a:br>
              <a:rPr lang="en-US" sz="1800" dirty="0"/>
            </a:br>
            <a:r>
              <a:rPr lang="en-US" sz="1800" dirty="0"/>
              <a:t>    </a:t>
            </a:r>
            <a:r>
              <a:rPr lang="en-US" sz="1800" b="1" dirty="0"/>
              <a:t>static void </a:t>
            </a:r>
            <a:r>
              <a:rPr lang="en-US" sz="1800" dirty="0" err="1"/>
              <a:t>AccessMessageData</a:t>
            </a:r>
            <a:r>
              <a:rPr lang="en-US" sz="1800" dirty="0"/>
              <a:t>(uint8_t *</a:t>
            </a:r>
            <a:r>
              <a:rPr lang="en-US" sz="1800" dirty="0" err="1"/>
              <a:t>MsgBuffer</a:t>
            </a:r>
            <a:r>
              <a:rPr lang="en-US" sz="1800" dirty="0"/>
              <a:t>, uint64_t </a:t>
            </a:r>
            <a:r>
              <a:rPr lang="en-US" sz="1800" dirty="0" err="1"/>
              <a:t>maxMsgBytes</a:t>
            </a:r>
            <a:r>
              <a:rPr lang="en-US" sz="1800" dirty="0"/>
              <a:t>,</a:t>
            </a:r>
            <a:br>
              <a:rPr lang="en-US" sz="1800" dirty="0"/>
            </a:br>
            <a:r>
              <a:rPr lang="en-US" sz="1800" dirty="0"/>
              <a:t>                                  uint64_t </a:t>
            </a:r>
            <a:r>
              <a:rPr lang="en-US" sz="1800" dirty="0" err="1"/>
              <a:t>CurrentOffset</a:t>
            </a:r>
            <a:r>
              <a:rPr lang="en-US" sz="1800" dirty="0"/>
              <a:t>, </a:t>
            </a:r>
            <a:r>
              <a:rPr lang="en-US" sz="1800" dirty="0" err="1"/>
              <a:t>SingleMessageHeader</a:t>
            </a:r>
            <a:r>
              <a:rPr lang="en-US" sz="1800" dirty="0"/>
              <a:t> *</a:t>
            </a:r>
            <a:r>
              <a:rPr lang="en-US" sz="1800" dirty="0" err="1"/>
              <a:t>DataHeader</a:t>
            </a:r>
            <a:r>
              <a:rPr lang="en-US" sz="1800" dirty="0"/>
              <a:t>,</a:t>
            </a:r>
            <a:br>
              <a:rPr lang="en-US" sz="1800" dirty="0"/>
            </a:br>
            <a:r>
              <a:rPr lang="en-US" sz="1800" dirty="0"/>
              <a:t>                                  uint64_t </a:t>
            </a:r>
            <a:r>
              <a:rPr lang="en-US" sz="1800" dirty="0" err="1"/>
              <a:t>maxReadBytes</a:t>
            </a:r>
            <a:r>
              <a:rPr lang="en-US" sz="1800" dirty="0"/>
              <a:t>, uint8_t *</a:t>
            </a:r>
            <a:r>
              <a:rPr lang="en-US" sz="1800" dirty="0" err="1"/>
              <a:t>OutputBuffer</a:t>
            </a:r>
            <a:r>
              <a:rPr lang="en-US" sz="1800" dirty="0"/>
              <a:t>);</a:t>
            </a:r>
            <a:br>
              <a:rPr lang="en-US" sz="1800" dirty="0"/>
            </a:br>
            <a:r>
              <a:rPr lang="en-US" sz="1800" dirty="0"/>
              <a:t>    </a:t>
            </a:r>
            <a:r>
              <a:rPr lang="en-US" sz="1800" dirty="0" err="1"/>
              <a:t>MessageHeaderData</a:t>
            </a:r>
            <a:r>
              <a:rPr lang="en-US" sz="1800" dirty="0"/>
              <a:t>* </a:t>
            </a:r>
            <a:r>
              <a:rPr lang="en-US" sz="1800" dirty="0" err="1"/>
              <a:t>FindMsgHeader</a:t>
            </a:r>
            <a:r>
              <a:rPr lang="en-US" sz="1800" dirty="0"/>
              <a:t>(int64_t </a:t>
            </a:r>
            <a:r>
              <a:rPr lang="en-US" sz="1800" dirty="0" err="1"/>
              <a:t>MessageID</a:t>
            </a:r>
            <a:r>
              <a:rPr lang="en-US" sz="1800" dirty="0"/>
              <a:t>, int32_t </a:t>
            </a:r>
            <a:r>
              <a:rPr lang="en-US" sz="1800" dirty="0" err="1"/>
              <a:t>bufferSelect</a:t>
            </a:r>
            <a:r>
              <a:rPr lang="en-US" sz="1800" dirty="0"/>
              <a:t>=-1);  //! -- returns a </a:t>
            </a:r>
            <a:r>
              <a:rPr lang="en-US" sz="1800" dirty="0" err="1"/>
              <a:t>MessageHeaderData</a:t>
            </a:r>
            <a:br>
              <a:rPr lang="en-US" sz="1800" dirty="0"/>
            </a:br>
            <a:r>
              <a:rPr lang="en-US" sz="1800" dirty="0"/>
              <a:t>    </a:t>
            </a:r>
            <a:r>
              <a:rPr lang="en-US" sz="1800" b="1" dirty="0"/>
              <a:t>void </a:t>
            </a:r>
            <a:r>
              <a:rPr lang="en-US" sz="1800" dirty="0" err="1"/>
              <a:t>PrintAllMessageData</a:t>
            </a:r>
            <a:r>
              <a:rPr lang="en-US" sz="1800" dirty="0"/>
              <a:t>();  //! -- prints data for messages in current buffer</a:t>
            </a:r>
            <a:br>
              <a:rPr lang="en-US" sz="1800" dirty="0"/>
            </a:br>
            <a:r>
              <a:rPr lang="en-US" sz="1800" dirty="0"/>
              <a:t>    </a:t>
            </a:r>
            <a:r>
              <a:rPr lang="en-US" sz="1800" b="1" dirty="0"/>
              <a:t>void </a:t>
            </a:r>
            <a:r>
              <a:rPr lang="en-US" sz="1800" dirty="0" err="1"/>
              <a:t>PrintMessageStats</a:t>
            </a:r>
            <a:r>
              <a:rPr lang="en-US" sz="1800" dirty="0"/>
              <a:t>(int64_t </a:t>
            </a:r>
            <a:r>
              <a:rPr lang="en-US" sz="1800" dirty="0" err="1"/>
              <a:t>MessageID</a:t>
            </a:r>
            <a:r>
              <a:rPr lang="en-US" sz="1800" dirty="0"/>
              <a:t>);  //! -- prints data for a single message by ID</a:t>
            </a:r>
            <a:br>
              <a:rPr lang="en-US" sz="1800" dirty="0"/>
            </a:br>
            <a:r>
              <a:rPr lang="en-US" sz="1800" dirty="0"/>
              <a:t>    std::string </a:t>
            </a:r>
            <a:r>
              <a:rPr lang="en-US" sz="1800" dirty="0" err="1"/>
              <a:t>FindMessageName</a:t>
            </a:r>
            <a:r>
              <a:rPr lang="en-US" sz="1800" dirty="0"/>
              <a:t>(int64_t </a:t>
            </a:r>
            <a:r>
              <a:rPr lang="en-US" sz="1800" dirty="0" err="1"/>
              <a:t>MessageID</a:t>
            </a:r>
            <a:r>
              <a:rPr lang="en-US" sz="1800" dirty="0"/>
              <a:t>, int32_t </a:t>
            </a:r>
            <a:r>
              <a:rPr lang="en-US" sz="1800" dirty="0" err="1"/>
              <a:t>bufferSelect</a:t>
            </a:r>
            <a:r>
              <a:rPr lang="en-US" sz="1800" dirty="0"/>
              <a:t>=-1);  //! -- searches only the selected buffer</a:t>
            </a:r>
            <a:br>
              <a:rPr lang="en-US" sz="1800" dirty="0"/>
            </a:br>
            <a:r>
              <a:rPr lang="en-US" sz="1800" dirty="0"/>
              <a:t>    int64_t </a:t>
            </a:r>
            <a:r>
              <a:rPr lang="en-US" sz="1800" dirty="0" err="1"/>
              <a:t>FindMessageID</a:t>
            </a:r>
            <a:r>
              <a:rPr lang="en-US" sz="1800" dirty="0"/>
              <a:t>(</a:t>
            </a:r>
            <a:r>
              <a:rPr lang="en-US" sz="1800" dirty="0" err="1"/>
              <a:t>std</a:t>
            </a:r>
            <a:r>
              <a:rPr lang="en-US" sz="1800" dirty="0"/>
              <a:t>::string </a:t>
            </a:r>
            <a:r>
              <a:rPr lang="en-US" sz="1800" dirty="0" err="1"/>
              <a:t>MessageName</a:t>
            </a:r>
            <a:r>
              <a:rPr lang="en-US" sz="1800" dirty="0"/>
              <a:t>, int32_t </a:t>
            </a:r>
            <a:r>
              <a:rPr lang="en-US" sz="1800" dirty="0" err="1"/>
              <a:t>bufferSelect</a:t>
            </a:r>
            <a:r>
              <a:rPr lang="en-US" sz="1800" dirty="0"/>
              <a:t>=-1);  //! -- searches only the selected buffer</a:t>
            </a:r>
            <a:br>
              <a:rPr lang="en-US" sz="1800" dirty="0"/>
            </a:br>
            <a:r>
              <a:rPr lang="en-US" sz="1800" dirty="0"/>
              <a:t>    int64_t </a:t>
            </a:r>
            <a:r>
              <a:rPr lang="en-US" sz="1800" dirty="0" err="1"/>
              <a:t>subscribeToMessage</a:t>
            </a:r>
            <a:r>
              <a:rPr lang="en-US" sz="1800" dirty="0"/>
              <a:t>(</a:t>
            </a:r>
            <a:r>
              <a:rPr lang="en-US" sz="1800" dirty="0" err="1"/>
              <a:t>std</a:t>
            </a:r>
            <a:r>
              <a:rPr lang="en-US" sz="1800" dirty="0"/>
              <a:t>::string </a:t>
            </a:r>
            <a:r>
              <a:rPr lang="en-US" sz="1800" dirty="0" err="1"/>
              <a:t>messageName</a:t>
            </a:r>
            <a:r>
              <a:rPr lang="en-US" sz="1800" dirty="0"/>
              <a:t>, uint64_t </a:t>
            </a:r>
            <a:r>
              <a:rPr lang="en-US" sz="1800" dirty="0" err="1"/>
              <a:t>messageSize</a:t>
            </a:r>
            <a:r>
              <a:rPr lang="en-US" sz="1800" dirty="0"/>
              <a:t>,</a:t>
            </a:r>
            <a:br>
              <a:rPr lang="en-US" sz="1800" dirty="0"/>
            </a:br>
            <a:r>
              <a:rPr lang="en-US" sz="1800" dirty="0"/>
              <a:t>        int64_t </a:t>
            </a:r>
            <a:r>
              <a:rPr lang="en-US" sz="1800" dirty="0" err="1"/>
              <a:t>moduleID</a:t>
            </a:r>
            <a:r>
              <a:rPr lang="en-US" sz="1800" dirty="0"/>
              <a:t>);</a:t>
            </a:r>
            <a:br>
              <a:rPr lang="en-US" sz="1800" dirty="0"/>
            </a:br>
            <a:r>
              <a:rPr lang="en-US" sz="1800" dirty="0"/>
              <a:t>    uint64_t </a:t>
            </a:r>
            <a:r>
              <a:rPr lang="en-US" sz="1800" dirty="0" err="1"/>
              <a:t>checkoutModuleID</a:t>
            </a:r>
            <a:r>
              <a:rPr lang="en-US" sz="1800" dirty="0"/>
              <a:t>();  //! -- Assigns next integer module ID</a:t>
            </a:r>
            <a:br>
              <a:rPr lang="en-US" sz="1800" dirty="0"/>
            </a:br>
            <a:r>
              <a:rPr lang="en-US" sz="1800" dirty="0"/>
              <a:t>    </a:t>
            </a:r>
            <a:r>
              <a:rPr lang="en-US" sz="1800" b="1" dirty="0"/>
              <a:t>void </a:t>
            </a:r>
            <a:r>
              <a:rPr lang="en-US" sz="1800" dirty="0" err="1"/>
              <a:t>selectMessageBuffer</a:t>
            </a:r>
            <a:r>
              <a:rPr lang="en-US" sz="1800" dirty="0"/>
              <a:t>(uint64_t </a:t>
            </a:r>
            <a:r>
              <a:rPr lang="en-US" sz="1800" dirty="0" err="1"/>
              <a:t>bufferUse</a:t>
            </a:r>
            <a:r>
              <a:rPr lang="en-US" sz="1800" dirty="0"/>
              <a:t>);  //! -- sets a default buffer for everything to use</a:t>
            </a:r>
            <a:br>
              <a:rPr lang="en-US" sz="1800" dirty="0"/>
            </a:br>
            <a:r>
              <a:rPr lang="en-US" sz="1800" dirty="0"/>
              <a:t>    uint64_t </a:t>
            </a:r>
            <a:r>
              <a:rPr lang="en-US" sz="1800" dirty="0" err="1"/>
              <a:t>getProcessCount</a:t>
            </a:r>
            <a:r>
              <a:rPr lang="en-US" sz="1800" dirty="0"/>
              <a:t>() {</a:t>
            </a:r>
            <a:r>
              <a:rPr lang="en-US" sz="1800" b="1" dirty="0"/>
              <a:t>return</a:t>
            </a:r>
            <a:r>
              <a:rPr lang="en-US" sz="1800" dirty="0"/>
              <a:t>(</a:t>
            </a:r>
            <a:r>
              <a:rPr lang="en-US" sz="1800" b="1" dirty="0"/>
              <a:t>this</a:t>
            </a:r>
            <a:r>
              <a:rPr lang="en-US" sz="1800" dirty="0"/>
              <a:t>-&gt;</a:t>
            </a:r>
            <a:r>
              <a:rPr lang="en-US" sz="1800" dirty="0" err="1"/>
              <a:t>dataBuffers.size</a:t>
            </a:r>
            <a:r>
              <a:rPr lang="en-US" sz="1800" dirty="0"/>
              <a:t>());}</a:t>
            </a:r>
            <a:br>
              <a:rPr lang="en-US" sz="1800" dirty="0"/>
            </a:br>
            <a:r>
              <a:rPr lang="en-US" sz="1800" dirty="0"/>
              <a:t>    </a:t>
            </a:r>
            <a:r>
              <a:rPr lang="en-US" sz="1800" dirty="0" err="1"/>
              <a:t>MessageIdentData</a:t>
            </a:r>
            <a:r>
              <a:rPr lang="en-US" sz="1800" dirty="0"/>
              <a:t> </a:t>
            </a:r>
            <a:r>
              <a:rPr lang="en-US" sz="1800" dirty="0" err="1"/>
              <a:t>messagePublishSearch</a:t>
            </a:r>
            <a:r>
              <a:rPr lang="en-US" sz="1800" dirty="0"/>
              <a:t>(</a:t>
            </a:r>
            <a:r>
              <a:rPr lang="en-US" sz="1800" dirty="0" err="1"/>
              <a:t>std</a:t>
            </a:r>
            <a:r>
              <a:rPr lang="en-US" sz="1800" dirty="0"/>
              <a:t>::string </a:t>
            </a:r>
            <a:r>
              <a:rPr lang="en-US" sz="1800" dirty="0" err="1"/>
              <a:t>messageName</a:t>
            </a:r>
            <a:r>
              <a:rPr lang="en-US" sz="1800" dirty="0"/>
              <a:t>);  //! -- returns </a:t>
            </a:r>
            <a:r>
              <a:rPr lang="en-US" sz="1800" dirty="0" err="1"/>
              <a:t>MessageIdentData</a:t>
            </a:r>
            <a:r>
              <a:rPr lang="en-US" sz="1800" dirty="0"/>
              <a:t> if found</a:t>
            </a:r>
            <a:br>
              <a:rPr lang="en-US" sz="1800" dirty="0"/>
            </a:br>
            <a:r>
              <a:rPr lang="en-US" sz="1800" dirty="0"/>
              <a:t>    int64_t </a:t>
            </a:r>
            <a:r>
              <a:rPr lang="en-US" sz="1800" dirty="0" err="1"/>
              <a:t>findMessageBuffer</a:t>
            </a:r>
            <a:r>
              <a:rPr lang="en-US" sz="1800" dirty="0"/>
              <a:t>(</a:t>
            </a:r>
            <a:r>
              <a:rPr lang="en-US" sz="1800" dirty="0" err="1"/>
              <a:t>std</a:t>
            </a:r>
            <a:r>
              <a:rPr lang="en-US" sz="1800" dirty="0"/>
              <a:t>::string </a:t>
            </a:r>
            <a:r>
              <a:rPr lang="en-US" sz="1800" dirty="0" err="1"/>
              <a:t>bufferName</a:t>
            </a:r>
            <a:r>
              <a:rPr lang="en-US" sz="1800" dirty="0"/>
              <a:t>);</a:t>
            </a:r>
            <a:br>
              <a:rPr lang="en-US" sz="1800" dirty="0"/>
            </a:br>
            <a:r>
              <a:rPr lang="en-US" sz="1800" dirty="0"/>
              <a:t>    </a:t>
            </a:r>
            <a:r>
              <a:rPr lang="en-US" sz="1800" dirty="0" err="1"/>
              <a:t>std</a:t>
            </a:r>
            <a:r>
              <a:rPr lang="en-US" sz="1800" dirty="0"/>
              <a:t>::set&lt;</a:t>
            </a:r>
            <a:r>
              <a:rPr lang="en-US" sz="1800" dirty="0" err="1"/>
              <a:t>std</a:t>
            </a:r>
            <a:r>
              <a:rPr lang="en-US" sz="1800" dirty="0"/>
              <a:t>::string&gt; </a:t>
            </a:r>
            <a:r>
              <a:rPr lang="en-US" sz="1800" dirty="0" err="1"/>
              <a:t>getUnpublishedMessages</a:t>
            </a:r>
            <a:r>
              <a:rPr lang="en-US" sz="1800" dirty="0"/>
              <a:t>();  //! -- returns </a:t>
            </a:r>
            <a:r>
              <a:rPr lang="en-US" sz="1800" dirty="0" err="1"/>
              <a:t>msgs</a:t>
            </a:r>
            <a:r>
              <a:rPr lang="en-US" sz="1800" dirty="0"/>
              <a:t> no one has access rights to</a:t>
            </a:r>
            <a:br>
              <a:rPr lang="en-US" sz="1800" dirty="0"/>
            </a:br>
            <a:r>
              <a:rPr lang="en-US" sz="1800" dirty="0"/>
              <a:t>    </a:t>
            </a:r>
            <a:r>
              <a:rPr lang="en-US" sz="1800" dirty="0" err="1"/>
              <a:t>std</a:t>
            </a:r>
            <a:r>
              <a:rPr lang="en-US" sz="1800" dirty="0"/>
              <a:t>::set&lt;</a:t>
            </a:r>
            <a:r>
              <a:rPr lang="en-US" sz="1800" dirty="0" err="1"/>
              <a:t>std</a:t>
            </a:r>
            <a:r>
              <a:rPr lang="en-US" sz="1800" dirty="0"/>
              <a:t>::string&gt; </a:t>
            </a:r>
            <a:r>
              <a:rPr lang="en-US" sz="1800" dirty="0" err="1"/>
              <a:t>getUniqueMessageNames</a:t>
            </a:r>
            <a:r>
              <a:rPr lang="en-US" sz="1800" dirty="0"/>
              <a:t>();  //! -- searched across all buffers</a:t>
            </a:r>
            <a:br>
              <a:rPr lang="en-US" sz="1800" dirty="0"/>
            </a:br>
            <a:r>
              <a:rPr lang="en-US" sz="1800" dirty="0"/>
              <a:t>    std::set&lt;std::pair&lt;</a:t>
            </a:r>
            <a:r>
              <a:rPr lang="en-US" sz="1800" b="1" dirty="0"/>
              <a:t>long int</a:t>
            </a:r>
            <a:r>
              <a:rPr lang="en-US" sz="1800" dirty="0"/>
              <a:t>, </a:t>
            </a:r>
            <a:r>
              <a:rPr lang="en-US" sz="1800" b="1" dirty="0"/>
              <a:t>long int</a:t>
            </a:r>
            <a:r>
              <a:rPr lang="en-US" sz="1800" dirty="0"/>
              <a:t>&gt;&gt;</a:t>
            </a:r>
            <a:br>
              <a:rPr lang="en-US" sz="1800" dirty="0"/>
            </a:br>
            <a:r>
              <a:rPr lang="en-US" sz="1800" dirty="0"/>
              <a:t>        </a:t>
            </a:r>
            <a:r>
              <a:rPr lang="en-US" sz="1800" dirty="0" err="1"/>
              <a:t>getMessageExchangeData</a:t>
            </a:r>
            <a:r>
              <a:rPr lang="en-US" sz="1800" dirty="0"/>
              <a:t>(int64_t </a:t>
            </a:r>
            <a:r>
              <a:rPr lang="en-US" sz="1800" dirty="0" err="1"/>
              <a:t>MessageID</a:t>
            </a:r>
            <a:r>
              <a:rPr lang="en-US" sz="1800" dirty="0"/>
              <a:t>);</a:t>
            </a:r>
            <a:br>
              <a:rPr lang="en-US" sz="1800" dirty="0"/>
            </a:br>
            <a:r>
              <a:rPr lang="en-US" sz="1800" dirty="0"/>
              <a:t>    </a:t>
            </a:r>
            <a:r>
              <a:rPr lang="en-US" sz="1800" b="1" dirty="0"/>
              <a:t>void </a:t>
            </a:r>
            <a:r>
              <a:rPr lang="en-US" sz="1800" dirty="0" err="1"/>
              <a:t>clearMessaging</a:t>
            </a:r>
            <a:r>
              <a:rPr lang="en-US" sz="1800" dirty="0"/>
              <a:t>();  //! -- wipes out all messages and buffers. total messaging system reset.</a:t>
            </a:r>
            <a:br>
              <a:rPr lang="en-US" sz="1800" dirty="0"/>
            </a:br>
            <a:r>
              <a:rPr lang="en-US" sz="1800" dirty="0"/>
              <a:t>    </a:t>
            </a:r>
            <a:r>
              <a:rPr lang="en-US" sz="1800" b="1" dirty="0"/>
              <a:t>bool </a:t>
            </a:r>
            <a:r>
              <a:rPr lang="en-US" sz="1800" dirty="0" err="1"/>
              <a:t>obtainWriteRights</a:t>
            </a:r>
            <a:r>
              <a:rPr lang="en-US" sz="1800" dirty="0"/>
              <a:t>(int64_t </a:t>
            </a:r>
            <a:r>
              <a:rPr lang="en-US" sz="1800" dirty="0" err="1"/>
              <a:t>MessageID</a:t>
            </a:r>
            <a:r>
              <a:rPr lang="en-US" sz="1800" dirty="0"/>
              <a:t>, int64_t </a:t>
            </a:r>
            <a:r>
              <a:rPr lang="en-US" sz="1800" dirty="0" err="1"/>
              <a:t>moduleID</a:t>
            </a:r>
            <a:r>
              <a:rPr lang="en-US" sz="1800" dirty="0"/>
              <a:t>);  //! -- grants rights to the requesting module</a:t>
            </a:r>
            <a:br>
              <a:rPr lang="en-US" sz="1800" dirty="0"/>
            </a:br>
            <a:r>
              <a:rPr lang="en-US" sz="1800" dirty="0"/>
              <a:t>    </a:t>
            </a:r>
            <a:r>
              <a:rPr lang="en-US" sz="1800" b="1" dirty="0"/>
              <a:t>bool </a:t>
            </a:r>
            <a:r>
              <a:rPr lang="en-US" sz="1800" dirty="0" err="1"/>
              <a:t>obtainReadRights</a:t>
            </a:r>
            <a:r>
              <a:rPr lang="en-US" sz="1800" dirty="0"/>
              <a:t>(int64_t </a:t>
            </a:r>
            <a:r>
              <a:rPr lang="en-US" sz="1800" dirty="0" err="1"/>
              <a:t>MessageID</a:t>
            </a:r>
            <a:r>
              <a:rPr lang="en-US" sz="1800" dirty="0"/>
              <a:t>, int64_t </a:t>
            </a:r>
            <a:r>
              <a:rPr lang="en-US" sz="1800" dirty="0" err="1"/>
              <a:t>moduleID</a:t>
            </a:r>
            <a:r>
              <a:rPr lang="en-US" sz="1800" dirty="0"/>
              <a:t>);  //! -- grants rights to the requesting module</a:t>
            </a:r>
            <a:br>
              <a:rPr lang="en-US" sz="1800" dirty="0"/>
            </a:br>
            <a:r>
              <a:rPr lang="en-US" sz="1800" dirty="0"/>
              <a:t>    uint64_t </a:t>
            </a:r>
            <a:r>
              <a:rPr lang="en-US" sz="1800" dirty="0" err="1"/>
              <a:t>getFailureCount</a:t>
            </a:r>
            <a:r>
              <a:rPr lang="en-US" sz="1800" dirty="0"/>
              <a:t>() {</a:t>
            </a:r>
            <a:r>
              <a:rPr lang="en-US" sz="1800" b="1" dirty="0"/>
              <a:t>return </a:t>
            </a:r>
            <a:r>
              <a:rPr lang="en-US" sz="1800" dirty="0"/>
              <a:t>(</a:t>
            </a:r>
            <a:r>
              <a:rPr lang="en-US" sz="1800" b="1" dirty="0"/>
              <a:t>this</a:t>
            </a:r>
            <a:r>
              <a:rPr lang="en-US" sz="1800" dirty="0"/>
              <a:t>-&gt;</a:t>
            </a:r>
            <a:r>
              <a:rPr lang="en-US" sz="1800" dirty="0" err="1"/>
              <a:t>CreateFails</a:t>
            </a:r>
            <a:r>
              <a:rPr lang="en-US" sz="1800" dirty="0"/>
              <a:t> + </a:t>
            </a:r>
            <a:r>
              <a:rPr lang="en-US" sz="1800" b="1" dirty="0"/>
              <a:t>this</a:t>
            </a:r>
            <a:r>
              <a:rPr lang="en-US" sz="1800" dirty="0"/>
              <a:t>-&gt;</a:t>
            </a:r>
            <a:r>
              <a:rPr lang="en-US" sz="1800" dirty="0" err="1"/>
              <a:t>ReadFails</a:t>
            </a:r>
            <a:r>
              <a:rPr lang="en-US" sz="1800" dirty="0"/>
              <a:t> + </a:t>
            </a:r>
            <a:r>
              <a:rPr lang="en-US" sz="1800" b="1" dirty="0"/>
              <a:t>this</a:t>
            </a:r>
            <a:r>
              <a:rPr lang="en-US" sz="1800" dirty="0"/>
              <a:t>-&gt;</a:t>
            </a:r>
            <a:r>
              <a:rPr lang="en-US" sz="1800" dirty="0" err="1"/>
              <a:t>WriteFails</a:t>
            </a:r>
            <a:r>
              <a:rPr lang="en-US" sz="1800" dirty="0"/>
              <a:t>);}</a:t>
            </a:r>
            <a:br>
              <a:rPr lang="en-US" sz="1800" dirty="0"/>
            </a:br>
            <a:br>
              <a:rPr lang="en-US" sz="1800" dirty="0"/>
            </a:br>
            <a:r>
              <a:rPr lang="en-US" sz="1800" b="1" dirty="0"/>
              <a:t>private</a:t>
            </a:r>
            <a:r>
              <a:rPr lang="en-US" sz="1800" dirty="0"/>
              <a:t>:</a:t>
            </a:r>
            <a:br>
              <a:rPr lang="en-US" sz="1800" dirty="0"/>
            </a:br>
            <a:r>
              <a:rPr lang="en-US" sz="1800" dirty="0"/>
              <a:t>    </a:t>
            </a:r>
            <a:r>
              <a:rPr lang="en-US" sz="1800" dirty="0" err="1"/>
              <a:t>SystemMessaging</a:t>
            </a:r>
            <a:r>
              <a:rPr lang="en-US" sz="1800" dirty="0"/>
              <a:t>();</a:t>
            </a:r>
            <a:br>
              <a:rPr lang="en-US" sz="1800" dirty="0"/>
            </a:br>
            <a:r>
              <a:rPr lang="en-US" sz="1800" dirty="0"/>
              <a:t>    ~</a:t>
            </a:r>
            <a:r>
              <a:rPr lang="en-US" sz="1800" dirty="0" err="1"/>
              <a:t>SystemMessaging</a:t>
            </a:r>
            <a:r>
              <a:rPr lang="en-US" sz="1800" dirty="0"/>
              <a:t>();</a:t>
            </a:r>
            <a:br>
              <a:rPr lang="en-US" sz="1800" dirty="0"/>
            </a:br>
            <a:r>
              <a:rPr lang="en-US" sz="1800" dirty="0"/>
              <a:t>    </a:t>
            </a:r>
            <a:r>
              <a:rPr lang="en-US" sz="1800" dirty="0" err="1"/>
              <a:t>SystemMessaging</a:t>
            </a:r>
            <a:r>
              <a:rPr lang="en-US" sz="1800" dirty="0"/>
              <a:t>(</a:t>
            </a:r>
            <a:r>
              <a:rPr lang="en-US" sz="1800" dirty="0" err="1"/>
              <a:t>SystemMessaging</a:t>
            </a:r>
            <a:r>
              <a:rPr lang="en-US" sz="1800" dirty="0"/>
              <a:t> </a:t>
            </a:r>
            <a:r>
              <a:rPr lang="en-US" sz="1800" b="1" dirty="0" err="1"/>
              <a:t>const</a:t>
            </a:r>
            <a:r>
              <a:rPr lang="en-US" sz="1800" b="1" dirty="0"/>
              <a:t> </a:t>
            </a:r>
            <a:r>
              <a:rPr lang="en-US" sz="1800" dirty="0"/>
              <a:t>&amp;) {};</a:t>
            </a:r>
            <a:br>
              <a:rPr lang="en-US" sz="1800" dirty="0"/>
            </a:br>
            <a:r>
              <a:rPr lang="en-US" sz="1800" dirty="0"/>
              <a:t>    </a:t>
            </a:r>
            <a:r>
              <a:rPr lang="en-US" sz="1800" dirty="0" err="1"/>
              <a:t>SystemMessaging</a:t>
            </a:r>
            <a:r>
              <a:rPr lang="en-US" sz="1800" dirty="0"/>
              <a:t>&amp; </a:t>
            </a:r>
            <a:r>
              <a:rPr lang="en-US" sz="1800" b="1" dirty="0"/>
              <a:t>operator </a:t>
            </a:r>
            <a:r>
              <a:rPr lang="en-US" sz="1800" dirty="0"/>
              <a:t>=(</a:t>
            </a:r>
            <a:r>
              <a:rPr lang="en-US" sz="1800" dirty="0" err="1"/>
              <a:t>SystemMessaging</a:t>
            </a:r>
            <a:r>
              <a:rPr lang="en-US" sz="1800" dirty="0"/>
              <a:t> </a:t>
            </a:r>
            <a:r>
              <a:rPr lang="en-US" sz="1800" b="1" dirty="0" err="1"/>
              <a:t>const</a:t>
            </a:r>
            <a:r>
              <a:rPr lang="en-US" sz="1800" b="1" dirty="0"/>
              <a:t> </a:t>
            </a:r>
            <a:r>
              <a:rPr lang="en-US" sz="1800" dirty="0"/>
              <a:t>&amp;){</a:t>
            </a:r>
            <a:r>
              <a:rPr lang="en-US" sz="1800" b="1" dirty="0"/>
              <a:t>return</a:t>
            </a:r>
            <a:r>
              <a:rPr lang="en-US" sz="1800" dirty="0"/>
              <a:t>(*</a:t>
            </a:r>
            <a:r>
              <a:rPr lang="en-US" sz="1800" b="1" dirty="0"/>
              <a:t>this</a:t>
            </a:r>
            <a:r>
              <a:rPr lang="en-US" sz="1800" dirty="0"/>
              <a:t>);};</a:t>
            </a:r>
            <a:endParaRPr kumimoji="0" lang="en-US" sz="18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endParaRPr>
          </a:p>
        </p:txBody>
      </p:sp>
    </p:spTree>
    <p:extLst>
      <p:ext uri="{BB962C8B-B14F-4D97-AF65-F5344CB8AC3E}">
        <p14:creationId xmlns:p14="http://schemas.microsoft.com/office/powerpoint/2010/main" val="3828461394"/>
      </p:ext>
    </p:extLst>
  </p:cSld>
  <p:clrMapOvr>
    <a:masterClrMapping/>
  </p:clrMapOvr>
  <p:transition spd="med"/>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EFCDC-E216-A84F-846E-0C63BA8D2674}"/>
              </a:ext>
            </a:extLst>
          </p:cNvPr>
          <p:cNvSpPr>
            <a:spLocks noGrp="1"/>
          </p:cNvSpPr>
          <p:nvPr>
            <p:ph type="title"/>
          </p:nvPr>
        </p:nvSpPr>
        <p:spPr/>
        <p:txBody>
          <a:bodyPr/>
          <a:lstStyle/>
          <a:p>
            <a:r>
              <a:rPr lang="en-US" dirty="0"/>
              <a:t>What does </a:t>
            </a:r>
            <a:r>
              <a:rPr lang="en-US" dirty="0" err="1"/>
              <a:t>SystemMessaging</a:t>
            </a:r>
            <a:r>
              <a:rPr lang="en-US" dirty="0"/>
              <a:t>() do?</a:t>
            </a:r>
          </a:p>
        </p:txBody>
      </p:sp>
      <p:cxnSp>
        <p:nvCxnSpPr>
          <p:cNvPr id="6" name="Straight Arrow Connector 5">
            <a:extLst>
              <a:ext uri="{FF2B5EF4-FFF2-40B4-BE49-F238E27FC236}">
                <a16:creationId xmlns:a16="http://schemas.microsoft.com/office/drawing/2014/main" id="{9810BD4D-AA54-F544-8BA3-3B25B1E51B5F}"/>
              </a:ext>
            </a:extLst>
          </p:cNvPr>
          <p:cNvCxnSpPr>
            <a:cxnSpLocks/>
          </p:cNvCxnSpPr>
          <p:nvPr/>
        </p:nvCxnSpPr>
        <p:spPr>
          <a:xfrm flipH="1">
            <a:off x="13175673" y="6584278"/>
            <a:ext cx="1158163" cy="0"/>
          </a:xfrm>
          <a:prstGeom prst="straightConnector1">
            <a:avLst/>
          </a:prstGeom>
          <a:noFill/>
          <a:ln w="762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9" name="TextBox 8">
            <a:extLst>
              <a:ext uri="{FF2B5EF4-FFF2-40B4-BE49-F238E27FC236}">
                <a16:creationId xmlns:a16="http://schemas.microsoft.com/office/drawing/2014/main" id="{5AA55DEF-22F3-3F49-8A7B-06EB8FEE1D19}"/>
              </a:ext>
            </a:extLst>
          </p:cNvPr>
          <p:cNvSpPr txBox="1"/>
          <p:nvPr/>
        </p:nvSpPr>
        <p:spPr>
          <a:xfrm>
            <a:off x="14333836" y="5516291"/>
            <a:ext cx="7524750" cy="210826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822960" rtl="0" fontAlgn="auto" latinLnBrk="0" hangingPunct="0">
              <a:lnSpc>
                <a:spcPct val="100000"/>
              </a:lnSpc>
              <a:spcBef>
                <a:spcPts val="0"/>
              </a:spcBef>
              <a:spcAft>
                <a:spcPts val="0"/>
              </a:spcAft>
              <a:buClrTx/>
              <a:buSzTx/>
              <a:buFontTx/>
              <a:buNone/>
              <a:tabLst/>
            </a:pPr>
            <a:r>
              <a:rPr lang="en-US" sz="2500" dirty="0">
                <a:solidFill>
                  <a:schemeClr val="tx1"/>
                </a:solidFill>
              </a:rPr>
              <a:t>Given a message ID AND a process message buffer, this method finds an associated </a:t>
            </a:r>
            <a:r>
              <a:rPr lang="en-US" sz="2500" dirty="0" err="1">
                <a:solidFill>
                  <a:schemeClr val="tx1"/>
                </a:solidFill>
              </a:rPr>
              <a:t>MessageHeaderData</a:t>
            </a:r>
            <a:r>
              <a:rPr lang="en-US" sz="2500" dirty="0">
                <a:solidFill>
                  <a:schemeClr val="tx1"/>
                </a:solidFill>
              </a:rPr>
              <a:t>. If no </a:t>
            </a:r>
            <a:r>
              <a:rPr lang="en-US" sz="2500" dirty="0" err="1">
                <a:solidFill>
                  <a:schemeClr val="tx1"/>
                </a:solidFill>
              </a:rPr>
              <a:t>bufferSelect</a:t>
            </a:r>
            <a:r>
              <a:rPr lang="en-US" sz="2500" dirty="0">
                <a:solidFill>
                  <a:schemeClr val="tx1"/>
                </a:solidFill>
              </a:rPr>
              <a:t> is given, the currently selected buffer is used via the </a:t>
            </a:r>
            <a:r>
              <a:rPr lang="en-US" sz="2500" dirty="0" err="1">
                <a:solidFill>
                  <a:schemeClr val="tx1"/>
                </a:solidFill>
              </a:rPr>
              <a:t>SystemMessaging</a:t>
            </a:r>
            <a:r>
              <a:rPr lang="en-US" sz="2500" dirty="0">
                <a:solidFill>
                  <a:schemeClr val="tx1"/>
                </a:solidFill>
              </a:rPr>
              <a:t>() </a:t>
            </a:r>
            <a:r>
              <a:rPr lang="en-US" sz="2500" dirty="0" err="1">
                <a:solidFill>
                  <a:schemeClr val="tx1"/>
                </a:solidFill>
              </a:rPr>
              <a:t>messageStorage</a:t>
            </a:r>
            <a:r>
              <a:rPr lang="en-US" sz="2500" dirty="0">
                <a:solidFill>
                  <a:schemeClr val="tx1"/>
                </a:solidFill>
              </a:rPr>
              <a:t> pointer variable.</a:t>
            </a:r>
          </a:p>
        </p:txBody>
      </p:sp>
      <p:sp>
        <p:nvSpPr>
          <p:cNvPr id="8" name="Rectangle 7">
            <a:extLst>
              <a:ext uri="{FF2B5EF4-FFF2-40B4-BE49-F238E27FC236}">
                <a16:creationId xmlns:a16="http://schemas.microsoft.com/office/drawing/2014/main" id="{6638D52B-006A-6C48-A75E-9444158FC4B8}"/>
              </a:ext>
            </a:extLst>
          </p:cNvPr>
          <p:cNvSpPr/>
          <p:nvPr/>
        </p:nvSpPr>
        <p:spPr>
          <a:xfrm>
            <a:off x="700056" y="1894059"/>
            <a:ext cx="12966516" cy="11772454"/>
          </a:xfrm>
          <a:prstGeom prst="rect">
            <a:avLst/>
          </a:prstGeom>
          <a:solidFill>
            <a:srgbClr val="C9B37C">
              <a:alpha val="50000"/>
            </a:srgbClr>
          </a:solidFill>
          <a:ln w="12700"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8580" tIns="68580" rIns="68580" bIns="68580" numCol="1" spcCol="38100" rtlCol="0" anchor="ctr">
            <a:spAutoFit/>
          </a:bodyPr>
          <a:lstStyle/>
          <a:p>
            <a:r>
              <a:rPr lang="en-US" sz="1800" b="1" dirty="0"/>
              <a:t>public</a:t>
            </a:r>
            <a:r>
              <a:rPr lang="en-US" sz="1800" dirty="0"/>
              <a:t>:</a:t>
            </a:r>
            <a:br>
              <a:rPr lang="en-US" sz="1800" dirty="0"/>
            </a:br>
            <a:r>
              <a:rPr lang="en-US" sz="1800" dirty="0"/>
              <a:t>    </a:t>
            </a:r>
            <a:r>
              <a:rPr lang="en-US" sz="1800" b="1" dirty="0"/>
              <a:t>static </a:t>
            </a:r>
            <a:r>
              <a:rPr lang="en-US" sz="1800" dirty="0" err="1"/>
              <a:t>SystemMessaging</a:t>
            </a:r>
            <a:r>
              <a:rPr lang="en-US" sz="1800" dirty="0"/>
              <a:t>* </a:t>
            </a:r>
            <a:r>
              <a:rPr lang="en-US" sz="1800" dirty="0" err="1"/>
              <a:t>GetInstance</a:t>
            </a:r>
            <a:r>
              <a:rPr lang="en-US" sz="1800" dirty="0"/>
              <a:t>();  //! -- returns a pointer to the sim instance of </a:t>
            </a:r>
            <a:r>
              <a:rPr lang="en-US" sz="1800" dirty="0" err="1"/>
              <a:t>SystemMessaging</a:t>
            </a:r>
            <a:br>
              <a:rPr lang="en-US" sz="1800" dirty="0"/>
            </a:br>
            <a:r>
              <a:rPr lang="en-US" sz="1800" dirty="0"/>
              <a:t>    uint64_t </a:t>
            </a:r>
            <a:r>
              <a:rPr lang="en-US" sz="1800" dirty="0" err="1"/>
              <a:t>AttachStorageBucket</a:t>
            </a:r>
            <a:r>
              <a:rPr lang="en-US" sz="1800" dirty="0"/>
              <a:t>(</a:t>
            </a:r>
            <a:r>
              <a:rPr lang="en-US" sz="1800" dirty="0" err="1"/>
              <a:t>std</a:t>
            </a:r>
            <a:r>
              <a:rPr lang="en-US" sz="1800" dirty="0"/>
              <a:t>::string </a:t>
            </a:r>
            <a:r>
              <a:rPr lang="en-US" sz="1800" dirty="0" err="1"/>
              <a:t>bufferName</a:t>
            </a:r>
            <a:r>
              <a:rPr lang="en-US" sz="1800" dirty="0"/>
              <a:t> = "");  //! -- adds a new buffer to the messaging system</a:t>
            </a:r>
            <a:br>
              <a:rPr lang="en-US" sz="1800" dirty="0"/>
            </a:br>
            <a:r>
              <a:rPr lang="en-US" sz="1800" dirty="0"/>
              <a:t>    </a:t>
            </a:r>
            <a:r>
              <a:rPr lang="en-US" sz="1800" b="1" dirty="0"/>
              <a:t>void </a:t>
            </a:r>
            <a:r>
              <a:rPr lang="en-US" sz="1800" dirty="0" err="1"/>
              <a:t>SetNumMessages</a:t>
            </a:r>
            <a:r>
              <a:rPr lang="en-US" sz="1800" dirty="0"/>
              <a:t>(uint64_t </a:t>
            </a:r>
            <a:r>
              <a:rPr lang="en-US" sz="1800" dirty="0" err="1"/>
              <a:t>MessageCount</a:t>
            </a:r>
            <a:r>
              <a:rPr lang="en-US" sz="1800" dirty="0"/>
              <a:t>);  //! --updates message count in buffer header</a:t>
            </a:r>
            <a:br>
              <a:rPr lang="en-US" sz="1800" dirty="0"/>
            </a:br>
            <a:r>
              <a:rPr lang="en-US" sz="1800" dirty="0"/>
              <a:t>    uint64_t </a:t>
            </a:r>
            <a:r>
              <a:rPr lang="en-US" sz="1800" dirty="0" err="1"/>
              <a:t>GetMessageCount</a:t>
            </a:r>
            <a:r>
              <a:rPr lang="en-US" sz="1800" dirty="0"/>
              <a:t>(int32_t </a:t>
            </a:r>
            <a:r>
              <a:rPr lang="en-US" sz="1800" dirty="0" err="1"/>
              <a:t>bufferSelect</a:t>
            </a:r>
            <a:r>
              <a:rPr lang="en-US" sz="1800" dirty="0"/>
              <a:t> = -1);  //! --gets the number of messages in buffer </a:t>
            </a:r>
            <a:r>
              <a:rPr lang="en-US" sz="1800" dirty="0" err="1"/>
              <a:t>bufferSelect</a:t>
            </a:r>
            <a:br>
              <a:rPr lang="en-US" sz="1800" dirty="0"/>
            </a:br>
            <a:r>
              <a:rPr lang="en-US" sz="1800" dirty="0"/>
              <a:t>    </a:t>
            </a:r>
            <a:r>
              <a:rPr lang="en-US" sz="1800" b="1" dirty="0"/>
              <a:t>void </a:t>
            </a:r>
            <a:r>
              <a:rPr lang="en-US" sz="1800" dirty="0" err="1"/>
              <a:t>ClearMessageBuffer</a:t>
            </a:r>
            <a:r>
              <a:rPr lang="en-US" sz="1800" dirty="0"/>
              <a:t>();  //! -- sets current buffer to zeros</a:t>
            </a:r>
            <a:br>
              <a:rPr lang="en-US" sz="1800" dirty="0"/>
            </a:br>
            <a:r>
              <a:rPr lang="en-US" sz="1800" dirty="0"/>
              <a:t>    uint64_t </a:t>
            </a:r>
            <a:r>
              <a:rPr lang="en-US" sz="1800" dirty="0" err="1"/>
              <a:t>GetCurrentSize</a:t>
            </a:r>
            <a:r>
              <a:rPr lang="en-US" sz="1800" dirty="0"/>
              <a:t>();  //! -- returns size of current buffer</a:t>
            </a:r>
            <a:br>
              <a:rPr lang="en-US" sz="1800" dirty="0"/>
            </a:br>
            <a:r>
              <a:rPr lang="en-US" sz="1800" dirty="0"/>
              <a:t>    int64_t </a:t>
            </a:r>
            <a:r>
              <a:rPr lang="en-US" sz="1800" dirty="0" err="1"/>
              <a:t>CreateNewMessage</a:t>
            </a:r>
            <a:r>
              <a:rPr lang="en-US" sz="1800" dirty="0"/>
              <a:t>(std::string </a:t>
            </a:r>
            <a:r>
              <a:rPr lang="en-US" sz="1800" dirty="0" err="1"/>
              <a:t>MessageName</a:t>
            </a:r>
            <a:r>
              <a:rPr lang="en-US" sz="1800" dirty="0"/>
              <a:t>, uint64_t </a:t>
            </a:r>
            <a:r>
              <a:rPr lang="en-US" sz="1800" dirty="0" err="1"/>
              <a:t>MaxSize</a:t>
            </a:r>
            <a:r>
              <a:rPr lang="en-US" sz="1800" dirty="0"/>
              <a:t>,</a:t>
            </a:r>
            <a:br>
              <a:rPr lang="en-US" sz="1800" dirty="0"/>
            </a:br>
            <a:r>
              <a:rPr lang="en-US" sz="1800" dirty="0"/>
              <a:t>        uint64_t </a:t>
            </a:r>
            <a:r>
              <a:rPr lang="en-US" sz="1800" dirty="0" err="1"/>
              <a:t>NumMessageBuffers</a:t>
            </a:r>
            <a:r>
              <a:rPr lang="en-US" sz="1800" dirty="0"/>
              <a:t> = 2, std::string </a:t>
            </a:r>
            <a:r>
              <a:rPr lang="en-US" sz="1800" dirty="0" err="1"/>
              <a:t>messageStruct</a:t>
            </a:r>
            <a:r>
              <a:rPr lang="en-US" sz="1800" dirty="0"/>
              <a:t> = "", int64_t </a:t>
            </a:r>
            <a:r>
              <a:rPr lang="en-US" sz="1800" dirty="0" err="1"/>
              <a:t>moduleID</a:t>
            </a:r>
            <a:r>
              <a:rPr lang="en-US" sz="1800" dirty="0"/>
              <a:t> = -1);</a:t>
            </a:r>
            <a:br>
              <a:rPr lang="en-US" sz="1800" dirty="0"/>
            </a:br>
            <a:r>
              <a:rPr lang="en-US" sz="1800" dirty="0"/>
              <a:t>    </a:t>
            </a:r>
            <a:r>
              <a:rPr lang="en-US" sz="1800" b="1" dirty="0"/>
              <a:t>bool </a:t>
            </a:r>
            <a:r>
              <a:rPr lang="en-US" sz="1800" dirty="0" err="1"/>
              <a:t>WriteMessage</a:t>
            </a:r>
            <a:r>
              <a:rPr lang="en-US" sz="1800" dirty="0"/>
              <a:t>(int64_t </a:t>
            </a:r>
            <a:r>
              <a:rPr lang="en-US" sz="1800" dirty="0" err="1"/>
              <a:t>MessageID</a:t>
            </a:r>
            <a:r>
              <a:rPr lang="en-US" sz="1800" dirty="0"/>
              <a:t>, uint64_t </a:t>
            </a:r>
            <a:r>
              <a:rPr lang="en-US" sz="1800" dirty="0" err="1"/>
              <a:t>ClockTimeNanos</a:t>
            </a:r>
            <a:r>
              <a:rPr lang="en-US" sz="1800" dirty="0"/>
              <a:t>, uint64_t </a:t>
            </a:r>
            <a:r>
              <a:rPr lang="en-US" sz="1800" dirty="0" err="1"/>
              <a:t>MsgSize</a:t>
            </a:r>
            <a:r>
              <a:rPr lang="en-US" sz="1800" dirty="0"/>
              <a:t>,</a:t>
            </a:r>
            <a:br>
              <a:rPr lang="en-US" sz="1800" dirty="0"/>
            </a:br>
            <a:r>
              <a:rPr lang="en-US" sz="1800" dirty="0"/>
              <a:t>                      </a:t>
            </a:r>
            <a:r>
              <a:rPr lang="en-US" sz="1800" b="1" dirty="0"/>
              <a:t>void </a:t>
            </a:r>
            <a:r>
              <a:rPr lang="en-US" sz="1800" dirty="0"/>
              <a:t>*</a:t>
            </a:r>
            <a:r>
              <a:rPr lang="en-US" sz="1800" dirty="0" err="1"/>
              <a:t>MsgPayload</a:t>
            </a:r>
            <a:r>
              <a:rPr lang="en-US" sz="1800" dirty="0"/>
              <a:t>, int64_t </a:t>
            </a:r>
            <a:r>
              <a:rPr lang="en-US" sz="1800" dirty="0" err="1"/>
              <a:t>moduleID</a:t>
            </a:r>
            <a:r>
              <a:rPr lang="en-US" sz="1800" dirty="0"/>
              <a:t> = -1);</a:t>
            </a:r>
            <a:br>
              <a:rPr lang="en-US" sz="1800" dirty="0"/>
            </a:br>
            <a:r>
              <a:rPr lang="en-US" sz="1800" dirty="0"/>
              <a:t>    </a:t>
            </a:r>
            <a:r>
              <a:rPr lang="en-US" sz="1800" b="1" dirty="0"/>
              <a:t>bool </a:t>
            </a:r>
            <a:r>
              <a:rPr lang="en-US" sz="1800" dirty="0" err="1"/>
              <a:t>ReadMessage</a:t>
            </a:r>
            <a:r>
              <a:rPr lang="en-US" sz="1800" dirty="0"/>
              <a:t>(int64_t </a:t>
            </a:r>
            <a:r>
              <a:rPr lang="en-US" sz="1800" dirty="0" err="1"/>
              <a:t>MessageID</a:t>
            </a:r>
            <a:r>
              <a:rPr lang="en-US" sz="1800" dirty="0"/>
              <a:t>, </a:t>
            </a:r>
            <a:r>
              <a:rPr lang="en-US" sz="1800" dirty="0" err="1"/>
              <a:t>SingleMessageHeader</a:t>
            </a:r>
            <a:r>
              <a:rPr lang="en-US" sz="1800" dirty="0"/>
              <a:t> *</a:t>
            </a:r>
            <a:r>
              <a:rPr lang="en-US" sz="1800" dirty="0" err="1"/>
              <a:t>DataHeader</a:t>
            </a:r>
            <a:r>
              <a:rPr lang="en-US" sz="1800" dirty="0"/>
              <a:t>,</a:t>
            </a:r>
            <a:br>
              <a:rPr lang="en-US" sz="1800" dirty="0"/>
            </a:br>
            <a:r>
              <a:rPr lang="en-US" sz="1800" dirty="0"/>
              <a:t>                     uint64_t </a:t>
            </a:r>
            <a:r>
              <a:rPr lang="en-US" sz="1800" dirty="0" err="1"/>
              <a:t>MaxBytes</a:t>
            </a:r>
            <a:r>
              <a:rPr lang="en-US" sz="1800" dirty="0"/>
              <a:t>, </a:t>
            </a:r>
            <a:r>
              <a:rPr lang="en-US" sz="1800" b="1" dirty="0"/>
              <a:t>void </a:t>
            </a:r>
            <a:r>
              <a:rPr lang="en-US" sz="1800" dirty="0"/>
              <a:t>*</a:t>
            </a:r>
            <a:r>
              <a:rPr lang="en-US" sz="1800" dirty="0" err="1"/>
              <a:t>MsgPayload</a:t>
            </a:r>
            <a:r>
              <a:rPr lang="en-US" sz="1800" dirty="0"/>
              <a:t>, int64_t </a:t>
            </a:r>
            <a:r>
              <a:rPr lang="en-US" sz="1800" dirty="0" err="1"/>
              <a:t>moduleID</a:t>
            </a:r>
            <a:r>
              <a:rPr lang="en-US" sz="1800" dirty="0"/>
              <a:t>=-1, uint64_t </a:t>
            </a:r>
            <a:r>
              <a:rPr lang="en-US" sz="1800" dirty="0" err="1"/>
              <a:t>CurrentOffset</a:t>
            </a:r>
            <a:r>
              <a:rPr lang="en-US" sz="1800" dirty="0"/>
              <a:t>=0);</a:t>
            </a:r>
            <a:br>
              <a:rPr lang="en-US" sz="1800" dirty="0"/>
            </a:br>
            <a:r>
              <a:rPr lang="en-US" sz="1800" dirty="0"/>
              <a:t>    </a:t>
            </a:r>
            <a:r>
              <a:rPr lang="en-US" sz="1800" b="1" dirty="0"/>
              <a:t>static void </a:t>
            </a:r>
            <a:r>
              <a:rPr lang="en-US" sz="1800" dirty="0" err="1"/>
              <a:t>AccessMessageData</a:t>
            </a:r>
            <a:r>
              <a:rPr lang="en-US" sz="1800" dirty="0"/>
              <a:t>(uint8_t *</a:t>
            </a:r>
            <a:r>
              <a:rPr lang="en-US" sz="1800" dirty="0" err="1"/>
              <a:t>MsgBuffer</a:t>
            </a:r>
            <a:r>
              <a:rPr lang="en-US" sz="1800" dirty="0"/>
              <a:t>, uint64_t </a:t>
            </a:r>
            <a:r>
              <a:rPr lang="en-US" sz="1800" dirty="0" err="1"/>
              <a:t>maxMsgBytes</a:t>
            </a:r>
            <a:r>
              <a:rPr lang="en-US" sz="1800" dirty="0"/>
              <a:t>,</a:t>
            </a:r>
            <a:br>
              <a:rPr lang="en-US" sz="1800" dirty="0"/>
            </a:br>
            <a:r>
              <a:rPr lang="en-US" sz="1800" dirty="0"/>
              <a:t>                                  uint64_t </a:t>
            </a:r>
            <a:r>
              <a:rPr lang="en-US" sz="1800" dirty="0" err="1"/>
              <a:t>CurrentOffset</a:t>
            </a:r>
            <a:r>
              <a:rPr lang="en-US" sz="1800" dirty="0"/>
              <a:t>, </a:t>
            </a:r>
            <a:r>
              <a:rPr lang="en-US" sz="1800" dirty="0" err="1"/>
              <a:t>SingleMessageHeader</a:t>
            </a:r>
            <a:r>
              <a:rPr lang="en-US" sz="1800" dirty="0"/>
              <a:t> *</a:t>
            </a:r>
            <a:r>
              <a:rPr lang="en-US" sz="1800" dirty="0" err="1"/>
              <a:t>DataHeader</a:t>
            </a:r>
            <a:r>
              <a:rPr lang="en-US" sz="1800" dirty="0"/>
              <a:t>,</a:t>
            </a:r>
            <a:br>
              <a:rPr lang="en-US" sz="1800" dirty="0"/>
            </a:br>
            <a:r>
              <a:rPr lang="en-US" sz="1800" dirty="0"/>
              <a:t>                                  uint64_t </a:t>
            </a:r>
            <a:r>
              <a:rPr lang="en-US" sz="1800" dirty="0" err="1"/>
              <a:t>maxReadBytes</a:t>
            </a:r>
            <a:r>
              <a:rPr lang="en-US" sz="1800" dirty="0"/>
              <a:t>, uint8_t *</a:t>
            </a:r>
            <a:r>
              <a:rPr lang="en-US" sz="1800" dirty="0" err="1"/>
              <a:t>OutputBuffer</a:t>
            </a:r>
            <a:r>
              <a:rPr lang="en-US" sz="1800" dirty="0"/>
              <a:t>);</a:t>
            </a:r>
            <a:br>
              <a:rPr lang="en-US" sz="1800" dirty="0"/>
            </a:br>
            <a:r>
              <a:rPr lang="en-US" sz="1800" dirty="0"/>
              <a:t>    </a:t>
            </a:r>
            <a:r>
              <a:rPr lang="en-US" sz="1800" dirty="0" err="1"/>
              <a:t>MessageHeaderData</a:t>
            </a:r>
            <a:r>
              <a:rPr lang="en-US" sz="1800" dirty="0"/>
              <a:t>* </a:t>
            </a:r>
            <a:r>
              <a:rPr lang="en-US" sz="1800" dirty="0" err="1"/>
              <a:t>FindMsgHeader</a:t>
            </a:r>
            <a:r>
              <a:rPr lang="en-US" sz="1800" dirty="0"/>
              <a:t>(int64_t </a:t>
            </a:r>
            <a:r>
              <a:rPr lang="en-US" sz="1800" dirty="0" err="1"/>
              <a:t>MessageID</a:t>
            </a:r>
            <a:r>
              <a:rPr lang="en-US" sz="1800" dirty="0"/>
              <a:t>, int32_t </a:t>
            </a:r>
            <a:r>
              <a:rPr lang="en-US" sz="1800" dirty="0" err="1"/>
              <a:t>bufferSelect</a:t>
            </a:r>
            <a:r>
              <a:rPr lang="en-US" sz="1800" dirty="0"/>
              <a:t>=-1);  //! -- returns a </a:t>
            </a:r>
            <a:r>
              <a:rPr lang="en-US" sz="1800" dirty="0" err="1"/>
              <a:t>MessageHeaderData</a:t>
            </a:r>
            <a:br>
              <a:rPr lang="en-US" sz="1800" dirty="0"/>
            </a:br>
            <a:r>
              <a:rPr lang="en-US" sz="1800" dirty="0"/>
              <a:t>    </a:t>
            </a:r>
            <a:r>
              <a:rPr lang="en-US" sz="1800" b="1" dirty="0"/>
              <a:t>void </a:t>
            </a:r>
            <a:r>
              <a:rPr lang="en-US" sz="1800" dirty="0" err="1"/>
              <a:t>PrintAllMessageData</a:t>
            </a:r>
            <a:r>
              <a:rPr lang="en-US" sz="1800" dirty="0"/>
              <a:t>();  //! -- prints data for messages in current buffer</a:t>
            </a:r>
            <a:br>
              <a:rPr lang="en-US" sz="1800" dirty="0"/>
            </a:br>
            <a:r>
              <a:rPr lang="en-US" sz="1800" dirty="0"/>
              <a:t>    </a:t>
            </a:r>
            <a:r>
              <a:rPr lang="en-US" sz="1800" b="1" dirty="0"/>
              <a:t>void </a:t>
            </a:r>
            <a:r>
              <a:rPr lang="en-US" sz="1800" dirty="0" err="1"/>
              <a:t>PrintMessageStats</a:t>
            </a:r>
            <a:r>
              <a:rPr lang="en-US" sz="1800" dirty="0"/>
              <a:t>(int64_t </a:t>
            </a:r>
            <a:r>
              <a:rPr lang="en-US" sz="1800" dirty="0" err="1"/>
              <a:t>MessageID</a:t>
            </a:r>
            <a:r>
              <a:rPr lang="en-US" sz="1800" dirty="0"/>
              <a:t>);  //! -- prints data for a single message by ID</a:t>
            </a:r>
            <a:br>
              <a:rPr lang="en-US" sz="1800" dirty="0"/>
            </a:br>
            <a:r>
              <a:rPr lang="en-US" sz="1800" dirty="0"/>
              <a:t>    std::string </a:t>
            </a:r>
            <a:r>
              <a:rPr lang="en-US" sz="1800" dirty="0" err="1"/>
              <a:t>FindMessageName</a:t>
            </a:r>
            <a:r>
              <a:rPr lang="en-US" sz="1800" dirty="0"/>
              <a:t>(int64_t </a:t>
            </a:r>
            <a:r>
              <a:rPr lang="en-US" sz="1800" dirty="0" err="1"/>
              <a:t>MessageID</a:t>
            </a:r>
            <a:r>
              <a:rPr lang="en-US" sz="1800" dirty="0"/>
              <a:t>, int32_t </a:t>
            </a:r>
            <a:r>
              <a:rPr lang="en-US" sz="1800" dirty="0" err="1"/>
              <a:t>bufferSelect</a:t>
            </a:r>
            <a:r>
              <a:rPr lang="en-US" sz="1800" dirty="0"/>
              <a:t>=-1);  //! -- searches only the selected buffer</a:t>
            </a:r>
            <a:br>
              <a:rPr lang="en-US" sz="1800" dirty="0"/>
            </a:br>
            <a:r>
              <a:rPr lang="en-US" sz="1800" dirty="0"/>
              <a:t>    int64_t </a:t>
            </a:r>
            <a:r>
              <a:rPr lang="en-US" sz="1800" dirty="0" err="1"/>
              <a:t>FindMessageID</a:t>
            </a:r>
            <a:r>
              <a:rPr lang="en-US" sz="1800" dirty="0"/>
              <a:t>(</a:t>
            </a:r>
            <a:r>
              <a:rPr lang="en-US" sz="1800" dirty="0" err="1"/>
              <a:t>std</a:t>
            </a:r>
            <a:r>
              <a:rPr lang="en-US" sz="1800" dirty="0"/>
              <a:t>::string </a:t>
            </a:r>
            <a:r>
              <a:rPr lang="en-US" sz="1800" dirty="0" err="1"/>
              <a:t>MessageName</a:t>
            </a:r>
            <a:r>
              <a:rPr lang="en-US" sz="1800" dirty="0"/>
              <a:t>, int32_t </a:t>
            </a:r>
            <a:r>
              <a:rPr lang="en-US" sz="1800" dirty="0" err="1"/>
              <a:t>bufferSelect</a:t>
            </a:r>
            <a:r>
              <a:rPr lang="en-US" sz="1800" dirty="0"/>
              <a:t>=-1);  //! -- searches only the selected buffer</a:t>
            </a:r>
            <a:br>
              <a:rPr lang="en-US" sz="1800" dirty="0"/>
            </a:br>
            <a:r>
              <a:rPr lang="en-US" sz="1800" dirty="0"/>
              <a:t>    int64_t </a:t>
            </a:r>
            <a:r>
              <a:rPr lang="en-US" sz="1800" dirty="0" err="1"/>
              <a:t>subscribeToMessage</a:t>
            </a:r>
            <a:r>
              <a:rPr lang="en-US" sz="1800" dirty="0"/>
              <a:t>(</a:t>
            </a:r>
            <a:r>
              <a:rPr lang="en-US" sz="1800" dirty="0" err="1"/>
              <a:t>std</a:t>
            </a:r>
            <a:r>
              <a:rPr lang="en-US" sz="1800" dirty="0"/>
              <a:t>::string </a:t>
            </a:r>
            <a:r>
              <a:rPr lang="en-US" sz="1800" dirty="0" err="1"/>
              <a:t>messageName</a:t>
            </a:r>
            <a:r>
              <a:rPr lang="en-US" sz="1800" dirty="0"/>
              <a:t>, uint64_t </a:t>
            </a:r>
            <a:r>
              <a:rPr lang="en-US" sz="1800" dirty="0" err="1"/>
              <a:t>messageSize</a:t>
            </a:r>
            <a:r>
              <a:rPr lang="en-US" sz="1800" dirty="0"/>
              <a:t>,</a:t>
            </a:r>
            <a:br>
              <a:rPr lang="en-US" sz="1800" dirty="0"/>
            </a:br>
            <a:r>
              <a:rPr lang="en-US" sz="1800" dirty="0"/>
              <a:t>        int64_t </a:t>
            </a:r>
            <a:r>
              <a:rPr lang="en-US" sz="1800" dirty="0" err="1"/>
              <a:t>moduleID</a:t>
            </a:r>
            <a:r>
              <a:rPr lang="en-US" sz="1800" dirty="0"/>
              <a:t>);</a:t>
            </a:r>
            <a:br>
              <a:rPr lang="en-US" sz="1800" dirty="0"/>
            </a:br>
            <a:r>
              <a:rPr lang="en-US" sz="1800" dirty="0"/>
              <a:t>    uint64_t </a:t>
            </a:r>
            <a:r>
              <a:rPr lang="en-US" sz="1800" dirty="0" err="1"/>
              <a:t>checkoutModuleID</a:t>
            </a:r>
            <a:r>
              <a:rPr lang="en-US" sz="1800" dirty="0"/>
              <a:t>();  //! -- Assigns next integer module ID</a:t>
            </a:r>
            <a:br>
              <a:rPr lang="en-US" sz="1800" dirty="0"/>
            </a:br>
            <a:r>
              <a:rPr lang="en-US" sz="1800" dirty="0"/>
              <a:t>    </a:t>
            </a:r>
            <a:r>
              <a:rPr lang="en-US" sz="1800" b="1" dirty="0"/>
              <a:t>void </a:t>
            </a:r>
            <a:r>
              <a:rPr lang="en-US" sz="1800" dirty="0" err="1"/>
              <a:t>selectMessageBuffer</a:t>
            </a:r>
            <a:r>
              <a:rPr lang="en-US" sz="1800" dirty="0"/>
              <a:t>(uint64_t </a:t>
            </a:r>
            <a:r>
              <a:rPr lang="en-US" sz="1800" dirty="0" err="1"/>
              <a:t>bufferUse</a:t>
            </a:r>
            <a:r>
              <a:rPr lang="en-US" sz="1800" dirty="0"/>
              <a:t>);  //! -- sets a default buffer for everything to use</a:t>
            </a:r>
            <a:br>
              <a:rPr lang="en-US" sz="1800" dirty="0"/>
            </a:br>
            <a:r>
              <a:rPr lang="en-US" sz="1800" dirty="0"/>
              <a:t>    uint64_t </a:t>
            </a:r>
            <a:r>
              <a:rPr lang="en-US" sz="1800" dirty="0" err="1"/>
              <a:t>getProcessCount</a:t>
            </a:r>
            <a:r>
              <a:rPr lang="en-US" sz="1800" dirty="0"/>
              <a:t>() {</a:t>
            </a:r>
            <a:r>
              <a:rPr lang="en-US" sz="1800" b="1" dirty="0"/>
              <a:t>return</a:t>
            </a:r>
            <a:r>
              <a:rPr lang="en-US" sz="1800" dirty="0"/>
              <a:t>(</a:t>
            </a:r>
            <a:r>
              <a:rPr lang="en-US" sz="1800" b="1" dirty="0"/>
              <a:t>this</a:t>
            </a:r>
            <a:r>
              <a:rPr lang="en-US" sz="1800" dirty="0"/>
              <a:t>-&gt;</a:t>
            </a:r>
            <a:r>
              <a:rPr lang="en-US" sz="1800" dirty="0" err="1"/>
              <a:t>dataBuffers.size</a:t>
            </a:r>
            <a:r>
              <a:rPr lang="en-US" sz="1800" dirty="0"/>
              <a:t>());}</a:t>
            </a:r>
            <a:br>
              <a:rPr lang="en-US" sz="1800" dirty="0"/>
            </a:br>
            <a:r>
              <a:rPr lang="en-US" sz="1800" dirty="0"/>
              <a:t>    </a:t>
            </a:r>
            <a:r>
              <a:rPr lang="en-US" sz="1800" dirty="0" err="1"/>
              <a:t>MessageIdentData</a:t>
            </a:r>
            <a:r>
              <a:rPr lang="en-US" sz="1800" dirty="0"/>
              <a:t> </a:t>
            </a:r>
            <a:r>
              <a:rPr lang="en-US" sz="1800" dirty="0" err="1"/>
              <a:t>messagePublishSearch</a:t>
            </a:r>
            <a:r>
              <a:rPr lang="en-US" sz="1800" dirty="0"/>
              <a:t>(</a:t>
            </a:r>
            <a:r>
              <a:rPr lang="en-US" sz="1800" dirty="0" err="1"/>
              <a:t>std</a:t>
            </a:r>
            <a:r>
              <a:rPr lang="en-US" sz="1800" dirty="0"/>
              <a:t>::string </a:t>
            </a:r>
            <a:r>
              <a:rPr lang="en-US" sz="1800" dirty="0" err="1"/>
              <a:t>messageName</a:t>
            </a:r>
            <a:r>
              <a:rPr lang="en-US" sz="1800" dirty="0"/>
              <a:t>);  //! -- returns </a:t>
            </a:r>
            <a:r>
              <a:rPr lang="en-US" sz="1800" dirty="0" err="1"/>
              <a:t>MessageIdentData</a:t>
            </a:r>
            <a:r>
              <a:rPr lang="en-US" sz="1800" dirty="0"/>
              <a:t> if found</a:t>
            </a:r>
            <a:br>
              <a:rPr lang="en-US" sz="1800" dirty="0"/>
            </a:br>
            <a:r>
              <a:rPr lang="en-US" sz="1800" dirty="0"/>
              <a:t>    int64_t </a:t>
            </a:r>
            <a:r>
              <a:rPr lang="en-US" sz="1800" dirty="0" err="1"/>
              <a:t>findMessageBuffer</a:t>
            </a:r>
            <a:r>
              <a:rPr lang="en-US" sz="1800" dirty="0"/>
              <a:t>(</a:t>
            </a:r>
            <a:r>
              <a:rPr lang="en-US" sz="1800" dirty="0" err="1"/>
              <a:t>std</a:t>
            </a:r>
            <a:r>
              <a:rPr lang="en-US" sz="1800" dirty="0"/>
              <a:t>::string </a:t>
            </a:r>
            <a:r>
              <a:rPr lang="en-US" sz="1800" dirty="0" err="1"/>
              <a:t>bufferName</a:t>
            </a:r>
            <a:r>
              <a:rPr lang="en-US" sz="1800" dirty="0"/>
              <a:t>);</a:t>
            </a:r>
            <a:br>
              <a:rPr lang="en-US" sz="1800" dirty="0"/>
            </a:br>
            <a:r>
              <a:rPr lang="en-US" sz="1800" dirty="0"/>
              <a:t>    </a:t>
            </a:r>
            <a:r>
              <a:rPr lang="en-US" sz="1800" dirty="0" err="1"/>
              <a:t>std</a:t>
            </a:r>
            <a:r>
              <a:rPr lang="en-US" sz="1800" dirty="0"/>
              <a:t>::set&lt;</a:t>
            </a:r>
            <a:r>
              <a:rPr lang="en-US" sz="1800" dirty="0" err="1"/>
              <a:t>std</a:t>
            </a:r>
            <a:r>
              <a:rPr lang="en-US" sz="1800" dirty="0"/>
              <a:t>::string&gt; </a:t>
            </a:r>
            <a:r>
              <a:rPr lang="en-US" sz="1800" dirty="0" err="1"/>
              <a:t>getUnpublishedMessages</a:t>
            </a:r>
            <a:r>
              <a:rPr lang="en-US" sz="1800" dirty="0"/>
              <a:t>();  //! -- returns </a:t>
            </a:r>
            <a:r>
              <a:rPr lang="en-US" sz="1800" dirty="0" err="1"/>
              <a:t>msgs</a:t>
            </a:r>
            <a:r>
              <a:rPr lang="en-US" sz="1800" dirty="0"/>
              <a:t> no one has access rights to</a:t>
            </a:r>
            <a:br>
              <a:rPr lang="en-US" sz="1800" dirty="0"/>
            </a:br>
            <a:r>
              <a:rPr lang="en-US" sz="1800" dirty="0"/>
              <a:t>    </a:t>
            </a:r>
            <a:r>
              <a:rPr lang="en-US" sz="1800" dirty="0" err="1"/>
              <a:t>std</a:t>
            </a:r>
            <a:r>
              <a:rPr lang="en-US" sz="1800" dirty="0"/>
              <a:t>::set&lt;</a:t>
            </a:r>
            <a:r>
              <a:rPr lang="en-US" sz="1800" dirty="0" err="1"/>
              <a:t>std</a:t>
            </a:r>
            <a:r>
              <a:rPr lang="en-US" sz="1800" dirty="0"/>
              <a:t>::string&gt; </a:t>
            </a:r>
            <a:r>
              <a:rPr lang="en-US" sz="1800" dirty="0" err="1"/>
              <a:t>getUniqueMessageNames</a:t>
            </a:r>
            <a:r>
              <a:rPr lang="en-US" sz="1800" dirty="0"/>
              <a:t>();  //! -- searched across all buffers</a:t>
            </a:r>
            <a:br>
              <a:rPr lang="en-US" sz="1800" dirty="0"/>
            </a:br>
            <a:r>
              <a:rPr lang="en-US" sz="1800" dirty="0"/>
              <a:t>    std::set&lt;std::pair&lt;</a:t>
            </a:r>
            <a:r>
              <a:rPr lang="en-US" sz="1800" b="1" dirty="0"/>
              <a:t>long int</a:t>
            </a:r>
            <a:r>
              <a:rPr lang="en-US" sz="1800" dirty="0"/>
              <a:t>, </a:t>
            </a:r>
            <a:r>
              <a:rPr lang="en-US" sz="1800" b="1" dirty="0"/>
              <a:t>long int</a:t>
            </a:r>
            <a:r>
              <a:rPr lang="en-US" sz="1800" dirty="0"/>
              <a:t>&gt;&gt;</a:t>
            </a:r>
            <a:br>
              <a:rPr lang="en-US" sz="1800" dirty="0"/>
            </a:br>
            <a:r>
              <a:rPr lang="en-US" sz="1800" dirty="0"/>
              <a:t>        </a:t>
            </a:r>
            <a:r>
              <a:rPr lang="en-US" sz="1800" dirty="0" err="1"/>
              <a:t>getMessageExchangeData</a:t>
            </a:r>
            <a:r>
              <a:rPr lang="en-US" sz="1800" dirty="0"/>
              <a:t>(int64_t </a:t>
            </a:r>
            <a:r>
              <a:rPr lang="en-US" sz="1800" dirty="0" err="1"/>
              <a:t>MessageID</a:t>
            </a:r>
            <a:r>
              <a:rPr lang="en-US" sz="1800" dirty="0"/>
              <a:t>);</a:t>
            </a:r>
            <a:br>
              <a:rPr lang="en-US" sz="1800" dirty="0"/>
            </a:br>
            <a:r>
              <a:rPr lang="en-US" sz="1800" dirty="0"/>
              <a:t>    </a:t>
            </a:r>
            <a:r>
              <a:rPr lang="en-US" sz="1800" b="1" dirty="0"/>
              <a:t>void </a:t>
            </a:r>
            <a:r>
              <a:rPr lang="en-US" sz="1800" dirty="0" err="1"/>
              <a:t>clearMessaging</a:t>
            </a:r>
            <a:r>
              <a:rPr lang="en-US" sz="1800" dirty="0"/>
              <a:t>();  //! -- wipes out all messages and buffers. total messaging system reset.</a:t>
            </a:r>
            <a:br>
              <a:rPr lang="en-US" sz="1800" dirty="0"/>
            </a:br>
            <a:r>
              <a:rPr lang="en-US" sz="1800" dirty="0"/>
              <a:t>    </a:t>
            </a:r>
            <a:r>
              <a:rPr lang="en-US" sz="1800" b="1" dirty="0"/>
              <a:t>bool </a:t>
            </a:r>
            <a:r>
              <a:rPr lang="en-US" sz="1800" dirty="0" err="1"/>
              <a:t>obtainWriteRights</a:t>
            </a:r>
            <a:r>
              <a:rPr lang="en-US" sz="1800" dirty="0"/>
              <a:t>(int64_t </a:t>
            </a:r>
            <a:r>
              <a:rPr lang="en-US" sz="1800" dirty="0" err="1"/>
              <a:t>MessageID</a:t>
            </a:r>
            <a:r>
              <a:rPr lang="en-US" sz="1800" dirty="0"/>
              <a:t>, int64_t </a:t>
            </a:r>
            <a:r>
              <a:rPr lang="en-US" sz="1800" dirty="0" err="1"/>
              <a:t>moduleID</a:t>
            </a:r>
            <a:r>
              <a:rPr lang="en-US" sz="1800" dirty="0"/>
              <a:t>);  //! -- grants rights to the requesting module</a:t>
            </a:r>
            <a:br>
              <a:rPr lang="en-US" sz="1800" dirty="0"/>
            </a:br>
            <a:r>
              <a:rPr lang="en-US" sz="1800" dirty="0"/>
              <a:t>    </a:t>
            </a:r>
            <a:r>
              <a:rPr lang="en-US" sz="1800" b="1" dirty="0"/>
              <a:t>bool </a:t>
            </a:r>
            <a:r>
              <a:rPr lang="en-US" sz="1800" dirty="0" err="1"/>
              <a:t>obtainReadRights</a:t>
            </a:r>
            <a:r>
              <a:rPr lang="en-US" sz="1800" dirty="0"/>
              <a:t>(int64_t </a:t>
            </a:r>
            <a:r>
              <a:rPr lang="en-US" sz="1800" dirty="0" err="1"/>
              <a:t>MessageID</a:t>
            </a:r>
            <a:r>
              <a:rPr lang="en-US" sz="1800" dirty="0"/>
              <a:t>, int64_t </a:t>
            </a:r>
            <a:r>
              <a:rPr lang="en-US" sz="1800" dirty="0" err="1"/>
              <a:t>moduleID</a:t>
            </a:r>
            <a:r>
              <a:rPr lang="en-US" sz="1800" dirty="0"/>
              <a:t>);  //! -- grants rights to the requesting module</a:t>
            </a:r>
            <a:br>
              <a:rPr lang="en-US" sz="1800" dirty="0"/>
            </a:br>
            <a:r>
              <a:rPr lang="en-US" sz="1800" dirty="0"/>
              <a:t>    uint64_t </a:t>
            </a:r>
            <a:r>
              <a:rPr lang="en-US" sz="1800" dirty="0" err="1"/>
              <a:t>getFailureCount</a:t>
            </a:r>
            <a:r>
              <a:rPr lang="en-US" sz="1800" dirty="0"/>
              <a:t>() {</a:t>
            </a:r>
            <a:r>
              <a:rPr lang="en-US" sz="1800" b="1" dirty="0"/>
              <a:t>return </a:t>
            </a:r>
            <a:r>
              <a:rPr lang="en-US" sz="1800" dirty="0"/>
              <a:t>(</a:t>
            </a:r>
            <a:r>
              <a:rPr lang="en-US" sz="1800" b="1" dirty="0"/>
              <a:t>this</a:t>
            </a:r>
            <a:r>
              <a:rPr lang="en-US" sz="1800" dirty="0"/>
              <a:t>-&gt;</a:t>
            </a:r>
            <a:r>
              <a:rPr lang="en-US" sz="1800" dirty="0" err="1"/>
              <a:t>CreateFails</a:t>
            </a:r>
            <a:r>
              <a:rPr lang="en-US" sz="1800" dirty="0"/>
              <a:t> + </a:t>
            </a:r>
            <a:r>
              <a:rPr lang="en-US" sz="1800" b="1" dirty="0"/>
              <a:t>this</a:t>
            </a:r>
            <a:r>
              <a:rPr lang="en-US" sz="1800" dirty="0"/>
              <a:t>-&gt;</a:t>
            </a:r>
            <a:r>
              <a:rPr lang="en-US" sz="1800" dirty="0" err="1"/>
              <a:t>ReadFails</a:t>
            </a:r>
            <a:r>
              <a:rPr lang="en-US" sz="1800" dirty="0"/>
              <a:t> + </a:t>
            </a:r>
            <a:r>
              <a:rPr lang="en-US" sz="1800" b="1" dirty="0"/>
              <a:t>this</a:t>
            </a:r>
            <a:r>
              <a:rPr lang="en-US" sz="1800" dirty="0"/>
              <a:t>-&gt;</a:t>
            </a:r>
            <a:r>
              <a:rPr lang="en-US" sz="1800" dirty="0" err="1"/>
              <a:t>WriteFails</a:t>
            </a:r>
            <a:r>
              <a:rPr lang="en-US" sz="1800" dirty="0"/>
              <a:t>);}</a:t>
            </a:r>
            <a:br>
              <a:rPr lang="en-US" sz="1800" dirty="0"/>
            </a:br>
            <a:br>
              <a:rPr lang="en-US" sz="1800" dirty="0"/>
            </a:br>
            <a:r>
              <a:rPr lang="en-US" sz="1800" b="1" dirty="0"/>
              <a:t>private</a:t>
            </a:r>
            <a:r>
              <a:rPr lang="en-US" sz="1800" dirty="0"/>
              <a:t>:</a:t>
            </a:r>
            <a:br>
              <a:rPr lang="en-US" sz="1800" dirty="0"/>
            </a:br>
            <a:r>
              <a:rPr lang="en-US" sz="1800" dirty="0"/>
              <a:t>    </a:t>
            </a:r>
            <a:r>
              <a:rPr lang="en-US" sz="1800" dirty="0" err="1"/>
              <a:t>SystemMessaging</a:t>
            </a:r>
            <a:r>
              <a:rPr lang="en-US" sz="1800" dirty="0"/>
              <a:t>();</a:t>
            </a:r>
            <a:br>
              <a:rPr lang="en-US" sz="1800" dirty="0"/>
            </a:br>
            <a:r>
              <a:rPr lang="en-US" sz="1800" dirty="0"/>
              <a:t>    ~</a:t>
            </a:r>
            <a:r>
              <a:rPr lang="en-US" sz="1800" dirty="0" err="1"/>
              <a:t>SystemMessaging</a:t>
            </a:r>
            <a:r>
              <a:rPr lang="en-US" sz="1800" dirty="0"/>
              <a:t>();</a:t>
            </a:r>
            <a:br>
              <a:rPr lang="en-US" sz="1800" dirty="0"/>
            </a:br>
            <a:r>
              <a:rPr lang="en-US" sz="1800" dirty="0"/>
              <a:t>    </a:t>
            </a:r>
            <a:r>
              <a:rPr lang="en-US" sz="1800" dirty="0" err="1"/>
              <a:t>SystemMessaging</a:t>
            </a:r>
            <a:r>
              <a:rPr lang="en-US" sz="1800" dirty="0"/>
              <a:t>(</a:t>
            </a:r>
            <a:r>
              <a:rPr lang="en-US" sz="1800" dirty="0" err="1"/>
              <a:t>SystemMessaging</a:t>
            </a:r>
            <a:r>
              <a:rPr lang="en-US" sz="1800" dirty="0"/>
              <a:t> </a:t>
            </a:r>
            <a:r>
              <a:rPr lang="en-US" sz="1800" b="1" dirty="0" err="1"/>
              <a:t>const</a:t>
            </a:r>
            <a:r>
              <a:rPr lang="en-US" sz="1800" b="1" dirty="0"/>
              <a:t> </a:t>
            </a:r>
            <a:r>
              <a:rPr lang="en-US" sz="1800" dirty="0"/>
              <a:t>&amp;) {};</a:t>
            </a:r>
            <a:br>
              <a:rPr lang="en-US" sz="1800" dirty="0"/>
            </a:br>
            <a:r>
              <a:rPr lang="en-US" sz="1800" dirty="0"/>
              <a:t>    </a:t>
            </a:r>
            <a:r>
              <a:rPr lang="en-US" sz="1800" dirty="0" err="1"/>
              <a:t>SystemMessaging</a:t>
            </a:r>
            <a:r>
              <a:rPr lang="en-US" sz="1800" dirty="0"/>
              <a:t>&amp; </a:t>
            </a:r>
            <a:r>
              <a:rPr lang="en-US" sz="1800" b="1" dirty="0"/>
              <a:t>operator </a:t>
            </a:r>
            <a:r>
              <a:rPr lang="en-US" sz="1800" dirty="0"/>
              <a:t>=(</a:t>
            </a:r>
            <a:r>
              <a:rPr lang="en-US" sz="1800" dirty="0" err="1"/>
              <a:t>SystemMessaging</a:t>
            </a:r>
            <a:r>
              <a:rPr lang="en-US" sz="1800" dirty="0"/>
              <a:t> </a:t>
            </a:r>
            <a:r>
              <a:rPr lang="en-US" sz="1800" b="1" dirty="0" err="1"/>
              <a:t>const</a:t>
            </a:r>
            <a:r>
              <a:rPr lang="en-US" sz="1800" b="1" dirty="0"/>
              <a:t> </a:t>
            </a:r>
            <a:r>
              <a:rPr lang="en-US" sz="1800" dirty="0"/>
              <a:t>&amp;){</a:t>
            </a:r>
            <a:r>
              <a:rPr lang="en-US" sz="1800" b="1" dirty="0"/>
              <a:t>return</a:t>
            </a:r>
            <a:r>
              <a:rPr lang="en-US" sz="1800" dirty="0"/>
              <a:t>(*</a:t>
            </a:r>
            <a:r>
              <a:rPr lang="en-US" sz="1800" b="1" dirty="0"/>
              <a:t>this</a:t>
            </a:r>
            <a:r>
              <a:rPr lang="en-US" sz="1800" dirty="0"/>
              <a:t>);};</a:t>
            </a:r>
            <a:endParaRPr kumimoji="0" lang="en-US" sz="18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endParaRPr>
          </a:p>
        </p:txBody>
      </p:sp>
    </p:spTree>
    <p:extLst>
      <p:ext uri="{BB962C8B-B14F-4D97-AF65-F5344CB8AC3E}">
        <p14:creationId xmlns:p14="http://schemas.microsoft.com/office/powerpoint/2010/main" val="3672272440"/>
      </p:ext>
    </p:extLst>
  </p:cSld>
  <p:clrMapOvr>
    <a:masterClrMapping/>
  </p:clrMapOvr>
  <p:transition spd="med"/>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EFCDC-E216-A84F-846E-0C63BA8D2674}"/>
              </a:ext>
            </a:extLst>
          </p:cNvPr>
          <p:cNvSpPr>
            <a:spLocks noGrp="1"/>
          </p:cNvSpPr>
          <p:nvPr>
            <p:ph type="title"/>
          </p:nvPr>
        </p:nvSpPr>
        <p:spPr/>
        <p:txBody>
          <a:bodyPr/>
          <a:lstStyle/>
          <a:p>
            <a:r>
              <a:rPr lang="en-US" dirty="0"/>
              <a:t>What does </a:t>
            </a:r>
            <a:r>
              <a:rPr lang="en-US" dirty="0" err="1"/>
              <a:t>SystemMessaging</a:t>
            </a:r>
            <a:r>
              <a:rPr lang="en-US" dirty="0"/>
              <a:t>() do?</a:t>
            </a:r>
          </a:p>
        </p:txBody>
      </p:sp>
      <p:cxnSp>
        <p:nvCxnSpPr>
          <p:cNvPr id="6" name="Straight Arrow Connector 5">
            <a:extLst>
              <a:ext uri="{FF2B5EF4-FFF2-40B4-BE49-F238E27FC236}">
                <a16:creationId xmlns:a16="http://schemas.microsoft.com/office/drawing/2014/main" id="{9810BD4D-AA54-F544-8BA3-3B25B1E51B5F}"/>
              </a:ext>
            </a:extLst>
          </p:cNvPr>
          <p:cNvCxnSpPr>
            <a:cxnSpLocks/>
          </p:cNvCxnSpPr>
          <p:nvPr/>
        </p:nvCxnSpPr>
        <p:spPr>
          <a:xfrm flipH="1">
            <a:off x="8562110" y="6847515"/>
            <a:ext cx="5417126" cy="0"/>
          </a:xfrm>
          <a:prstGeom prst="straightConnector1">
            <a:avLst/>
          </a:prstGeom>
          <a:noFill/>
          <a:ln w="762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9" name="TextBox 8">
            <a:extLst>
              <a:ext uri="{FF2B5EF4-FFF2-40B4-BE49-F238E27FC236}">
                <a16:creationId xmlns:a16="http://schemas.microsoft.com/office/drawing/2014/main" id="{5AA55DEF-22F3-3F49-8A7B-06EB8FEE1D19}"/>
              </a:ext>
            </a:extLst>
          </p:cNvPr>
          <p:cNvSpPr txBox="1"/>
          <p:nvPr/>
        </p:nvSpPr>
        <p:spPr>
          <a:xfrm>
            <a:off x="14316540" y="6178102"/>
            <a:ext cx="7524750" cy="133882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822960" rtl="0" fontAlgn="auto" latinLnBrk="0" hangingPunct="0">
              <a:lnSpc>
                <a:spcPct val="100000"/>
              </a:lnSpc>
              <a:spcBef>
                <a:spcPts val="0"/>
              </a:spcBef>
              <a:spcAft>
                <a:spcPts val="0"/>
              </a:spcAft>
              <a:buClrTx/>
              <a:buSzTx/>
              <a:buFontTx/>
              <a:buNone/>
              <a:tabLst/>
            </a:pPr>
            <a:r>
              <a:rPr lang="en-US" sz="2500" dirty="0">
                <a:solidFill>
                  <a:schemeClr val="tx1"/>
                </a:solidFill>
              </a:rPr>
              <a:t>Prints to screen all message data for messages in the currently selected process buffer by calling </a:t>
            </a:r>
            <a:r>
              <a:rPr lang="en-US" sz="2500" dirty="0" err="1">
                <a:solidFill>
                  <a:schemeClr val="tx1"/>
                </a:solidFill>
              </a:rPr>
              <a:t>PrintMessageStats</a:t>
            </a:r>
            <a:r>
              <a:rPr lang="en-US" sz="2500" dirty="0">
                <a:solidFill>
                  <a:schemeClr val="tx1"/>
                </a:solidFill>
              </a:rPr>
              <a:t>() for each message</a:t>
            </a:r>
          </a:p>
        </p:txBody>
      </p:sp>
      <p:sp>
        <p:nvSpPr>
          <p:cNvPr id="8" name="Rectangle 7">
            <a:extLst>
              <a:ext uri="{FF2B5EF4-FFF2-40B4-BE49-F238E27FC236}">
                <a16:creationId xmlns:a16="http://schemas.microsoft.com/office/drawing/2014/main" id="{29BEEFF9-3986-634F-A706-030B7493F61F}"/>
              </a:ext>
            </a:extLst>
          </p:cNvPr>
          <p:cNvSpPr/>
          <p:nvPr/>
        </p:nvSpPr>
        <p:spPr>
          <a:xfrm>
            <a:off x="700056" y="1894059"/>
            <a:ext cx="12966516" cy="11772454"/>
          </a:xfrm>
          <a:prstGeom prst="rect">
            <a:avLst/>
          </a:prstGeom>
          <a:solidFill>
            <a:srgbClr val="C9B37C">
              <a:alpha val="50000"/>
            </a:srgbClr>
          </a:solidFill>
          <a:ln w="12700"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8580" tIns="68580" rIns="68580" bIns="68580" numCol="1" spcCol="38100" rtlCol="0" anchor="ctr">
            <a:spAutoFit/>
          </a:bodyPr>
          <a:lstStyle/>
          <a:p>
            <a:r>
              <a:rPr lang="en-US" sz="1800" b="1" dirty="0"/>
              <a:t>public</a:t>
            </a:r>
            <a:r>
              <a:rPr lang="en-US" sz="1800" dirty="0"/>
              <a:t>:</a:t>
            </a:r>
            <a:br>
              <a:rPr lang="en-US" sz="1800" dirty="0"/>
            </a:br>
            <a:r>
              <a:rPr lang="en-US" sz="1800" dirty="0"/>
              <a:t>    </a:t>
            </a:r>
            <a:r>
              <a:rPr lang="en-US" sz="1800" b="1" dirty="0"/>
              <a:t>static </a:t>
            </a:r>
            <a:r>
              <a:rPr lang="en-US" sz="1800" dirty="0" err="1"/>
              <a:t>SystemMessaging</a:t>
            </a:r>
            <a:r>
              <a:rPr lang="en-US" sz="1800" dirty="0"/>
              <a:t>* </a:t>
            </a:r>
            <a:r>
              <a:rPr lang="en-US" sz="1800" dirty="0" err="1"/>
              <a:t>GetInstance</a:t>
            </a:r>
            <a:r>
              <a:rPr lang="en-US" sz="1800" dirty="0"/>
              <a:t>();  //! -- returns a pointer to the sim instance of </a:t>
            </a:r>
            <a:r>
              <a:rPr lang="en-US" sz="1800" dirty="0" err="1"/>
              <a:t>SystemMessaging</a:t>
            </a:r>
            <a:br>
              <a:rPr lang="en-US" sz="1800" dirty="0"/>
            </a:br>
            <a:r>
              <a:rPr lang="en-US" sz="1800" dirty="0"/>
              <a:t>    uint64_t </a:t>
            </a:r>
            <a:r>
              <a:rPr lang="en-US" sz="1800" dirty="0" err="1"/>
              <a:t>AttachStorageBucket</a:t>
            </a:r>
            <a:r>
              <a:rPr lang="en-US" sz="1800" dirty="0"/>
              <a:t>(</a:t>
            </a:r>
            <a:r>
              <a:rPr lang="en-US" sz="1800" dirty="0" err="1"/>
              <a:t>std</a:t>
            </a:r>
            <a:r>
              <a:rPr lang="en-US" sz="1800" dirty="0"/>
              <a:t>::string </a:t>
            </a:r>
            <a:r>
              <a:rPr lang="en-US" sz="1800" dirty="0" err="1"/>
              <a:t>bufferName</a:t>
            </a:r>
            <a:r>
              <a:rPr lang="en-US" sz="1800" dirty="0"/>
              <a:t> = "");  //! -- adds a new buffer to the messaging system</a:t>
            </a:r>
            <a:br>
              <a:rPr lang="en-US" sz="1800" dirty="0"/>
            </a:br>
            <a:r>
              <a:rPr lang="en-US" sz="1800" dirty="0"/>
              <a:t>    </a:t>
            </a:r>
            <a:r>
              <a:rPr lang="en-US" sz="1800" b="1" dirty="0"/>
              <a:t>void </a:t>
            </a:r>
            <a:r>
              <a:rPr lang="en-US" sz="1800" dirty="0" err="1"/>
              <a:t>SetNumMessages</a:t>
            </a:r>
            <a:r>
              <a:rPr lang="en-US" sz="1800" dirty="0"/>
              <a:t>(uint64_t </a:t>
            </a:r>
            <a:r>
              <a:rPr lang="en-US" sz="1800" dirty="0" err="1"/>
              <a:t>MessageCount</a:t>
            </a:r>
            <a:r>
              <a:rPr lang="en-US" sz="1800" dirty="0"/>
              <a:t>);  //! --updates message count in buffer header</a:t>
            </a:r>
            <a:br>
              <a:rPr lang="en-US" sz="1800" dirty="0"/>
            </a:br>
            <a:r>
              <a:rPr lang="en-US" sz="1800" dirty="0"/>
              <a:t>    uint64_t </a:t>
            </a:r>
            <a:r>
              <a:rPr lang="en-US" sz="1800" dirty="0" err="1"/>
              <a:t>GetMessageCount</a:t>
            </a:r>
            <a:r>
              <a:rPr lang="en-US" sz="1800" dirty="0"/>
              <a:t>(int32_t </a:t>
            </a:r>
            <a:r>
              <a:rPr lang="en-US" sz="1800" dirty="0" err="1"/>
              <a:t>bufferSelect</a:t>
            </a:r>
            <a:r>
              <a:rPr lang="en-US" sz="1800" dirty="0"/>
              <a:t> = -1);  //! --gets the number of messages in buffer </a:t>
            </a:r>
            <a:r>
              <a:rPr lang="en-US" sz="1800" dirty="0" err="1"/>
              <a:t>bufferSelect</a:t>
            </a:r>
            <a:br>
              <a:rPr lang="en-US" sz="1800" dirty="0"/>
            </a:br>
            <a:r>
              <a:rPr lang="en-US" sz="1800" dirty="0"/>
              <a:t>    </a:t>
            </a:r>
            <a:r>
              <a:rPr lang="en-US" sz="1800" b="1" dirty="0"/>
              <a:t>void </a:t>
            </a:r>
            <a:r>
              <a:rPr lang="en-US" sz="1800" dirty="0" err="1"/>
              <a:t>ClearMessageBuffer</a:t>
            </a:r>
            <a:r>
              <a:rPr lang="en-US" sz="1800" dirty="0"/>
              <a:t>();  //! -- sets current buffer to zeros</a:t>
            </a:r>
            <a:br>
              <a:rPr lang="en-US" sz="1800" dirty="0"/>
            </a:br>
            <a:r>
              <a:rPr lang="en-US" sz="1800" dirty="0"/>
              <a:t>    uint64_t </a:t>
            </a:r>
            <a:r>
              <a:rPr lang="en-US" sz="1800" dirty="0" err="1"/>
              <a:t>GetCurrentSize</a:t>
            </a:r>
            <a:r>
              <a:rPr lang="en-US" sz="1800" dirty="0"/>
              <a:t>();  //! -- returns size of current buffer</a:t>
            </a:r>
            <a:br>
              <a:rPr lang="en-US" sz="1800" dirty="0"/>
            </a:br>
            <a:r>
              <a:rPr lang="en-US" sz="1800" dirty="0"/>
              <a:t>    int64_t </a:t>
            </a:r>
            <a:r>
              <a:rPr lang="en-US" sz="1800" dirty="0" err="1"/>
              <a:t>CreateNewMessage</a:t>
            </a:r>
            <a:r>
              <a:rPr lang="en-US" sz="1800" dirty="0"/>
              <a:t>(std::string </a:t>
            </a:r>
            <a:r>
              <a:rPr lang="en-US" sz="1800" dirty="0" err="1"/>
              <a:t>MessageName</a:t>
            </a:r>
            <a:r>
              <a:rPr lang="en-US" sz="1800" dirty="0"/>
              <a:t>, uint64_t </a:t>
            </a:r>
            <a:r>
              <a:rPr lang="en-US" sz="1800" dirty="0" err="1"/>
              <a:t>MaxSize</a:t>
            </a:r>
            <a:r>
              <a:rPr lang="en-US" sz="1800" dirty="0"/>
              <a:t>,</a:t>
            </a:r>
            <a:br>
              <a:rPr lang="en-US" sz="1800" dirty="0"/>
            </a:br>
            <a:r>
              <a:rPr lang="en-US" sz="1800" dirty="0"/>
              <a:t>        uint64_t </a:t>
            </a:r>
            <a:r>
              <a:rPr lang="en-US" sz="1800" dirty="0" err="1"/>
              <a:t>NumMessageBuffers</a:t>
            </a:r>
            <a:r>
              <a:rPr lang="en-US" sz="1800" dirty="0"/>
              <a:t> = 2, std::string </a:t>
            </a:r>
            <a:r>
              <a:rPr lang="en-US" sz="1800" dirty="0" err="1"/>
              <a:t>messageStruct</a:t>
            </a:r>
            <a:r>
              <a:rPr lang="en-US" sz="1800" dirty="0"/>
              <a:t> = "", int64_t </a:t>
            </a:r>
            <a:r>
              <a:rPr lang="en-US" sz="1800" dirty="0" err="1"/>
              <a:t>moduleID</a:t>
            </a:r>
            <a:r>
              <a:rPr lang="en-US" sz="1800" dirty="0"/>
              <a:t> = -1);</a:t>
            </a:r>
            <a:br>
              <a:rPr lang="en-US" sz="1800" dirty="0"/>
            </a:br>
            <a:r>
              <a:rPr lang="en-US" sz="1800" dirty="0"/>
              <a:t>    </a:t>
            </a:r>
            <a:r>
              <a:rPr lang="en-US" sz="1800" b="1" dirty="0"/>
              <a:t>bool </a:t>
            </a:r>
            <a:r>
              <a:rPr lang="en-US" sz="1800" dirty="0" err="1"/>
              <a:t>WriteMessage</a:t>
            </a:r>
            <a:r>
              <a:rPr lang="en-US" sz="1800" dirty="0"/>
              <a:t>(int64_t </a:t>
            </a:r>
            <a:r>
              <a:rPr lang="en-US" sz="1800" dirty="0" err="1"/>
              <a:t>MessageID</a:t>
            </a:r>
            <a:r>
              <a:rPr lang="en-US" sz="1800" dirty="0"/>
              <a:t>, uint64_t </a:t>
            </a:r>
            <a:r>
              <a:rPr lang="en-US" sz="1800" dirty="0" err="1"/>
              <a:t>ClockTimeNanos</a:t>
            </a:r>
            <a:r>
              <a:rPr lang="en-US" sz="1800" dirty="0"/>
              <a:t>, uint64_t </a:t>
            </a:r>
            <a:r>
              <a:rPr lang="en-US" sz="1800" dirty="0" err="1"/>
              <a:t>MsgSize</a:t>
            </a:r>
            <a:r>
              <a:rPr lang="en-US" sz="1800" dirty="0"/>
              <a:t>,</a:t>
            </a:r>
            <a:br>
              <a:rPr lang="en-US" sz="1800" dirty="0"/>
            </a:br>
            <a:r>
              <a:rPr lang="en-US" sz="1800" dirty="0"/>
              <a:t>                      </a:t>
            </a:r>
            <a:r>
              <a:rPr lang="en-US" sz="1800" b="1" dirty="0"/>
              <a:t>void </a:t>
            </a:r>
            <a:r>
              <a:rPr lang="en-US" sz="1800" dirty="0"/>
              <a:t>*</a:t>
            </a:r>
            <a:r>
              <a:rPr lang="en-US" sz="1800" dirty="0" err="1"/>
              <a:t>MsgPayload</a:t>
            </a:r>
            <a:r>
              <a:rPr lang="en-US" sz="1800" dirty="0"/>
              <a:t>, int64_t </a:t>
            </a:r>
            <a:r>
              <a:rPr lang="en-US" sz="1800" dirty="0" err="1"/>
              <a:t>moduleID</a:t>
            </a:r>
            <a:r>
              <a:rPr lang="en-US" sz="1800" dirty="0"/>
              <a:t> = -1);</a:t>
            </a:r>
            <a:br>
              <a:rPr lang="en-US" sz="1800" dirty="0"/>
            </a:br>
            <a:r>
              <a:rPr lang="en-US" sz="1800" dirty="0"/>
              <a:t>    </a:t>
            </a:r>
            <a:r>
              <a:rPr lang="en-US" sz="1800" b="1" dirty="0"/>
              <a:t>bool </a:t>
            </a:r>
            <a:r>
              <a:rPr lang="en-US" sz="1800" dirty="0" err="1"/>
              <a:t>ReadMessage</a:t>
            </a:r>
            <a:r>
              <a:rPr lang="en-US" sz="1800" dirty="0"/>
              <a:t>(int64_t </a:t>
            </a:r>
            <a:r>
              <a:rPr lang="en-US" sz="1800" dirty="0" err="1"/>
              <a:t>MessageID</a:t>
            </a:r>
            <a:r>
              <a:rPr lang="en-US" sz="1800" dirty="0"/>
              <a:t>, </a:t>
            </a:r>
            <a:r>
              <a:rPr lang="en-US" sz="1800" dirty="0" err="1"/>
              <a:t>SingleMessageHeader</a:t>
            </a:r>
            <a:r>
              <a:rPr lang="en-US" sz="1800" dirty="0"/>
              <a:t> *</a:t>
            </a:r>
            <a:r>
              <a:rPr lang="en-US" sz="1800" dirty="0" err="1"/>
              <a:t>DataHeader</a:t>
            </a:r>
            <a:r>
              <a:rPr lang="en-US" sz="1800" dirty="0"/>
              <a:t>,</a:t>
            </a:r>
            <a:br>
              <a:rPr lang="en-US" sz="1800" dirty="0"/>
            </a:br>
            <a:r>
              <a:rPr lang="en-US" sz="1800" dirty="0"/>
              <a:t>                     uint64_t </a:t>
            </a:r>
            <a:r>
              <a:rPr lang="en-US" sz="1800" dirty="0" err="1"/>
              <a:t>MaxBytes</a:t>
            </a:r>
            <a:r>
              <a:rPr lang="en-US" sz="1800" dirty="0"/>
              <a:t>, </a:t>
            </a:r>
            <a:r>
              <a:rPr lang="en-US" sz="1800" b="1" dirty="0"/>
              <a:t>void </a:t>
            </a:r>
            <a:r>
              <a:rPr lang="en-US" sz="1800" dirty="0"/>
              <a:t>*</a:t>
            </a:r>
            <a:r>
              <a:rPr lang="en-US" sz="1800" dirty="0" err="1"/>
              <a:t>MsgPayload</a:t>
            </a:r>
            <a:r>
              <a:rPr lang="en-US" sz="1800" dirty="0"/>
              <a:t>, int64_t </a:t>
            </a:r>
            <a:r>
              <a:rPr lang="en-US" sz="1800" dirty="0" err="1"/>
              <a:t>moduleID</a:t>
            </a:r>
            <a:r>
              <a:rPr lang="en-US" sz="1800" dirty="0"/>
              <a:t>=-1, uint64_t </a:t>
            </a:r>
            <a:r>
              <a:rPr lang="en-US" sz="1800" dirty="0" err="1"/>
              <a:t>CurrentOffset</a:t>
            </a:r>
            <a:r>
              <a:rPr lang="en-US" sz="1800" dirty="0"/>
              <a:t>=0);</a:t>
            </a:r>
            <a:br>
              <a:rPr lang="en-US" sz="1800" dirty="0"/>
            </a:br>
            <a:r>
              <a:rPr lang="en-US" sz="1800" dirty="0"/>
              <a:t>    </a:t>
            </a:r>
            <a:r>
              <a:rPr lang="en-US" sz="1800" b="1" dirty="0"/>
              <a:t>static void </a:t>
            </a:r>
            <a:r>
              <a:rPr lang="en-US" sz="1800" dirty="0" err="1"/>
              <a:t>AccessMessageData</a:t>
            </a:r>
            <a:r>
              <a:rPr lang="en-US" sz="1800" dirty="0"/>
              <a:t>(uint8_t *</a:t>
            </a:r>
            <a:r>
              <a:rPr lang="en-US" sz="1800" dirty="0" err="1"/>
              <a:t>MsgBuffer</a:t>
            </a:r>
            <a:r>
              <a:rPr lang="en-US" sz="1800" dirty="0"/>
              <a:t>, uint64_t </a:t>
            </a:r>
            <a:r>
              <a:rPr lang="en-US" sz="1800" dirty="0" err="1"/>
              <a:t>maxMsgBytes</a:t>
            </a:r>
            <a:r>
              <a:rPr lang="en-US" sz="1800" dirty="0"/>
              <a:t>,</a:t>
            </a:r>
            <a:br>
              <a:rPr lang="en-US" sz="1800" dirty="0"/>
            </a:br>
            <a:r>
              <a:rPr lang="en-US" sz="1800" dirty="0"/>
              <a:t>                                  uint64_t </a:t>
            </a:r>
            <a:r>
              <a:rPr lang="en-US" sz="1800" dirty="0" err="1"/>
              <a:t>CurrentOffset</a:t>
            </a:r>
            <a:r>
              <a:rPr lang="en-US" sz="1800" dirty="0"/>
              <a:t>, </a:t>
            </a:r>
            <a:r>
              <a:rPr lang="en-US" sz="1800" dirty="0" err="1"/>
              <a:t>SingleMessageHeader</a:t>
            </a:r>
            <a:r>
              <a:rPr lang="en-US" sz="1800" dirty="0"/>
              <a:t> *</a:t>
            </a:r>
            <a:r>
              <a:rPr lang="en-US" sz="1800" dirty="0" err="1"/>
              <a:t>DataHeader</a:t>
            </a:r>
            <a:r>
              <a:rPr lang="en-US" sz="1800" dirty="0"/>
              <a:t>,</a:t>
            </a:r>
            <a:br>
              <a:rPr lang="en-US" sz="1800" dirty="0"/>
            </a:br>
            <a:r>
              <a:rPr lang="en-US" sz="1800" dirty="0"/>
              <a:t>                                  uint64_t </a:t>
            </a:r>
            <a:r>
              <a:rPr lang="en-US" sz="1800" dirty="0" err="1"/>
              <a:t>maxReadBytes</a:t>
            </a:r>
            <a:r>
              <a:rPr lang="en-US" sz="1800" dirty="0"/>
              <a:t>, uint8_t *</a:t>
            </a:r>
            <a:r>
              <a:rPr lang="en-US" sz="1800" dirty="0" err="1"/>
              <a:t>OutputBuffer</a:t>
            </a:r>
            <a:r>
              <a:rPr lang="en-US" sz="1800" dirty="0"/>
              <a:t>);</a:t>
            </a:r>
            <a:br>
              <a:rPr lang="en-US" sz="1800" dirty="0"/>
            </a:br>
            <a:r>
              <a:rPr lang="en-US" sz="1800" dirty="0"/>
              <a:t>    </a:t>
            </a:r>
            <a:r>
              <a:rPr lang="en-US" sz="1800" dirty="0" err="1"/>
              <a:t>MessageHeaderData</a:t>
            </a:r>
            <a:r>
              <a:rPr lang="en-US" sz="1800" dirty="0"/>
              <a:t>* </a:t>
            </a:r>
            <a:r>
              <a:rPr lang="en-US" sz="1800" dirty="0" err="1"/>
              <a:t>FindMsgHeader</a:t>
            </a:r>
            <a:r>
              <a:rPr lang="en-US" sz="1800" dirty="0"/>
              <a:t>(int64_t </a:t>
            </a:r>
            <a:r>
              <a:rPr lang="en-US" sz="1800" dirty="0" err="1"/>
              <a:t>MessageID</a:t>
            </a:r>
            <a:r>
              <a:rPr lang="en-US" sz="1800" dirty="0"/>
              <a:t>, int32_t </a:t>
            </a:r>
            <a:r>
              <a:rPr lang="en-US" sz="1800" dirty="0" err="1"/>
              <a:t>bufferSelect</a:t>
            </a:r>
            <a:r>
              <a:rPr lang="en-US" sz="1800" dirty="0"/>
              <a:t>=-1);  //! -- returns a </a:t>
            </a:r>
            <a:r>
              <a:rPr lang="en-US" sz="1800" dirty="0" err="1"/>
              <a:t>MessageHeaderData</a:t>
            </a:r>
            <a:br>
              <a:rPr lang="en-US" sz="1800" dirty="0"/>
            </a:br>
            <a:r>
              <a:rPr lang="en-US" sz="1800" dirty="0"/>
              <a:t>    </a:t>
            </a:r>
            <a:r>
              <a:rPr lang="en-US" sz="1800" b="1" dirty="0"/>
              <a:t>void </a:t>
            </a:r>
            <a:r>
              <a:rPr lang="en-US" sz="1800" dirty="0" err="1"/>
              <a:t>PrintAllMessageData</a:t>
            </a:r>
            <a:r>
              <a:rPr lang="en-US" sz="1800" dirty="0"/>
              <a:t>();  //! -- prints data for messages in current buffer</a:t>
            </a:r>
            <a:br>
              <a:rPr lang="en-US" sz="1800" dirty="0"/>
            </a:br>
            <a:r>
              <a:rPr lang="en-US" sz="1800" dirty="0"/>
              <a:t>    </a:t>
            </a:r>
            <a:r>
              <a:rPr lang="en-US" sz="1800" b="1" dirty="0"/>
              <a:t>void </a:t>
            </a:r>
            <a:r>
              <a:rPr lang="en-US" sz="1800" dirty="0" err="1"/>
              <a:t>PrintMessageStats</a:t>
            </a:r>
            <a:r>
              <a:rPr lang="en-US" sz="1800" dirty="0"/>
              <a:t>(int64_t </a:t>
            </a:r>
            <a:r>
              <a:rPr lang="en-US" sz="1800" dirty="0" err="1"/>
              <a:t>MessageID</a:t>
            </a:r>
            <a:r>
              <a:rPr lang="en-US" sz="1800" dirty="0"/>
              <a:t>);  //! -- prints data for a single message by ID</a:t>
            </a:r>
            <a:br>
              <a:rPr lang="en-US" sz="1800" dirty="0"/>
            </a:br>
            <a:r>
              <a:rPr lang="en-US" sz="1800" dirty="0"/>
              <a:t>    std::string </a:t>
            </a:r>
            <a:r>
              <a:rPr lang="en-US" sz="1800" dirty="0" err="1"/>
              <a:t>FindMessageName</a:t>
            </a:r>
            <a:r>
              <a:rPr lang="en-US" sz="1800" dirty="0"/>
              <a:t>(int64_t </a:t>
            </a:r>
            <a:r>
              <a:rPr lang="en-US" sz="1800" dirty="0" err="1"/>
              <a:t>MessageID</a:t>
            </a:r>
            <a:r>
              <a:rPr lang="en-US" sz="1800" dirty="0"/>
              <a:t>, int32_t </a:t>
            </a:r>
            <a:r>
              <a:rPr lang="en-US" sz="1800" dirty="0" err="1"/>
              <a:t>bufferSelect</a:t>
            </a:r>
            <a:r>
              <a:rPr lang="en-US" sz="1800" dirty="0"/>
              <a:t>=-1);  //! -- searches only the selected buffer</a:t>
            </a:r>
            <a:br>
              <a:rPr lang="en-US" sz="1800" dirty="0"/>
            </a:br>
            <a:r>
              <a:rPr lang="en-US" sz="1800" dirty="0"/>
              <a:t>    int64_t </a:t>
            </a:r>
            <a:r>
              <a:rPr lang="en-US" sz="1800" dirty="0" err="1"/>
              <a:t>FindMessageID</a:t>
            </a:r>
            <a:r>
              <a:rPr lang="en-US" sz="1800" dirty="0"/>
              <a:t>(</a:t>
            </a:r>
            <a:r>
              <a:rPr lang="en-US" sz="1800" dirty="0" err="1"/>
              <a:t>std</a:t>
            </a:r>
            <a:r>
              <a:rPr lang="en-US" sz="1800" dirty="0"/>
              <a:t>::string </a:t>
            </a:r>
            <a:r>
              <a:rPr lang="en-US" sz="1800" dirty="0" err="1"/>
              <a:t>MessageName</a:t>
            </a:r>
            <a:r>
              <a:rPr lang="en-US" sz="1800" dirty="0"/>
              <a:t>, int32_t </a:t>
            </a:r>
            <a:r>
              <a:rPr lang="en-US" sz="1800" dirty="0" err="1"/>
              <a:t>bufferSelect</a:t>
            </a:r>
            <a:r>
              <a:rPr lang="en-US" sz="1800" dirty="0"/>
              <a:t>=-1);  //! -- searches only the selected buffer</a:t>
            </a:r>
            <a:br>
              <a:rPr lang="en-US" sz="1800" dirty="0"/>
            </a:br>
            <a:r>
              <a:rPr lang="en-US" sz="1800" dirty="0"/>
              <a:t>    int64_t </a:t>
            </a:r>
            <a:r>
              <a:rPr lang="en-US" sz="1800" dirty="0" err="1"/>
              <a:t>subscribeToMessage</a:t>
            </a:r>
            <a:r>
              <a:rPr lang="en-US" sz="1800" dirty="0"/>
              <a:t>(</a:t>
            </a:r>
            <a:r>
              <a:rPr lang="en-US" sz="1800" dirty="0" err="1"/>
              <a:t>std</a:t>
            </a:r>
            <a:r>
              <a:rPr lang="en-US" sz="1800" dirty="0"/>
              <a:t>::string </a:t>
            </a:r>
            <a:r>
              <a:rPr lang="en-US" sz="1800" dirty="0" err="1"/>
              <a:t>messageName</a:t>
            </a:r>
            <a:r>
              <a:rPr lang="en-US" sz="1800" dirty="0"/>
              <a:t>, uint64_t </a:t>
            </a:r>
            <a:r>
              <a:rPr lang="en-US" sz="1800" dirty="0" err="1"/>
              <a:t>messageSize</a:t>
            </a:r>
            <a:r>
              <a:rPr lang="en-US" sz="1800" dirty="0"/>
              <a:t>,</a:t>
            </a:r>
            <a:br>
              <a:rPr lang="en-US" sz="1800" dirty="0"/>
            </a:br>
            <a:r>
              <a:rPr lang="en-US" sz="1800" dirty="0"/>
              <a:t>        int64_t </a:t>
            </a:r>
            <a:r>
              <a:rPr lang="en-US" sz="1800" dirty="0" err="1"/>
              <a:t>moduleID</a:t>
            </a:r>
            <a:r>
              <a:rPr lang="en-US" sz="1800" dirty="0"/>
              <a:t>);</a:t>
            </a:r>
            <a:br>
              <a:rPr lang="en-US" sz="1800" dirty="0"/>
            </a:br>
            <a:r>
              <a:rPr lang="en-US" sz="1800" dirty="0"/>
              <a:t>    uint64_t </a:t>
            </a:r>
            <a:r>
              <a:rPr lang="en-US" sz="1800" dirty="0" err="1"/>
              <a:t>checkoutModuleID</a:t>
            </a:r>
            <a:r>
              <a:rPr lang="en-US" sz="1800" dirty="0"/>
              <a:t>();  //! -- Assigns next integer module ID</a:t>
            </a:r>
            <a:br>
              <a:rPr lang="en-US" sz="1800" dirty="0"/>
            </a:br>
            <a:r>
              <a:rPr lang="en-US" sz="1800" dirty="0"/>
              <a:t>    </a:t>
            </a:r>
            <a:r>
              <a:rPr lang="en-US" sz="1800" b="1" dirty="0"/>
              <a:t>void </a:t>
            </a:r>
            <a:r>
              <a:rPr lang="en-US" sz="1800" dirty="0" err="1"/>
              <a:t>selectMessageBuffer</a:t>
            </a:r>
            <a:r>
              <a:rPr lang="en-US" sz="1800" dirty="0"/>
              <a:t>(uint64_t </a:t>
            </a:r>
            <a:r>
              <a:rPr lang="en-US" sz="1800" dirty="0" err="1"/>
              <a:t>bufferUse</a:t>
            </a:r>
            <a:r>
              <a:rPr lang="en-US" sz="1800" dirty="0"/>
              <a:t>);  //! -- sets a default buffer for everything to use</a:t>
            </a:r>
            <a:br>
              <a:rPr lang="en-US" sz="1800" dirty="0"/>
            </a:br>
            <a:r>
              <a:rPr lang="en-US" sz="1800" dirty="0"/>
              <a:t>    uint64_t </a:t>
            </a:r>
            <a:r>
              <a:rPr lang="en-US" sz="1800" dirty="0" err="1"/>
              <a:t>getProcessCount</a:t>
            </a:r>
            <a:r>
              <a:rPr lang="en-US" sz="1800" dirty="0"/>
              <a:t>() {</a:t>
            </a:r>
            <a:r>
              <a:rPr lang="en-US" sz="1800" b="1" dirty="0"/>
              <a:t>return</a:t>
            </a:r>
            <a:r>
              <a:rPr lang="en-US" sz="1800" dirty="0"/>
              <a:t>(</a:t>
            </a:r>
            <a:r>
              <a:rPr lang="en-US" sz="1800" b="1" dirty="0"/>
              <a:t>this</a:t>
            </a:r>
            <a:r>
              <a:rPr lang="en-US" sz="1800" dirty="0"/>
              <a:t>-&gt;</a:t>
            </a:r>
            <a:r>
              <a:rPr lang="en-US" sz="1800" dirty="0" err="1"/>
              <a:t>dataBuffers.size</a:t>
            </a:r>
            <a:r>
              <a:rPr lang="en-US" sz="1800" dirty="0"/>
              <a:t>());}</a:t>
            </a:r>
            <a:br>
              <a:rPr lang="en-US" sz="1800" dirty="0"/>
            </a:br>
            <a:r>
              <a:rPr lang="en-US" sz="1800" dirty="0"/>
              <a:t>    </a:t>
            </a:r>
            <a:r>
              <a:rPr lang="en-US" sz="1800" dirty="0" err="1"/>
              <a:t>MessageIdentData</a:t>
            </a:r>
            <a:r>
              <a:rPr lang="en-US" sz="1800" dirty="0"/>
              <a:t> </a:t>
            </a:r>
            <a:r>
              <a:rPr lang="en-US" sz="1800" dirty="0" err="1"/>
              <a:t>messagePublishSearch</a:t>
            </a:r>
            <a:r>
              <a:rPr lang="en-US" sz="1800" dirty="0"/>
              <a:t>(</a:t>
            </a:r>
            <a:r>
              <a:rPr lang="en-US" sz="1800" dirty="0" err="1"/>
              <a:t>std</a:t>
            </a:r>
            <a:r>
              <a:rPr lang="en-US" sz="1800" dirty="0"/>
              <a:t>::string </a:t>
            </a:r>
            <a:r>
              <a:rPr lang="en-US" sz="1800" dirty="0" err="1"/>
              <a:t>messageName</a:t>
            </a:r>
            <a:r>
              <a:rPr lang="en-US" sz="1800" dirty="0"/>
              <a:t>);  //! -- returns </a:t>
            </a:r>
            <a:r>
              <a:rPr lang="en-US" sz="1800" dirty="0" err="1"/>
              <a:t>MessageIdentData</a:t>
            </a:r>
            <a:r>
              <a:rPr lang="en-US" sz="1800" dirty="0"/>
              <a:t> if found</a:t>
            </a:r>
            <a:br>
              <a:rPr lang="en-US" sz="1800" dirty="0"/>
            </a:br>
            <a:r>
              <a:rPr lang="en-US" sz="1800" dirty="0"/>
              <a:t>    int64_t </a:t>
            </a:r>
            <a:r>
              <a:rPr lang="en-US" sz="1800" dirty="0" err="1"/>
              <a:t>findMessageBuffer</a:t>
            </a:r>
            <a:r>
              <a:rPr lang="en-US" sz="1800" dirty="0"/>
              <a:t>(</a:t>
            </a:r>
            <a:r>
              <a:rPr lang="en-US" sz="1800" dirty="0" err="1"/>
              <a:t>std</a:t>
            </a:r>
            <a:r>
              <a:rPr lang="en-US" sz="1800" dirty="0"/>
              <a:t>::string </a:t>
            </a:r>
            <a:r>
              <a:rPr lang="en-US" sz="1800" dirty="0" err="1"/>
              <a:t>bufferName</a:t>
            </a:r>
            <a:r>
              <a:rPr lang="en-US" sz="1800" dirty="0"/>
              <a:t>);</a:t>
            </a:r>
            <a:br>
              <a:rPr lang="en-US" sz="1800" dirty="0"/>
            </a:br>
            <a:r>
              <a:rPr lang="en-US" sz="1800" dirty="0"/>
              <a:t>    </a:t>
            </a:r>
            <a:r>
              <a:rPr lang="en-US" sz="1800" dirty="0" err="1"/>
              <a:t>std</a:t>
            </a:r>
            <a:r>
              <a:rPr lang="en-US" sz="1800" dirty="0"/>
              <a:t>::set&lt;</a:t>
            </a:r>
            <a:r>
              <a:rPr lang="en-US" sz="1800" dirty="0" err="1"/>
              <a:t>std</a:t>
            </a:r>
            <a:r>
              <a:rPr lang="en-US" sz="1800" dirty="0"/>
              <a:t>::string&gt; </a:t>
            </a:r>
            <a:r>
              <a:rPr lang="en-US" sz="1800" dirty="0" err="1"/>
              <a:t>getUnpublishedMessages</a:t>
            </a:r>
            <a:r>
              <a:rPr lang="en-US" sz="1800" dirty="0"/>
              <a:t>();  //! -- returns </a:t>
            </a:r>
            <a:r>
              <a:rPr lang="en-US" sz="1800" dirty="0" err="1"/>
              <a:t>msgs</a:t>
            </a:r>
            <a:r>
              <a:rPr lang="en-US" sz="1800" dirty="0"/>
              <a:t> no one has access rights to</a:t>
            </a:r>
            <a:br>
              <a:rPr lang="en-US" sz="1800" dirty="0"/>
            </a:br>
            <a:r>
              <a:rPr lang="en-US" sz="1800" dirty="0"/>
              <a:t>    </a:t>
            </a:r>
            <a:r>
              <a:rPr lang="en-US" sz="1800" dirty="0" err="1"/>
              <a:t>std</a:t>
            </a:r>
            <a:r>
              <a:rPr lang="en-US" sz="1800" dirty="0"/>
              <a:t>::set&lt;</a:t>
            </a:r>
            <a:r>
              <a:rPr lang="en-US" sz="1800" dirty="0" err="1"/>
              <a:t>std</a:t>
            </a:r>
            <a:r>
              <a:rPr lang="en-US" sz="1800" dirty="0"/>
              <a:t>::string&gt; </a:t>
            </a:r>
            <a:r>
              <a:rPr lang="en-US" sz="1800" dirty="0" err="1"/>
              <a:t>getUniqueMessageNames</a:t>
            </a:r>
            <a:r>
              <a:rPr lang="en-US" sz="1800" dirty="0"/>
              <a:t>();  //! -- searched across all buffers</a:t>
            </a:r>
            <a:br>
              <a:rPr lang="en-US" sz="1800" dirty="0"/>
            </a:br>
            <a:r>
              <a:rPr lang="en-US" sz="1800" dirty="0"/>
              <a:t>    std::set&lt;std::pair&lt;</a:t>
            </a:r>
            <a:r>
              <a:rPr lang="en-US" sz="1800" b="1" dirty="0"/>
              <a:t>long int</a:t>
            </a:r>
            <a:r>
              <a:rPr lang="en-US" sz="1800" dirty="0"/>
              <a:t>, </a:t>
            </a:r>
            <a:r>
              <a:rPr lang="en-US" sz="1800" b="1" dirty="0"/>
              <a:t>long int</a:t>
            </a:r>
            <a:r>
              <a:rPr lang="en-US" sz="1800" dirty="0"/>
              <a:t>&gt;&gt;</a:t>
            </a:r>
            <a:br>
              <a:rPr lang="en-US" sz="1800" dirty="0"/>
            </a:br>
            <a:r>
              <a:rPr lang="en-US" sz="1800" dirty="0"/>
              <a:t>        </a:t>
            </a:r>
            <a:r>
              <a:rPr lang="en-US" sz="1800" dirty="0" err="1"/>
              <a:t>getMessageExchangeData</a:t>
            </a:r>
            <a:r>
              <a:rPr lang="en-US" sz="1800" dirty="0"/>
              <a:t>(int64_t </a:t>
            </a:r>
            <a:r>
              <a:rPr lang="en-US" sz="1800" dirty="0" err="1"/>
              <a:t>MessageID</a:t>
            </a:r>
            <a:r>
              <a:rPr lang="en-US" sz="1800" dirty="0"/>
              <a:t>);</a:t>
            </a:r>
            <a:br>
              <a:rPr lang="en-US" sz="1800" dirty="0"/>
            </a:br>
            <a:r>
              <a:rPr lang="en-US" sz="1800" dirty="0"/>
              <a:t>    </a:t>
            </a:r>
            <a:r>
              <a:rPr lang="en-US" sz="1800" b="1" dirty="0"/>
              <a:t>void </a:t>
            </a:r>
            <a:r>
              <a:rPr lang="en-US" sz="1800" dirty="0" err="1"/>
              <a:t>clearMessaging</a:t>
            </a:r>
            <a:r>
              <a:rPr lang="en-US" sz="1800" dirty="0"/>
              <a:t>();  //! -- wipes out all messages and buffers. total messaging system reset.</a:t>
            </a:r>
            <a:br>
              <a:rPr lang="en-US" sz="1800" dirty="0"/>
            </a:br>
            <a:r>
              <a:rPr lang="en-US" sz="1800" dirty="0"/>
              <a:t>    </a:t>
            </a:r>
            <a:r>
              <a:rPr lang="en-US" sz="1800" b="1" dirty="0"/>
              <a:t>bool </a:t>
            </a:r>
            <a:r>
              <a:rPr lang="en-US" sz="1800" dirty="0" err="1"/>
              <a:t>obtainWriteRights</a:t>
            </a:r>
            <a:r>
              <a:rPr lang="en-US" sz="1800" dirty="0"/>
              <a:t>(int64_t </a:t>
            </a:r>
            <a:r>
              <a:rPr lang="en-US" sz="1800" dirty="0" err="1"/>
              <a:t>MessageID</a:t>
            </a:r>
            <a:r>
              <a:rPr lang="en-US" sz="1800" dirty="0"/>
              <a:t>, int64_t </a:t>
            </a:r>
            <a:r>
              <a:rPr lang="en-US" sz="1800" dirty="0" err="1"/>
              <a:t>moduleID</a:t>
            </a:r>
            <a:r>
              <a:rPr lang="en-US" sz="1800" dirty="0"/>
              <a:t>);  //! -- grants rights to the requesting module</a:t>
            </a:r>
            <a:br>
              <a:rPr lang="en-US" sz="1800" dirty="0"/>
            </a:br>
            <a:r>
              <a:rPr lang="en-US" sz="1800" dirty="0"/>
              <a:t>    </a:t>
            </a:r>
            <a:r>
              <a:rPr lang="en-US" sz="1800" b="1" dirty="0"/>
              <a:t>bool </a:t>
            </a:r>
            <a:r>
              <a:rPr lang="en-US" sz="1800" dirty="0" err="1"/>
              <a:t>obtainReadRights</a:t>
            </a:r>
            <a:r>
              <a:rPr lang="en-US" sz="1800" dirty="0"/>
              <a:t>(int64_t </a:t>
            </a:r>
            <a:r>
              <a:rPr lang="en-US" sz="1800" dirty="0" err="1"/>
              <a:t>MessageID</a:t>
            </a:r>
            <a:r>
              <a:rPr lang="en-US" sz="1800" dirty="0"/>
              <a:t>, int64_t </a:t>
            </a:r>
            <a:r>
              <a:rPr lang="en-US" sz="1800" dirty="0" err="1"/>
              <a:t>moduleID</a:t>
            </a:r>
            <a:r>
              <a:rPr lang="en-US" sz="1800" dirty="0"/>
              <a:t>);  //! -- grants rights to the requesting module</a:t>
            </a:r>
            <a:br>
              <a:rPr lang="en-US" sz="1800" dirty="0"/>
            </a:br>
            <a:r>
              <a:rPr lang="en-US" sz="1800" dirty="0"/>
              <a:t>    uint64_t </a:t>
            </a:r>
            <a:r>
              <a:rPr lang="en-US" sz="1800" dirty="0" err="1"/>
              <a:t>getFailureCount</a:t>
            </a:r>
            <a:r>
              <a:rPr lang="en-US" sz="1800" dirty="0"/>
              <a:t>() {</a:t>
            </a:r>
            <a:r>
              <a:rPr lang="en-US" sz="1800" b="1" dirty="0"/>
              <a:t>return </a:t>
            </a:r>
            <a:r>
              <a:rPr lang="en-US" sz="1800" dirty="0"/>
              <a:t>(</a:t>
            </a:r>
            <a:r>
              <a:rPr lang="en-US" sz="1800" b="1" dirty="0"/>
              <a:t>this</a:t>
            </a:r>
            <a:r>
              <a:rPr lang="en-US" sz="1800" dirty="0"/>
              <a:t>-&gt;</a:t>
            </a:r>
            <a:r>
              <a:rPr lang="en-US" sz="1800" dirty="0" err="1"/>
              <a:t>CreateFails</a:t>
            </a:r>
            <a:r>
              <a:rPr lang="en-US" sz="1800" dirty="0"/>
              <a:t> + </a:t>
            </a:r>
            <a:r>
              <a:rPr lang="en-US" sz="1800" b="1" dirty="0"/>
              <a:t>this</a:t>
            </a:r>
            <a:r>
              <a:rPr lang="en-US" sz="1800" dirty="0"/>
              <a:t>-&gt;</a:t>
            </a:r>
            <a:r>
              <a:rPr lang="en-US" sz="1800" dirty="0" err="1"/>
              <a:t>ReadFails</a:t>
            </a:r>
            <a:r>
              <a:rPr lang="en-US" sz="1800" dirty="0"/>
              <a:t> + </a:t>
            </a:r>
            <a:r>
              <a:rPr lang="en-US" sz="1800" b="1" dirty="0"/>
              <a:t>this</a:t>
            </a:r>
            <a:r>
              <a:rPr lang="en-US" sz="1800" dirty="0"/>
              <a:t>-&gt;</a:t>
            </a:r>
            <a:r>
              <a:rPr lang="en-US" sz="1800" dirty="0" err="1"/>
              <a:t>WriteFails</a:t>
            </a:r>
            <a:r>
              <a:rPr lang="en-US" sz="1800" dirty="0"/>
              <a:t>);}</a:t>
            </a:r>
            <a:br>
              <a:rPr lang="en-US" sz="1800" dirty="0"/>
            </a:br>
            <a:br>
              <a:rPr lang="en-US" sz="1800" dirty="0"/>
            </a:br>
            <a:r>
              <a:rPr lang="en-US" sz="1800" b="1" dirty="0"/>
              <a:t>private</a:t>
            </a:r>
            <a:r>
              <a:rPr lang="en-US" sz="1800" dirty="0"/>
              <a:t>:</a:t>
            </a:r>
            <a:br>
              <a:rPr lang="en-US" sz="1800" dirty="0"/>
            </a:br>
            <a:r>
              <a:rPr lang="en-US" sz="1800" dirty="0"/>
              <a:t>    </a:t>
            </a:r>
            <a:r>
              <a:rPr lang="en-US" sz="1800" dirty="0" err="1"/>
              <a:t>SystemMessaging</a:t>
            </a:r>
            <a:r>
              <a:rPr lang="en-US" sz="1800" dirty="0"/>
              <a:t>();</a:t>
            </a:r>
            <a:br>
              <a:rPr lang="en-US" sz="1800" dirty="0"/>
            </a:br>
            <a:r>
              <a:rPr lang="en-US" sz="1800" dirty="0"/>
              <a:t>    ~</a:t>
            </a:r>
            <a:r>
              <a:rPr lang="en-US" sz="1800" dirty="0" err="1"/>
              <a:t>SystemMessaging</a:t>
            </a:r>
            <a:r>
              <a:rPr lang="en-US" sz="1800" dirty="0"/>
              <a:t>();</a:t>
            </a:r>
            <a:br>
              <a:rPr lang="en-US" sz="1800" dirty="0"/>
            </a:br>
            <a:r>
              <a:rPr lang="en-US" sz="1800" dirty="0"/>
              <a:t>    </a:t>
            </a:r>
            <a:r>
              <a:rPr lang="en-US" sz="1800" dirty="0" err="1"/>
              <a:t>SystemMessaging</a:t>
            </a:r>
            <a:r>
              <a:rPr lang="en-US" sz="1800" dirty="0"/>
              <a:t>(</a:t>
            </a:r>
            <a:r>
              <a:rPr lang="en-US" sz="1800" dirty="0" err="1"/>
              <a:t>SystemMessaging</a:t>
            </a:r>
            <a:r>
              <a:rPr lang="en-US" sz="1800" dirty="0"/>
              <a:t> </a:t>
            </a:r>
            <a:r>
              <a:rPr lang="en-US" sz="1800" b="1" dirty="0" err="1"/>
              <a:t>const</a:t>
            </a:r>
            <a:r>
              <a:rPr lang="en-US" sz="1800" b="1" dirty="0"/>
              <a:t> </a:t>
            </a:r>
            <a:r>
              <a:rPr lang="en-US" sz="1800" dirty="0"/>
              <a:t>&amp;) {};</a:t>
            </a:r>
            <a:br>
              <a:rPr lang="en-US" sz="1800" dirty="0"/>
            </a:br>
            <a:r>
              <a:rPr lang="en-US" sz="1800" dirty="0"/>
              <a:t>    </a:t>
            </a:r>
            <a:r>
              <a:rPr lang="en-US" sz="1800" dirty="0" err="1"/>
              <a:t>SystemMessaging</a:t>
            </a:r>
            <a:r>
              <a:rPr lang="en-US" sz="1800" dirty="0"/>
              <a:t>&amp; </a:t>
            </a:r>
            <a:r>
              <a:rPr lang="en-US" sz="1800" b="1" dirty="0"/>
              <a:t>operator </a:t>
            </a:r>
            <a:r>
              <a:rPr lang="en-US" sz="1800" dirty="0"/>
              <a:t>=(</a:t>
            </a:r>
            <a:r>
              <a:rPr lang="en-US" sz="1800" dirty="0" err="1"/>
              <a:t>SystemMessaging</a:t>
            </a:r>
            <a:r>
              <a:rPr lang="en-US" sz="1800" dirty="0"/>
              <a:t> </a:t>
            </a:r>
            <a:r>
              <a:rPr lang="en-US" sz="1800" b="1" dirty="0" err="1"/>
              <a:t>const</a:t>
            </a:r>
            <a:r>
              <a:rPr lang="en-US" sz="1800" b="1" dirty="0"/>
              <a:t> </a:t>
            </a:r>
            <a:r>
              <a:rPr lang="en-US" sz="1800" dirty="0"/>
              <a:t>&amp;){</a:t>
            </a:r>
            <a:r>
              <a:rPr lang="en-US" sz="1800" b="1" dirty="0"/>
              <a:t>return</a:t>
            </a:r>
            <a:r>
              <a:rPr lang="en-US" sz="1800" dirty="0"/>
              <a:t>(*</a:t>
            </a:r>
            <a:r>
              <a:rPr lang="en-US" sz="1800" b="1" dirty="0"/>
              <a:t>this</a:t>
            </a:r>
            <a:r>
              <a:rPr lang="en-US" sz="1800" dirty="0"/>
              <a:t>);};</a:t>
            </a:r>
            <a:endParaRPr kumimoji="0" lang="en-US" sz="18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endParaRPr>
          </a:p>
        </p:txBody>
      </p:sp>
    </p:spTree>
    <p:extLst>
      <p:ext uri="{BB962C8B-B14F-4D97-AF65-F5344CB8AC3E}">
        <p14:creationId xmlns:p14="http://schemas.microsoft.com/office/powerpoint/2010/main" val="4265445159"/>
      </p:ext>
    </p:extLst>
  </p:cSld>
  <p:clrMapOvr>
    <a:masterClrMapping/>
  </p:clrMapOvr>
  <p:transition spd="med"/>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EFCDC-E216-A84F-846E-0C63BA8D2674}"/>
              </a:ext>
            </a:extLst>
          </p:cNvPr>
          <p:cNvSpPr>
            <a:spLocks noGrp="1"/>
          </p:cNvSpPr>
          <p:nvPr>
            <p:ph type="title"/>
          </p:nvPr>
        </p:nvSpPr>
        <p:spPr/>
        <p:txBody>
          <a:bodyPr/>
          <a:lstStyle/>
          <a:p>
            <a:r>
              <a:rPr lang="en-US" dirty="0"/>
              <a:t>What does </a:t>
            </a:r>
            <a:r>
              <a:rPr lang="en-US" dirty="0" err="1"/>
              <a:t>SystemMessaging</a:t>
            </a:r>
            <a:r>
              <a:rPr lang="en-US" dirty="0"/>
              <a:t>() do?</a:t>
            </a:r>
          </a:p>
        </p:txBody>
      </p:sp>
      <p:cxnSp>
        <p:nvCxnSpPr>
          <p:cNvPr id="6" name="Straight Arrow Connector 5">
            <a:extLst>
              <a:ext uri="{FF2B5EF4-FFF2-40B4-BE49-F238E27FC236}">
                <a16:creationId xmlns:a16="http://schemas.microsoft.com/office/drawing/2014/main" id="{9810BD4D-AA54-F544-8BA3-3B25B1E51B5F}"/>
              </a:ext>
            </a:extLst>
          </p:cNvPr>
          <p:cNvCxnSpPr>
            <a:cxnSpLocks/>
          </p:cNvCxnSpPr>
          <p:nvPr/>
        </p:nvCxnSpPr>
        <p:spPr>
          <a:xfrm flipH="1">
            <a:off x="10044547" y="7096896"/>
            <a:ext cx="4128653" cy="0"/>
          </a:xfrm>
          <a:prstGeom prst="straightConnector1">
            <a:avLst/>
          </a:prstGeom>
          <a:noFill/>
          <a:ln w="762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9" name="TextBox 8">
            <a:extLst>
              <a:ext uri="{FF2B5EF4-FFF2-40B4-BE49-F238E27FC236}">
                <a16:creationId xmlns:a16="http://schemas.microsoft.com/office/drawing/2014/main" id="{5AA55DEF-22F3-3F49-8A7B-06EB8FEE1D19}"/>
              </a:ext>
            </a:extLst>
          </p:cNvPr>
          <p:cNvSpPr txBox="1"/>
          <p:nvPr/>
        </p:nvSpPr>
        <p:spPr>
          <a:xfrm>
            <a:off x="14316540" y="6427483"/>
            <a:ext cx="7524750" cy="133882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822960" rtl="0" fontAlgn="auto" latinLnBrk="0" hangingPunct="0">
              <a:lnSpc>
                <a:spcPct val="100000"/>
              </a:lnSpc>
              <a:spcBef>
                <a:spcPts val="0"/>
              </a:spcBef>
              <a:spcAft>
                <a:spcPts val="0"/>
              </a:spcAft>
              <a:buClrTx/>
              <a:buSzTx/>
              <a:buFontTx/>
              <a:buNone/>
              <a:tabLst/>
            </a:pPr>
            <a:r>
              <a:rPr lang="en-US" sz="2500" dirty="0">
                <a:solidFill>
                  <a:schemeClr val="tx1"/>
                </a:solidFill>
              </a:rPr>
              <a:t>If the message exists, it prints some stats about the message. It assumes you want the messages from the currently selected message buffer.</a:t>
            </a:r>
          </a:p>
        </p:txBody>
      </p:sp>
      <p:sp>
        <p:nvSpPr>
          <p:cNvPr id="8" name="Rectangle 7">
            <a:extLst>
              <a:ext uri="{FF2B5EF4-FFF2-40B4-BE49-F238E27FC236}">
                <a16:creationId xmlns:a16="http://schemas.microsoft.com/office/drawing/2014/main" id="{28B8091A-9509-9545-82A6-9B309A7B4FD1}"/>
              </a:ext>
            </a:extLst>
          </p:cNvPr>
          <p:cNvSpPr/>
          <p:nvPr/>
        </p:nvSpPr>
        <p:spPr>
          <a:xfrm>
            <a:off x="700056" y="1894059"/>
            <a:ext cx="12966516" cy="11772454"/>
          </a:xfrm>
          <a:prstGeom prst="rect">
            <a:avLst/>
          </a:prstGeom>
          <a:solidFill>
            <a:srgbClr val="C9B37C">
              <a:alpha val="50000"/>
            </a:srgbClr>
          </a:solidFill>
          <a:ln w="12700"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8580" tIns="68580" rIns="68580" bIns="68580" numCol="1" spcCol="38100" rtlCol="0" anchor="ctr">
            <a:spAutoFit/>
          </a:bodyPr>
          <a:lstStyle/>
          <a:p>
            <a:r>
              <a:rPr lang="en-US" sz="1800" b="1" dirty="0"/>
              <a:t>public</a:t>
            </a:r>
            <a:r>
              <a:rPr lang="en-US" sz="1800" dirty="0"/>
              <a:t>:</a:t>
            </a:r>
            <a:br>
              <a:rPr lang="en-US" sz="1800" dirty="0"/>
            </a:br>
            <a:r>
              <a:rPr lang="en-US" sz="1800" dirty="0"/>
              <a:t>    </a:t>
            </a:r>
            <a:r>
              <a:rPr lang="en-US" sz="1800" b="1" dirty="0"/>
              <a:t>static </a:t>
            </a:r>
            <a:r>
              <a:rPr lang="en-US" sz="1800" dirty="0" err="1"/>
              <a:t>SystemMessaging</a:t>
            </a:r>
            <a:r>
              <a:rPr lang="en-US" sz="1800" dirty="0"/>
              <a:t>* </a:t>
            </a:r>
            <a:r>
              <a:rPr lang="en-US" sz="1800" dirty="0" err="1"/>
              <a:t>GetInstance</a:t>
            </a:r>
            <a:r>
              <a:rPr lang="en-US" sz="1800" dirty="0"/>
              <a:t>();  //! -- returns a pointer to the sim instance of </a:t>
            </a:r>
            <a:r>
              <a:rPr lang="en-US" sz="1800" dirty="0" err="1"/>
              <a:t>SystemMessaging</a:t>
            </a:r>
            <a:br>
              <a:rPr lang="en-US" sz="1800" dirty="0"/>
            </a:br>
            <a:r>
              <a:rPr lang="en-US" sz="1800" dirty="0"/>
              <a:t>    uint64_t </a:t>
            </a:r>
            <a:r>
              <a:rPr lang="en-US" sz="1800" dirty="0" err="1"/>
              <a:t>AttachStorageBucket</a:t>
            </a:r>
            <a:r>
              <a:rPr lang="en-US" sz="1800" dirty="0"/>
              <a:t>(</a:t>
            </a:r>
            <a:r>
              <a:rPr lang="en-US" sz="1800" dirty="0" err="1"/>
              <a:t>std</a:t>
            </a:r>
            <a:r>
              <a:rPr lang="en-US" sz="1800" dirty="0"/>
              <a:t>::string </a:t>
            </a:r>
            <a:r>
              <a:rPr lang="en-US" sz="1800" dirty="0" err="1"/>
              <a:t>bufferName</a:t>
            </a:r>
            <a:r>
              <a:rPr lang="en-US" sz="1800" dirty="0"/>
              <a:t> = "");  //! -- adds a new buffer to the messaging system</a:t>
            </a:r>
            <a:br>
              <a:rPr lang="en-US" sz="1800" dirty="0"/>
            </a:br>
            <a:r>
              <a:rPr lang="en-US" sz="1800" dirty="0"/>
              <a:t>    </a:t>
            </a:r>
            <a:r>
              <a:rPr lang="en-US" sz="1800" b="1" dirty="0"/>
              <a:t>void </a:t>
            </a:r>
            <a:r>
              <a:rPr lang="en-US" sz="1800" dirty="0" err="1"/>
              <a:t>SetNumMessages</a:t>
            </a:r>
            <a:r>
              <a:rPr lang="en-US" sz="1800" dirty="0"/>
              <a:t>(uint64_t </a:t>
            </a:r>
            <a:r>
              <a:rPr lang="en-US" sz="1800" dirty="0" err="1"/>
              <a:t>MessageCount</a:t>
            </a:r>
            <a:r>
              <a:rPr lang="en-US" sz="1800" dirty="0"/>
              <a:t>);  //! --updates message count in buffer header</a:t>
            </a:r>
            <a:br>
              <a:rPr lang="en-US" sz="1800" dirty="0"/>
            </a:br>
            <a:r>
              <a:rPr lang="en-US" sz="1800" dirty="0"/>
              <a:t>    uint64_t </a:t>
            </a:r>
            <a:r>
              <a:rPr lang="en-US" sz="1800" dirty="0" err="1"/>
              <a:t>GetMessageCount</a:t>
            </a:r>
            <a:r>
              <a:rPr lang="en-US" sz="1800" dirty="0"/>
              <a:t>(int32_t </a:t>
            </a:r>
            <a:r>
              <a:rPr lang="en-US" sz="1800" dirty="0" err="1"/>
              <a:t>bufferSelect</a:t>
            </a:r>
            <a:r>
              <a:rPr lang="en-US" sz="1800" dirty="0"/>
              <a:t> = -1);  //! --gets the number of messages in buffer </a:t>
            </a:r>
            <a:r>
              <a:rPr lang="en-US" sz="1800" dirty="0" err="1"/>
              <a:t>bufferSelect</a:t>
            </a:r>
            <a:br>
              <a:rPr lang="en-US" sz="1800" dirty="0"/>
            </a:br>
            <a:r>
              <a:rPr lang="en-US" sz="1800" dirty="0"/>
              <a:t>    </a:t>
            </a:r>
            <a:r>
              <a:rPr lang="en-US" sz="1800" b="1" dirty="0"/>
              <a:t>void </a:t>
            </a:r>
            <a:r>
              <a:rPr lang="en-US" sz="1800" dirty="0" err="1"/>
              <a:t>ClearMessageBuffer</a:t>
            </a:r>
            <a:r>
              <a:rPr lang="en-US" sz="1800" dirty="0"/>
              <a:t>();  //! -- sets current buffer to zeros</a:t>
            </a:r>
            <a:br>
              <a:rPr lang="en-US" sz="1800" dirty="0"/>
            </a:br>
            <a:r>
              <a:rPr lang="en-US" sz="1800" dirty="0"/>
              <a:t>    uint64_t </a:t>
            </a:r>
            <a:r>
              <a:rPr lang="en-US" sz="1800" dirty="0" err="1"/>
              <a:t>GetCurrentSize</a:t>
            </a:r>
            <a:r>
              <a:rPr lang="en-US" sz="1800" dirty="0"/>
              <a:t>();  //! -- returns size of current buffer</a:t>
            </a:r>
            <a:br>
              <a:rPr lang="en-US" sz="1800" dirty="0"/>
            </a:br>
            <a:r>
              <a:rPr lang="en-US" sz="1800" dirty="0"/>
              <a:t>    int64_t </a:t>
            </a:r>
            <a:r>
              <a:rPr lang="en-US" sz="1800" dirty="0" err="1"/>
              <a:t>CreateNewMessage</a:t>
            </a:r>
            <a:r>
              <a:rPr lang="en-US" sz="1800" dirty="0"/>
              <a:t>(std::string </a:t>
            </a:r>
            <a:r>
              <a:rPr lang="en-US" sz="1800" dirty="0" err="1"/>
              <a:t>MessageName</a:t>
            </a:r>
            <a:r>
              <a:rPr lang="en-US" sz="1800" dirty="0"/>
              <a:t>, uint64_t </a:t>
            </a:r>
            <a:r>
              <a:rPr lang="en-US" sz="1800" dirty="0" err="1"/>
              <a:t>MaxSize</a:t>
            </a:r>
            <a:r>
              <a:rPr lang="en-US" sz="1800" dirty="0"/>
              <a:t>,</a:t>
            </a:r>
            <a:br>
              <a:rPr lang="en-US" sz="1800" dirty="0"/>
            </a:br>
            <a:r>
              <a:rPr lang="en-US" sz="1800" dirty="0"/>
              <a:t>        uint64_t </a:t>
            </a:r>
            <a:r>
              <a:rPr lang="en-US" sz="1800" dirty="0" err="1"/>
              <a:t>NumMessageBuffers</a:t>
            </a:r>
            <a:r>
              <a:rPr lang="en-US" sz="1800" dirty="0"/>
              <a:t> = 2, std::string </a:t>
            </a:r>
            <a:r>
              <a:rPr lang="en-US" sz="1800" dirty="0" err="1"/>
              <a:t>messageStruct</a:t>
            </a:r>
            <a:r>
              <a:rPr lang="en-US" sz="1800" dirty="0"/>
              <a:t> = "", int64_t </a:t>
            </a:r>
            <a:r>
              <a:rPr lang="en-US" sz="1800" dirty="0" err="1"/>
              <a:t>moduleID</a:t>
            </a:r>
            <a:r>
              <a:rPr lang="en-US" sz="1800" dirty="0"/>
              <a:t> = -1);</a:t>
            </a:r>
            <a:br>
              <a:rPr lang="en-US" sz="1800" dirty="0"/>
            </a:br>
            <a:r>
              <a:rPr lang="en-US" sz="1800" dirty="0"/>
              <a:t>    </a:t>
            </a:r>
            <a:r>
              <a:rPr lang="en-US" sz="1800" b="1" dirty="0"/>
              <a:t>bool </a:t>
            </a:r>
            <a:r>
              <a:rPr lang="en-US" sz="1800" dirty="0" err="1"/>
              <a:t>WriteMessage</a:t>
            </a:r>
            <a:r>
              <a:rPr lang="en-US" sz="1800" dirty="0"/>
              <a:t>(int64_t </a:t>
            </a:r>
            <a:r>
              <a:rPr lang="en-US" sz="1800" dirty="0" err="1"/>
              <a:t>MessageID</a:t>
            </a:r>
            <a:r>
              <a:rPr lang="en-US" sz="1800" dirty="0"/>
              <a:t>, uint64_t </a:t>
            </a:r>
            <a:r>
              <a:rPr lang="en-US" sz="1800" dirty="0" err="1"/>
              <a:t>ClockTimeNanos</a:t>
            </a:r>
            <a:r>
              <a:rPr lang="en-US" sz="1800" dirty="0"/>
              <a:t>, uint64_t </a:t>
            </a:r>
            <a:r>
              <a:rPr lang="en-US" sz="1800" dirty="0" err="1"/>
              <a:t>MsgSize</a:t>
            </a:r>
            <a:r>
              <a:rPr lang="en-US" sz="1800" dirty="0"/>
              <a:t>,</a:t>
            </a:r>
            <a:br>
              <a:rPr lang="en-US" sz="1800" dirty="0"/>
            </a:br>
            <a:r>
              <a:rPr lang="en-US" sz="1800" dirty="0"/>
              <a:t>                      </a:t>
            </a:r>
            <a:r>
              <a:rPr lang="en-US" sz="1800" b="1" dirty="0"/>
              <a:t>void </a:t>
            </a:r>
            <a:r>
              <a:rPr lang="en-US" sz="1800" dirty="0"/>
              <a:t>*</a:t>
            </a:r>
            <a:r>
              <a:rPr lang="en-US" sz="1800" dirty="0" err="1"/>
              <a:t>MsgPayload</a:t>
            </a:r>
            <a:r>
              <a:rPr lang="en-US" sz="1800" dirty="0"/>
              <a:t>, int64_t </a:t>
            </a:r>
            <a:r>
              <a:rPr lang="en-US" sz="1800" dirty="0" err="1"/>
              <a:t>moduleID</a:t>
            </a:r>
            <a:r>
              <a:rPr lang="en-US" sz="1800" dirty="0"/>
              <a:t> = -1);</a:t>
            </a:r>
            <a:br>
              <a:rPr lang="en-US" sz="1800" dirty="0"/>
            </a:br>
            <a:r>
              <a:rPr lang="en-US" sz="1800" dirty="0"/>
              <a:t>    </a:t>
            </a:r>
            <a:r>
              <a:rPr lang="en-US" sz="1800" b="1" dirty="0"/>
              <a:t>bool </a:t>
            </a:r>
            <a:r>
              <a:rPr lang="en-US" sz="1800" dirty="0" err="1"/>
              <a:t>ReadMessage</a:t>
            </a:r>
            <a:r>
              <a:rPr lang="en-US" sz="1800" dirty="0"/>
              <a:t>(int64_t </a:t>
            </a:r>
            <a:r>
              <a:rPr lang="en-US" sz="1800" dirty="0" err="1"/>
              <a:t>MessageID</a:t>
            </a:r>
            <a:r>
              <a:rPr lang="en-US" sz="1800" dirty="0"/>
              <a:t>, </a:t>
            </a:r>
            <a:r>
              <a:rPr lang="en-US" sz="1800" dirty="0" err="1"/>
              <a:t>SingleMessageHeader</a:t>
            </a:r>
            <a:r>
              <a:rPr lang="en-US" sz="1800" dirty="0"/>
              <a:t> *</a:t>
            </a:r>
            <a:r>
              <a:rPr lang="en-US" sz="1800" dirty="0" err="1"/>
              <a:t>DataHeader</a:t>
            </a:r>
            <a:r>
              <a:rPr lang="en-US" sz="1800" dirty="0"/>
              <a:t>,</a:t>
            </a:r>
            <a:br>
              <a:rPr lang="en-US" sz="1800" dirty="0"/>
            </a:br>
            <a:r>
              <a:rPr lang="en-US" sz="1800" dirty="0"/>
              <a:t>                     uint64_t </a:t>
            </a:r>
            <a:r>
              <a:rPr lang="en-US" sz="1800" dirty="0" err="1"/>
              <a:t>MaxBytes</a:t>
            </a:r>
            <a:r>
              <a:rPr lang="en-US" sz="1800" dirty="0"/>
              <a:t>, </a:t>
            </a:r>
            <a:r>
              <a:rPr lang="en-US" sz="1800" b="1" dirty="0"/>
              <a:t>void </a:t>
            </a:r>
            <a:r>
              <a:rPr lang="en-US" sz="1800" dirty="0"/>
              <a:t>*</a:t>
            </a:r>
            <a:r>
              <a:rPr lang="en-US" sz="1800" dirty="0" err="1"/>
              <a:t>MsgPayload</a:t>
            </a:r>
            <a:r>
              <a:rPr lang="en-US" sz="1800" dirty="0"/>
              <a:t>, int64_t </a:t>
            </a:r>
            <a:r>
              <a:rPr lang="en-US" sz="1800" dirty="0" err="1"/>
              <a:t>moduleID</a:t>
            </a:r>
            <a:r>
              <a:rPr lang="en-US" sz="1800" dirty="0"/>
              <a:t>=-1, uint64_t </a:t>
            </a:r>
            <a:r>
              <a:rPr lang="en-US" sz="1800" dirty="0" err="1"/>
              <a:t>CurrentOffset</a:t>
            </a:r>
            <a:r>
              <a:rPr lang="en-US" sz="1800" dirty="0"/>
              <a:t>=0);</a:t>
            </a:r>
            <a:br>
              <a:rPr lang="en-US" sz="1800" dirty="0"/>
            </a:br>
            <a:r>
              <a:rPr lang="en-US" sz="1800" dirty="0"/>
              <a:t>    </a:t>
            </a:r>
            <a:r>
              <a:rPr lang="en-US" sz="1800" b="1" dirty="0"/>
              <a:t>static void </a:t>
            </a:r>
            <a:r>
              <a:rPr lang="en-US" sz="1800" dirty="0" err="1"/>
              <a:t>AccessMessageData</a:t>
            </a:r>
            <a:r>
              <a:rPr lang="en-US" sz="1800" dirty="0"/>
              <a:t>(uint8_t *</a:t>
            </a:r>
            <a:r>
              <a:rPr lang="en-US" sz="1800" dirty="0" err="1"/>
              <a:t>MsgBuffer</a:t>
            </a:r>
            <a:r>
              <a:rPr lang="en-US" sz="1800" dirty="0"/>
              <a:t>, uint64_t </a:t>
            </a:r>
            <a:r>
              <a:rPr lang="en-US" sz="1800" dirty="0" err="1"/>
              <a:t>maxMsgBytes</a:t>
            </a:r>
            <a:r>
              <a:rPr lang="en-US" sz="1800" dirty="0"/>
              <a:t>,</a:t>
            </a:r>
            <a:br>
              <a:rPr lang="en-US" sz="1800" dirty="0"/>
            </a:br>
            <a:r>
              <a:rPr lang="en-US" sz="1800" dirty="0"/>
              <a:t>                                  uint64_t </a:t>
            </a:r>
            <a:r>
              <a:rPr lang="en-US" sz="1800" dirty="0" err="1"/>
              <a:t>CurrentOffset</a:t>
            </a:r>
            <a:r>
              <a:rPr lang="en-US" sz="1800" dirty="0"/>
              <a:t>, </a:t>
            </a:r>
            <a:r>
              <a:rPr lang="en-US" sz="1800" dirty="0" err="1"/>
              <a:t>SingleMessageHeader</a:t>
            </a:r>
            <a:r>
              <a:rPr lang="en-US" sz="1800" dirty="0"/>
              <a:t> *</a:t>
            </a:r>
            <a:r>
              <a:rPr lang="en-US" sz="1800" dirty="0" err="1"/>
              <a:t>DataHeader</a:t>
            </a:r>
            <a:r>
              <a:rPr lang="en-US" sz="1800" dirty="0"/>
              <a:t>,</a:t>
            </a:r>
            <a:br>
              <a:rPr lang="en-US" sz="1800" dirty="0"/>
            </a:br>
            <a:r>
              <a:rPr lang="en-US" sz="1800" dirty="0"/>
              <a:t>                                  uint64_t </a:t>
            </a:r>
            <a:r>
              <a:rPr lang="en-US" sz="1800" dirty="0" err="1"/>
              <a:t>maxReadBytes</a:t>
            </a:r>
            <a:r>
              <a:rPr lang="en-US" sz="1800" dirty="0"/>
              <a:t>, uint8_t *</a:t>
            </a:r>
            <a:r>
              <a:rPr lang="en-US" sz="1800" dirty="0" err="1"/>
              <a:t>OutputBuffer</a:t>
            </a:r>
            <a:r>
              <a:rPr lang="en-US" sz="1800" dirty="0"/>
              <a:t>);</a:t>
            </a:r>
            <a:br>
              <a:rPr lang="en-US" sz="1800" dirty="0"/>
            </a:br>
            <a:r>
              <a:rPr lang="en-US" sz="1800" dirty="0"/>
              <a:t>    </a:t>
            </a:r>
            <a:r>
              <a:rPr lang="en-US" sz="1800" dirty="0" err="1"/>
              <a:t>MessageHeaderData</a:t>
            </a:r>
            <a:r>
              <a:rPr lang="en-US" sz="1800" dirty="0"/>
              <a:t>* </a:t>
            </a:r>
            <a:r>
              <a:rPr lang="en-US" sz="1800" dirty="0" err="1"/>
              <a:t>FindMsgHeader</a:t>
            </a:r>
            <a:r>
              <a:rPr lang="en-US" sz="1800" dirty="0"/>
              <a:t>(int64_t </a:t>
            </a:r>
            <a:r>
              <a:rPr lang="en-US" sz="1800" dirty="0" err="1"/>
              <a:t>MessageID</a:t>
            </a:r>
            <a:r>
              <a:rPr lang="en-US" sz="1800" dirty="0"/>
              <a:t>, int32_t </a:t>
            </a:r>
            <a:r>
              <a:rPr lang="en-US" sz="1800" dirty="0" err="1"/>
              <a:t>bufferSelect</a:t>
            </a:r>
            <a:r>
              <a:rPr lang="en-US" sz="1800" dirty="0"/>
              <a:t>=-1);  //! -- returns a </a:t>
            </a:r>
            <a:r>
              <a:rPr lang="en-US" sz="1800" dirty="0" err="1"/>
              <a:t>MessageHeaderData</a:t>
            </a:r>
            <a:br>
              <a:rPr lang="en-US" sz="1800" dirty="0"/>
            </a:br>
            <a:r>
              <a:rPr lang="en-US" sz="1800" dirty="0"/>
              <a:t>    </a:t>
            </a:r>
            <a:r>
              <a:rPr lang="en-US" sz="1800" b="1" dirty="0"/>
              <a:t>void </a:t>
            </a:r>
            <a:r>
              <a:rPr lang="en-US" sz="1800" dirty="0" err="1"/>
              <a:t>PrintAllMessageData</a:t>
            </a:r>
            <a:r>
              <a:rPr lang="en-US" sz="1800" dirty="0"/>
              <a:t>();  //! -- prints data for messages in current buffer</a:t>
            </a:r>
            <a:br>
              <a:rPr lang="en-US" sz="1800" dirty="0"/>
            </a:br>
            <a:r>
              <a:rPr lang="en-US" sz="1800" dirty="0"/>
              <a:t>    </a:t>
            </a:r>
            <a:r>
              <a:rPr lang="en-US" sz="1800" b="1" dirty="0"/>
              <a:t>void </a:t>
            </a:r>
            <a:r>
              <a:rPr lang="en-US" sz="1800" dirty="0" err="1"/>
              <a:t>PrintMessageStats</a:t>
            </a:r>
            <a:r>
              <a:rPr lang="en-US" sz="1800" dirty="0"/>
              <a:t>(int64_t </a:t>
            </a:r>
            <a:r>
              <a:rPr lang="en-US" sz="1800" dirty="0" err="1"/>
              <a:t>MessageID</a:t>
            </a:r>
            <a:r>
              <a:rPr lang="en-US" sz="1800" dirty="0"/>
              <a:t>);  //! -- prints data for a single message by ID</a:t>
            </a:r>
            <a:br>
              <a:rPr lang="en-US" sz="1800" dirty="0"/>
            </a:br>
            <a:r>
              <a:rPr lang="en-US" sz="1800" dirty="0"/>
              <a:t>    std::string </a:t>
            </a:r>
            <a:r>
              <a:rPr lang="en-US" sz="1800" dirty="0" err="1"/>
              <a:t>FindMessageName</a:t>
            </a:r>
            <a:r>
              <a:rPr lang="en-US" sz="1800" dirty="0"/>
              <a:t>(int64_t </a:t>
            </a:r>
            <a:r>
              <a:rPr lang="en-US" sz="1800" dirty="0" err="1"/>
              <a:t>MessageID</a:t>
            </a:r>
            <a:r>
              <a:rPr lang="en-US" sz="1800" dirty="0"/>
              <a:t>, int32_t </a:t>
            </a:r>
            <a:r>
              <a:rPr lang="en-US" sz="1800" dirty="0" err="1"/>
              <a:t>bufferSelect</a:t>
            </a:r>
            <a:r>
              <a:rPr lang="en-US" sz="1800" dirty="0"/>
              <a:t>=-1);  //! -- searches only the selected buffer</a:t>
            </a:r>
            <a:br>
              <a:rPr lang="en-US" sz="1800" dirty="0"/>
            </a:br>
            <a:r>
              <a:rPr lang="en-US" sz="1800" dirty="0"/>
              <a:t>    int64_t </a:t>
            </a:r>
            <a:r>
              <a:rPr lang="en-US" sz="1800" dirty="0" err="1"/>
              <a:t>FindMessageID</a:t>
            </a:r>
            <a:r>
              <a:rPr lang="en-US" sz="1800" dirty="0"/>
              <a:t>(</a:t>
            </a:r>
            <a:r>
              <a:rPr lang="en-US" sz="1800" dirty="0" err="1"/>
              <a:t>std</a:t>
            </a:r>
            <a:r>
              <a:rPr lang="en-US" sz="1800" dirty="0"/>
              <a:t>::string </a:t>
            </a:r>
            <a:r>
              <a:rPr lang="en-US" sz="1800" dirty="0" err="1"/>
              <a:t>MessageName</a:t>
            </a:r>
            <a:r>
              <a:rPr lang="en-US" sz="1800" dirty="0"/>
              <a:t>, int32_t </a:t>
            </a:r>
            <a:r>
              <a:rPr lang="en-US" sz="1800" dirty="0" err="1"/>
              <a:t>bufferSelect</a:t>
            </a:r>
            <a:r>
              <a:rPr lang="en-US" sz="1800" dirty="0"/>
              <a:t>=-1);  //! -- searches only the selected buffer</a:t>
            </a:r>
            <a:br>
              <a:rPr lang="en-US" sz="1800" dirty="0"/>
            </a:br>
            <a:r>
              <a:rPr lang="en-US" sz="1800" dirty="0"/>
              <a:t>    int64_t </a:t>
            </a:r>
            <a:r>
              <a:rPr lang="en-US" sz="1800" dirty="0" err="1"/>
              <a:t>subscribeToMessage</a:t>
            </a:r>
            <a:r>
              <a:rPr lang="en-US" sz="1800" dirty="0"/>
              <a:t>(</a:t>
            </a:r>
            <a:r>
              <a:rPr lang="en-US" sz="1800" dirty="0" err="1"/>
              <a:t>std</a:t>
            </a:r>
            <a:r>
              <a:rPr lang="en-US" sz="1800" dirty="0"/>
              <a:t>::string </a:t>
            </a:r>
            <a:r>
              <a:rPr lang="en-US" sz="1800" dirty="0" err="1"/>
              <a:t>messageName</a:t>
            </a:r>
            <a:r>
              <a:rPr lang="en-US" sz="1800" dirty="0"/>
              <a:t>, uint64_t </a:t>
            </a:r>
            <a:r>
              <a:rPr lang="en-US" sz="1800" dirty="0" err="1"/>
              <a:t>messageSize</a:t>
            </a:r>
            <a:r>
              <a:rPr lang="en-US" sz="1800" dirty="0"/>
              <a:t>,</a:t>
            </a:r>
            <a:br>
              <a:rPr lang="en-US" sz="1800" dirty="0"/>
            </a:br>
            <a:r>
              <a:rPr lang="en-US" sz="1800" dirty="0"/>
              <a:t>        int64_t </a:t>
            </a:r>
            <a:r>
              <a:rPr lang="en-US" sz="1800" dirty="0" err="1"/>
              <a:t>moduleID</a:t>
            </a:r>
            <a:r>
              <a:rPr lang="en-US" sz="1800" dirty="0"/>
              <a:t>);</a:t>
            </a:r>
            <a:br>
              <a:rPr lang="en-US" sz="1800" dirty="0"/>
            </a:br>
            <a:r>
              <a:rPr lang="en-US" sz="1800" dirty="0"/>
              <a:t>    uint64_t </a:t>
            </a:r>
            <a:r>
              <a:rPr lang="en-US" sz="1800" dirty="0" err="1"/>
              <a:t>checkoutModuleID</a:t>
            </a:r>
            <a:r>
              <a:rPr lang="en-US" sz="1800" dirty="0"/>
              <a:t>();  //! -- Assigns next integer module ID</a:t>
            </a:r>
            <a:br>
              <a:rPr lang="en-US" sz="1800" dirty="0"/>
            </a:br>
            <a:r>
              <a:rPr lang="en-US" sz="1800" dirty="0"/>
              <a:t>    </a:t>
            </a:r>
            <a:r>
              <a:rPr lang="en-US" sz="1800" b="1" dirty="0"/>
              <a:t>void </a:t>
            </a:r>
            <a:r>
              <a:rPr lang="en-US" sz="1800" dirty="0" err="1"/>
              <a:t>selectMessageBuffer</a:t>
            </a:r>
            <a:r>
              <a:rPr lang="en-US" sz="1800" dirty="0"/>
              <a:t>(uint64_t </a:t>
            </a:r>
            <a:r>
              <a:rPr lang="en-US" sz="1800" dirty="0" err="1"/>
              <a:t>bufferUse</a:t>
            </a:r>
            <a:r>
              <a:rPr lang="en-US" sz="1800" dirty="0"/>
              <a:t>);  //! -- sets a default buffer for everything to use</a:t>
            </a:r>
            <a:br>
              <a:rPr lang="en-US" sz="1800" dirty="0"/>
            </a:br>
            <a:r>
              <a:rPr lang="en-US" sz="1800" dirty="0"/>
              <a:t>    uint64_t </a:t>
            </a:r>
            <a:r>
              <a:rPr lang="en-US" sz="1800" dirty="0" err="1"/>
              <a:t>getProcessCount</a:t>
            </a:r>
            <a:r>
              <a:rPr lang="en-US" sz="1800" dirty="0"/>
              <a:t>() {</a:t>
            </a:r>
            <a:r>
              <a:rPr lang="en-US" sz="1800" b="1" dirty="0"/>
              <a:t>return</a:t>
            </a:r>
            <a:r>
              <a:rPr lang="en-US" sz="1800" dirty="0"/>
              <a:t>(</a:t>
            </a:r>
            <a:r>
              <a:rPr lang="en-US" sz="1800" b="1" dirty="0"/>
              <a:t>this</a:t>
            </a:r>
            <a:r>
              <a:rPr lang="en-US" sz="1800" dirty="0"/>
              <a:t>-&gt;</a:t>
            </a:r>
            <a:r>
              <a:rPr lang="en-US" sz="1800" dirty="0" err="1"/>
              <a:t>dataBuffers.size</a:t>
            </a:r>
            <a:r>
              <a:rPr lang="en-US" sz="1800" dirty="0"/>
              <a:t>());}</a:t>
            </a:r>
            <a:br>
              <a:rPr lang="en-US" sz="1800" dirty="0"/>
            </a:br>
            <a:r>
              <a:rPr lang="en-US" sz="1800" dirty="0"/>
              <a:t>    </a:t>
            </a:r>
            <a:r>
              <a:rPr lang="en-US" sz="1800" dirty="0" err="1"/>
              <a:t>MessageIdentData</a:t>
            </a:r>
            <a:r>
              <a:rPr lang="en-US" sz="1800" dirty="0"/>
              <a:t> </a:t>
            </a:r>
            <a:r>
              <a:rPr lang="en-US" sz="1800" dirty="0" err="1"/>
              <a:t>messagePublishSearch</a:t>
            </a:r>
            <a:r>
              <a:rPr lang="en-US" sz="1800" dirty="0"/>
              <a:t>(</a:t>
            </a:r>
            <a:r>
              <a:rPr lang="en-US" sz="1800" dirty="0" err="1"/>
              <a:t>std</a:t>
            </a:r>
            <a:r>
              <a:rPr lang="en-US" sz="1800" dirty="0"/>
              <a:t>::string </a:t>
            </a:r>
            <a:r>
              <a:rPr lang="en-US" sz="1800" dirty="0" err="1"/>
              <a:t>messageName</a:t>
            </a:r>
            <a:r>
              <a:rPr lang="en-US" sz="1800" dirty="0"/>
              <a:t>);  //! -- returns </a:t>
            </a:r>
            <a:r>
              <a:rPr lang="en-US" sz="1800" dirty="0" err="1"/>
              <a:t>MessageIdentData</a:t>
            </a:r>
            <a:r>
              <a:rPr lang="en-US" sz="1800" dirty="0"/>
              <a:t> if found</a:t>
            </a:r>
            <a:br>
              <a:rPr lang="en-US" sz="1800" dirty="0"/>
            </a:br>
            <a:r>
              <a:rPr lang="en-US" sz="1800" dirty="0"/>
              <a:t>    int64_t </a:t>
            </a:r>
            <a:r>
              <a:rPr lang="en-US" sz="1800" dirty="0" err="1"/>
              <a:t>findMessageBuffer</a:t>
            </a:r>
            <a:r>
              <a:rPr lang="en-US" sz="1800" dirty="0"/>
              <a:t>(</a:t>
            </a:r>
            <a:r>
              <a:rPr lang="en-US" sz="1800" dirty="0" err="1"/>
              <a:t>std</a:t>
            </a:r>
            <a:r>
              <a:rPr lang="en-US" sz="1800" dirty="0"/>
              <a:t>::string </a:t>
            </a:r>
            <a:r>
              <a:rPr lang="en-US" sz="1800" dirty="0" err="1"/>
              <a:t>bufferName</a:t>
            </a:r>
            <a:r>
              <a:rPr lang="en-US" sz="1800" dirty="0"/>
              <a:t>);</a:t>
            </a:r>
            <a:br>
              <a:rPr lang="en-US" sz="1800" dirty="0"/>
            </a:br>
            <a:r>
              <a:rPr lang="en-US" sz="1800" dirty="0"/>
              <a:t>    </a:t>
            </a:r>
            <a:r>
              <a:rPr lang="en-US" sz="1800" dirty="0" err="1"/>
              <a:t>std</a:t>
            </a:r>
            <a:r>
              <a:rPr lang="en-US" sz="1800" dirty="0"/>
              <a:t>::set&lt;</a:t>
            </a:r>
            <a:r>
              <a:rPr lang="en-US" sz="1800" dirty="0" err="1"/>
              <a:t>std</a:t>
            </a:r>
            <a:r>
              <a:rPr lang="en-US" sz="1800" dirty="0"/>
              <a:t>::string&gt; </a:t>
            </a:r>
            <a:r>
              <a:rPr lang="en-US" sz="1800" dirty="0" err="1"/>
              <a:t>getUnpublishedMessages</a:t>
            </a:r>
            <a:r>
              <a:rPr lang="en-US" sz="1800" dirty="0"/>
              <a:t>();  //! -- returns </a:t>
            </a:r>
            <a:r>
              <a:rPr lang="en-US" sz="1800" dirty="0" err="1"/>
              <a:t>msgs</a:t>
            </a:r>
            <a:r>
              <a:rPr lang="en-US" sz="1800" dirty="0"/>
              <a:t> no one has access rights to</a:t>
            </a:r>
            <a:br>
              <a:rPr lang="en-US" sz="1800" dirty="0"/>
            </a:br>
            <a:r>
              <a:rPr lang="en-US" sz="1800" dirty="0"/>
              <a:t>    </a:t>
            </a:r>
            <a:r>
              <a:rPr lang="en-US" sz="1800" dirty="0" err="1"/>
              <a:t>std</a:t>
            </a:r>
            <a:r>
              <a:rPr lang="en-US" sz="1800" dirty="0"/>
              <a:t>::set&lt;</a:t>
            </a:r>
            <a:r>
              <a:rPr lang="en-US" sz="1800" dirty="0" err="1"/>
              <a:t>std</a:t>
            </a:r>
            <a:r>
              <a:rPr lang="en-US" sz="1800" dirty="0"/>
              <a:t>::string&gt; </a:t>
            </a:r>
            <a:r>
              <a:rPr lang="en-US" sz="1800" dirty="0" err="1"/>
              <a:t>getUniqueMessageNames</a:t>
            </a:r>
            <a:r>
              <a:rPr lang="en-US" sz="1800" dirty="0"/>
              <a:t>();  //! -- searched across all buffers</a:t>
            </a:r>
            <a:br>
              <a:rPr lang="en-US" sz="1800" dirty="0"/>
            </a:br>
            <a:r>
              <a:rPr lang="en-US" sz="1800" dirty="0"/>
              <a:t>    std::set&lt;std::pair&lt;</a:t>
            </a:r>
            <a:r>
              <a:rPr lang="en-US" sz="1800" b="1" dirty="0"/>
              <a:t>long int</a:t>
            </a:r>
            <a:r>
              <a:rPr lang="en-US" sz="1800" dirty="0"/>
              <a:t>, </a:t>
            </a:r>
            <a:r>
              <a:rPr lang="en-US" sz="1800" b="1" dirty="0"/>
              <a:t>long int</a:t>
            </a:r>
            <a:r>
              <a:rPr lang="en-US" sz="1800" dirty="0"/>
              <a:t>&gt;&gt;</a:t>
            </a:r>
            <a:br>
              <a:rPr lang="en-US" sz="1800" dirty="0"/>
            </a:br>
            <a:r>
              <a:rPr lang="en-US" sz="1800" dirty="0"/>
              <a:t>        </a:t>
            </a:r>
            <a:r>
              <a:rPr lang="en-US" sz="1800" dirty="0" err="1"/>
              <a:t>getMessageExchangeData</a:t>
            </a:r>
            <a:r>
              <a:rPr lang="en-US" sz="1800" dirty="0"/>
              <a:t>(int64_t </a:t>
            </a:r>
            <a:r>
              <a:rPr lang="en-US" sz="1800" dirty="0" err="1"/>
              <a:t>MessageID</a:t>
            </a:r>
            <a:r>
              <a:rPr lang="en-US" sz="1800" dirty="0"/>
              <a:t>);</a:t>
            </a:r>
            <a:br>
              <a:rPr lang="en-US" sz="1800" dirty="0"/>
            </a:br>
            <a:r>
              <a:rPr lang="en-US" sz="1800" dirty="0"/>
              <a:t>    </a:t>
            </a:r>
            <a:r>
              <a:rPr lang="en-US" sz="1800" b="1" dirty="0"/>
              <a:t>void </a:t>
            </a:r>
            <a:r>
              <a:rPr lang="en-US" sz="1800" dirty="0" err="1"/>
              <a:t>clearMessaging</a:t>
            </a:r>
            <a:r>
              <a:rPr lang="en-US" sz="1800" dirty="0"/>
              <a:t>();  //! -- wipes out all messages and buffers. total messaging system reset.</a:t>
            </a:r>
            <a:br>
              <a:rPr lang="en-US" sz="1800" dirty="0"/>
            </a:br>
            <a:r>
              <a:rPr lang="en-US" sz="1800" dirty="0"/>
              <a:t>    </a:t>
            </a:r>
            <a:r>
              <a:rPr lang="en-US" sz="1800" b="1" dirty="0"/>
              <a:t>bool </a:t>
            </a:r>
            <a:r>
              <a:rPr lang="en-US" sz="1800" dirty="0" err="1"/>
              <a:t>obtainWriteRights</a:t>
            </a:r>
            <a:r>
              <a:rPr lang="en-US" sz="1800" dirty="0"/>
              <a:t>(int64_t </a:t>
            </a:r>
            <a:r>
              <a:rPr lang="en-US" sz="1800" dirty="0" err="1"/>
              <a:t>MessageID</a:t>
            </a:r>
            <a:r>
              <a:rPr lang="en-US" sz="1800" dirty="0"/>
              <a:t>, int64_t </a:t>
            </a:r>
            <a:r>
              <a:rPr lang="en-US" sz="1800" dirty="0" err="1"/>
              <a:t>moduleID</a:t>
            </a:r>
            <a:r>
              <a:rPr lang="en-US" sz="1800" dirty="0"/>
              <a:t>);  //! -- grants rights to the requesting module</a:t>
            </a:r>
            <a:br>
              <a:rPr lang="en-US" sz="1800" dirty="0"/>
            </a:br>
            <a:r>
              <a:rPr lang="en-US" sz="1800" dirty="0"/>
              <a:t>    </a:t>
            </a:r>
            <a:r>
              <a:rPr lang="en-US" sz="1800" b="1" dirty="0"/>
              <a:t>bool </a:t>
            </a:r>
            <a:r>
              <a:rPr lang="en-US" sz="1800" dirty="0" err="1"/>
              <a:t>obtainReadRights</a:t>
            </a:r>
            <a:r>
              <a:rPr lang="en-US" sz="1800" dirty="0"/>
              <a:t>(int64_t </a:t>
            </a:r>
            <a:r>
              <a:rPr lang="en-US" sz="1800" dirty="0" err="1"/>
              <a:t>MessageID</a:t>
            </a:r>
            <a:r>
              <a:rPr lang="en-US" sz="1800" dirty="0"/>
              <a:t>, int64_t </a:t>
            </a:r>
            <a:r>
              <a:rPr lang="en-US" sz="1800" dirty="0" err="1"/>
              <a:t>moduleID</a:t>
            </a:r>
            <a:r>
              <a:rPr lang="en-US" sz="1800" dirty="0"/>
              <a:t>);  //! -- grants rights to the requesting module</a:t>
            </a:r>
            <a:br>
              <a:rPr lang="en-US" sz="1800" dirty="0"/>
            </a:br>
            <a:r>
              <a:rPr lang="en-US" sz="1800" dirty="0"/>
              <a:t>    uint64_t </a:t>
            </a:r>
            <a:r>
              <a:rPr lang="en-US" sz="1800" dirty="0" err="1"/>
              <a:t>getFailureCount</a:t>
            </a:r>
            <a:r>
              <a:rPr lang="en-US" sz="1800" dirty="0"/>
              <a:t>() {</a:t>
            </a:r>
            <a:r>
              <a:rPr lang="en-US" sz="1800" b="1" dirty="0"/>
              <a:t>return </a:t>
            </a:r>
            <a:r>
              <a:rPr lang="en-US" sz="1800" dirty="0"/>
              <a:t>(</a:t>
            </a:r>
            <a:r>
              <a:rPr lang="en-US" sz="1800" b="1" dirty="0"/>
              <a:t>this</a:t>
            </a:r>
            <a:r>
              <a:rPr lang="en-US" sz="1800" dirty="0"/>
              <a:t>-&gt;</a:t>
            </a:r>
            <a:r>
              <a:rPr lang="en-US" sz="1800" dirty="0" err="1"/>
              <a:t>CreateFails</a:t>
            </a:r>
            <a:r>
              <a:rPr lang="en-US" sz="1800" dirty="0"/>
              <a:t> + </a:t>
            </a:r>
            <a:r>
              <a:rPr lang="en-US" sz="1800" b="1" dirty="0"/>
              <a:t>this</a:t>
            </a:r>
            <a:r>
              <a:rPr lang="en-US" sz="1800" dirty="0"/>
              <a:t>-&gt;</a:t>
            </a:r>
            <a:r>
              <a:rPr lang="en-US" sz="1800" dirty="0" err="1"/>
              <a:t>ReadFails</a:t>
            </a:r>
            <a:r>
              <a:rPr lang="en-US" sz="1800" dirty="0"/>
              <a:t> + </a:t>
            </a:r>
            <a:r>
              <a:rPr lang="en-US" sz="1800" b="1" dirty="0"/>
              <a:t>this</a:t>
            </a:r>
            <a:r>
              <a:rPr lang="en-US" sz="1800" dirty="0"/>
              <a:t>-&gt;</a:t>
            </a:r>
            <a:r>
              <a:rPr lang="en-US" sz="1800" dirty="0" err="1"/>
              <a:t>WriteFails</a:t>
            </a:r>
            <a:r>
              <a:rPr lang="en-US" sz="1800" dirty="0"/>
              <a:t>);}</a:t>
            </a:r>
            <a:br>
              <a:rPr lang="en-US" sz="1800" dirty="0"/>
            </a:br>
            <a:br>
              <a:rPr lang="en-US" sz="1800" dirty="0"/>
            </a:br>
            <a:r>
              <a:rPr lang="en-US" sz="1800" b="1" dirty="0"/>
              <a:t>private</a:t>
            </a:r>
            <a:r>
              <a:rPr lang="en-US" sz="1800" dirty="0"/>
              <a:t>:</a:t>
            </a:r>
            <a:br>
              <a:rPr lang="en-US" sz="1800" dirty="0"/>
            </a:br>
            <a:r>
              <a:rPr lang="en-US" sz="1800" dirty="0"/>
              <a:t>    </a:t>
            </a:r>
            <a:r>
              <a:rPr lang="en-US" sz="1800" dirty="0" err="1"/>
              <a:t>SystemMessaging</a:t>
            </a:r>
            <a:r>
              <a:rPr lang="en-US" sz="1800" dirty="0"/>
              <a:t>();</a:t>
            </a:r>
            <a:br>
              <a:rPr lang="en-US" sz="1800" dirty="0"/>
            </a:br>
            <a:r>
              <a:rPr lang="en-US" sz="1800" dirty="0"/>
              <a:t>    ~</a:t>
            </a:r>
            <a:r>
              <a:rPr lang="en-US" sz="1800" dirty="0" err="1"/>
              <a:t>SystemMessaging</a:t>
            </a:r>
            <a:r>
              <a:rPr lang="en-US" sz="1800" dirty="0"/>
              <a:t>();</a:t>
            </a:r>
            <a:br>
              <a:rPr lang="en-US" sz="1800" dirty="0"/>
            </a:br>
            <a:r>
              <a:rPr lang="en-US" sz="1800" dirty="0"/>
              <a:t>    </a:t>
            </a:r>
            <a:r>
              <a:rPr lang="en-US" sz="1800" dirty="0" err="1"/>
              <a:t>SystemMessaging</a:t>
            </a:r>
            <a:r>
              <a:rPr lang="en-US" sz="1800" dirty="0"/>
              <a:t>(</a:t>
            </a:r>
            <a:r>
              <a:rPr lang="en-US" sz="1800" dirty="0" err="1"/>
              <a:t>SystemMessaging</a:t>
            </a:r>
            <a:r>
              <a:rPr lang="en-US" sz="1800" dirty="0"/>
              <a:t> </a:t>
            </a:r>
            <a:r>
              <a:rPr lang="en-US" sz="1800" b="1" dirty="0" err="1"/>
              <a:t>const</a:t>
            </a:r>
            <a:r>
              <a:rPr lang="en-US" sz="1800" b="1" dirty="0"/>
              <a:t> </a:t>
            </a:r>
            <a:r>
              <a:rPr lang="en-US" sz="1800" dirty="0"/>
              <a:t>&amp;) {};</a:t>
            </a:r>
            <a:br>
              <a:rPr lang="en-US" sz="1800" dirty="0"/>
            </a:br>
            <a:r>
              <a:rPr lang="en-US" sz="1800" dirty="0"/>
              <a:t>    </a:t>
            </a:r>
            <a:r>
              <a:rPr lang="en-US" sz="1800" dirty="0" err="1"/>
              <a:t>SystemMessaging</a:t>
            </a:r>
            <a:r>
              <a:rPr lang="en-US" sz="1800" dirty="0"/>
              <a:t>&amp; </a:t>
            </a:r>
            <a:r>
              <a:rPr lang="en-US" sz="1800" b="1" dirty="0"/>
              <a:t>operator </a:t>
            </a:r>
            <a:r>
              <a:rPr lang="en-US" sz="1800" dirty="0"/>
              <a:t>=(</a:t>
            </a:r>
            <a:r>
              <a:rPr lang="en-US" sz="1800" dirty="0" err="1"/>
              <a:t>SystemMessaging</a:t>
            </a:r>
            <a:r>
              <a:rPr lang="en-US" sz="1800" dirty="0"/>
              <a:t> </a:t>
            </a:r>
            <a:r>
              <a:rPr lang="en-US" sz="1800" b="1" dirty="0" err="1"/>
              <a:t>const</a:t>
            </a:r>
            <a:r>
              <a:rPr lang="en-US" sz="1800" b="1" dirty="0"/>
              <a:t> </a:t>
            </a:r>
            <a:r>
              <a:rPr lang="en-US" sz="1800" dirty="0"/>
              <a:t>&amp;){</a:t>
            </a:r>
            <a:r>
              <a:rPr lang="en-US" sz="1800" b="1" dirty="0"/>
              <a:t>return</a:t>
            </a:r>
            <a:r>
              <a:rPr lang="en-US" sz="1800" dirty="0"/>
              <a:t>(*</a:t>
            </a:r>
            <a:r>
              <a:rPr lang="en-US" sz="1800" b="1" dirty="0"/>
              <a:t>this</a:t>
            </a:r>
            <a:r>
              <a:rPr lang="en-US" sz="1800" dirty="0"/>
              <a:t>);};</a:t>
            </a:r>
            <a:endParaRPr kumimoji="0" lang="en-US" sz="18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endParaRPr>
          </a:p>
        </p:txBody>
      </p:sp>
    </p:spTree>
    <p:extLst>
      <p:ext uri="{BB962C8B-B14F-4D97-AF65-F5344CB8AC3E}">
        <p14:creationId xmlns:p14="http://schemas.microsoft.com/office/powerpoint/2010/main" val="1621778663"/>
      </p:ext>
    </p:extLst>
  </p:cSld>
  <p:clrMapOvr>
    <a:masterClrMapping/>
  </p:clrMapOvr>
  <p:transition spd="med"/>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EFCDC-E216-A84F-846E-0C63BA8D2674}"/>
              </a:ext>
            </a:extLst>
          </p:cNvPr>
          <p:cNvSpPr>
            <a:spLocks noGrp="1"/>
          </p:cNvSpPr>
          <p:nvPr>
            <p:ph type="title"/>
          </p:nvPr>
        </p:nvSpPr>
        <p:spPr/>
        <p:txBody>
          <a:bodyPr/>
          <a:lstStyle/>
          <a:p>
            <a:r>
              <a:rPr lang="en-US" dirty="0"/>
              <a:t>What does </a:t>
            </a:r>
            <a:r>
              <a:rPr lang="en-US" dirty="0" err="1"/>
              <a:t>SystemMessaging</a:t>
            </a:r>
            <a:r>
              <a:rPr lang="en-US" dirty="0"/>
              <a:t>() do?</a:t>
            </a:r>
          </a:p>
        </p:txBody>
      </p:sp>
      <p:cxnSp>
        <p:nvCxnSpPr>
          <p:cNvPr id="6" name="Straight Arrow Connector 5">
            <a:extLst>
              <a:ext uri="{FF2B5EF4-FFF2-40B4-BE49-F238E27FC236}">
                <a16:creationId xmlns:a16="http://schemas.microsoft.com/office/drawing/2014/main" id="{9810BD4D-AA54-F544-8BA3-3B25B1E51B5F}"/>
              </a:ext>
            </a:extLst>
          </p:cNvPr>
          <p:cNvCxnSpPr>
            <a:cxnSpLocks/>
          </p:cNvCxnSpPr>
          <p:nvPr/>
        </p:nvCxnSpPr>
        <p:spPr>
          <a:xfrm flipH="1">
            <a:off x="12538366" y="7387841"/>
            <a:ext cx="1579416" cy="0"/>
          </a:xfrm>
          <a:prstGeom prst="straightConnector1">
            <a:avLst/>
          </a:prstGeom>
          <a:noFill/>
          <a:ln w="762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9" name="TextBox 8">
            <a:extLst>
              <a:ext uri="{FF2B5EF4-FFF2-40B4-BE49-F238E27FC236}">
                <a16:creationId xmlns:a16="http://schemas.microsoft.com/office/drawing/2014/main" id="{5AA55DEF-22F3-3F49-8A7B-06EB8FEE1D19}"/>
              </a:ext>
            </a:extLst>
          </p:cNvPr>
          <p:cNvSpPr txBox="1"/>
          <p:nvPr/>
        </p:nvSpPr>
        <p:spPr>
          <a:xfrm>
            <a:off x="14468940" y="5371908"/>
            <a:ext cx="7524750" cy="40318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822960" rtl="0" fontAlgn="auto" latinLnBrk="0" hangingPunct="0">
              <a:lnSpc>
                <a:spcPct val="100000"/>
              </a:lnSpc>
              <a:spcBef>
                <a:spcPts val="0"/>
              </a:spcBef>
              <a:spcAft>
                <a:spcPts val="0"/>
              </a:spcAft>
              <a:buClrTx/>
              <a:buSzTx/>
              <a:buFontTx/>
              <a:buNone/>
              <a:tabLst/>
            </a:pPr>
            <a:r>
              <a:rPr lang="en-US" sz="2500" dirty="0">
                <a:solidFill>
                  <a:schemeClr val="tx1"/>
                </a:solidFill>
              </a:rPr>
              <a:t>Defaults to currently selected buffer. Returns a name from an ID.</a:t>
            </a:r>
          </a:p>
          <a:p>
            <a:pPr marL="0" marR="0" indent="0" algn="l" defTabSz="822960" rtl="0" fontAlgn="auto" latinLnBrk="0" hangingPunct="0">
              <a:lnSpc>
                <a:spcPct val="100000"/>
              </a:lnSpc>
              <a:spcBef>
                <a:spcPts val="0"/>
              </a:spcBef>
              <a:spcAft>
                <a:spcPts val="0"/>
              </a:spcAft>
              <a:buClrTx/>
              <a:buSzTx/>
              <a:buFontTx/>
              <a:buNone/>
              <a:tabLst/>
            </a:pPr>
            <a:endParaRPr lang="en-US" sz="2500" dirty="0">
              <a:solidFill>
                <a:schemeClr val="tx1"/>
              </a:solidFill>
            </a:endParaRPr>
          </a:p>
          <a:p>
            <a:pPr marL="0" marR="0" indent="0" algn="l" defTabSz="822960" rtl="0" fontAlgn="auto" latinLnBrk="0" hangingPunct="0">
              <a:lnSpc>
                <a:spcPct val="100000"/>
              </a:lnSpc>
              <a:spcBef>
                <a:spcPts val="0"/>
              </a:spcBef>
              <a:spcAft>
                <a:spcPts val="0"/>
              </a:spcAft>
              <a:buClrTx/>
              <a:buSzTx/>
              <a:buFontTx/>
              <a:buNone/>
              <a:tabLst/>
            </a:pPr>
            <a:r>
              <a:rPr lang="en-US" sz="2500" dirty="0">
                <a:solidFill>
                  <a:schemeClr val="tx1"/>
                </a:solidFill>
              </a:rPr>
              <a:t>Here let’s note: </a:t>
            </a:r>
            <a:r>
              <a:rPr lang="en-US" sz="2500" dirty="0" err="1">
                <a:solidFill>
                  <a:schemeClr val="tx1"/>
                </a:solidFill>
              </a:rPr>
              <a:t>messageIDs</a:t>
            </a:r>
            <a:r>
              <a:rPr lang="en-US" sz="2500" dirty="0">
                <a:solidFill>
                  <a:schemeClr val="tx1"/>
                </a:solidFill>
              </a:rPr>
              <a:t> start at 0 and increase within each process. So if you ask for info about </a:t>
            </a:r>
            <a:r>
              <a:rPr lang="en-US" sz="2500" dirty="0" err="1">
                <a:solidFill>
                  <a:schemeClr val="tx1"/>
                </a:solidFill>
              </a:rPr>
              <a:t>messageID</a:t>
            </a:r>
            <a:r>
              <a:rPr lang="en-US" sz="2500" dirty="0">
                <a:solidFill>
                  <a:schemeClr val="tx1"/>
                </a:solidFill>
              </a:rPr>
              <a:t> 1, you need to know what buffer you’re talking about. If you say nothing, you get the message associated with that ID in the currently selected buffer. Or from the buffer you selected. This is true any time you reference a message ID.</a:t>
            </a:r>
          </a:p>
        </p:txBody>
      </p:sp>
      <p:sp>
        <p:nvSpPr>
          <p:cNvPr id="8" name="Rectangle 7">
            <a:extLst>
              <a:ext uri="{FF2B5EF4-FFF2-40B4-BE49-F238E27FC236}">
                <a16:creationId xmlns:a16="http://schemas.microsoft.com/office/drawing/2014/main" id="{556CD8DB-50CC-F345-AA9B-12EAA9AEB9EE}"/>
              </a:ext>
            </a:extLst>
          </p:cNvPr>
          <p:cNvSpPr/>
          <p:nvPr/>
        </p:nvSpPr>
        <p:spPr>
          <a:xfrm>
            <a:off x="700056" y="1894059"/>
            <a:ext cx="12966516" cy="11772454"/>
          </a:xfrm>
          <a:prstGeom prst="rect">
            <a:avLst/>
          </a:prstGeom>
          <a:solidFill>
            <a:srgbClr val="C9B37C">
              <a:alpha val="50000"/>
            </a:srgbClr>
          </a:solidFill>
          <a:ln w="12700"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8580" tIns="68580" rIns="68580" bIns="68580" numCol="1" spcCol="38100" rtlCol="0" anchor="ctr">
            <a:spAutoFit/>
          </a:bodyPr>
          <a:lstStyle/>
          <a:p>
            <a:r>
              <a:rPr lang="en-US" sz="1800" b="1" dirty="0"/>
              <a:t>public</a:t>
            </a:r>
            <a:r>
              <a:rPr lang="en-US" sz="1800" dirty="0"/>
              <a:t>:</a:t>
            </a:r>
            <a:br>
              <a:rPr lang="en-US" sz="1800" dirty="0"/>
            </a:br>
            <a:r>
              <a:rPr lang="en-US" sz="1800" dirty="0"/>
              <a:t>    </a:t>
            </a:r>
            <a:r>
              <a:rPr lang="en-US" sz="1800" b="1" dirty="0"/>
              <a:t>static </a:t>
            </a:r>
            <a:r>
              <a:rPr lang="en-US" sz="1800" dirty="0" err="1"/>
              <a:t>SystemMessaging</a:t>
            </a:r>
            <a:r>
              <a:rPr lang="en-US" sz="1800" dirty="0"/>
              <a:t>* </a:t>
            </a:r>
            <a:r>
              <a:rPr lang="en-US" sz="1800" dirty="0" err="1"/>
              <a:t>GetInstance</a:t>
            </a:r>
            <a:r>
              <a:rPr lang="en-US" sz="1800" dirty="0"/>
              <a:t>();  //! -- returns a pointer to the sim instance of </a:t>
            </a:r>
            <a:r>
              <a:rPr lang="en-US" sz="1800" dirty="0" err="1"/>
              <a:t>SystemMessaging</a:t>
            </a:r>
            <a:br>
              <a:rPr lang="en-US" sz="1800" dirty="0"/>
            </a:br>
            <a:r>
              <a:rPr lang="en-US" sz="1800" dirty="0"/>
              <a:t>    uint64_t </a:t>
            </a:r>
            <a:r>
              <a:rPr lang="en-US" sz="1800" dirty="0" err="1"/>
              <a:t>AttachStorageBucket</a:t>
            </a:r>
            <a:r>
              <a:rPr lang="en-US" sz="1800" dirty="0"/>
              <a:t>(</a:t>
            </a:r>
            <a:r>
              <a:rPr lang="en-US" sz="1800" dirty="0" err="1"/>
              <a:t>std</a:t>
            </a:r>
            <a:r>
              <a:rPr lang="en-US" sz="1800" dirty="0"/>
              <a:t>::string </a:t>
            </a:r>
            <a:r>
              <a:rPr lang="en-US" sz="1800" dirty="0" err="1"/>
              <a:t>bufferName</a:t>
            </a:r>
            <a:r>
              <a:rPr lang="en-US" sz="1800" dirty="0"/>
              <a:t> = "");  //! -- adds a new buffer to the messaging system</a:t>
            </a:r>
            <a:br>
              <a:rPr lang="en-US" sz="1800" dirty="0"/>
            </a:br>
            <a:r>
              <a:rPr lang="en-US" sz="1800" dirty="0"/>
              <a:t>    </a:t>
            </a:r>
            <a:r>
              <a:rPr lang="en-US" sz="1800" b="1" dirty="0"/>
              <a:t>void </a:t>
            </a:r>
            <a:r>
              <a:rPr lang="en-US" sz="1800" dirty="0" err="1"/>
              <a:t>SetNumMessages</a:t>
            </a:r>
            <a:r>
              <a:rPr lang="en-US" sz="1800" dirty="0"/>
              <a:t>(uint64_t </a:t>
            </a:r>
            <a:r>
              <a:rPr lang="en-US" sz="1800" dirty="0" err="1"/>
              <a:t>MessageCount</a:t>
            </a:r>
            <a:r>
              <a:rPr lang="en-US" sz="1800" dirty="0"/>
              <a:t>);  //! --updates message count in buffer header</a:t>
            </a:r>
            <a:br>
              <a:rPr lang="en-US" sz="1800" dirty="0"/>
            </a:br>
            <a:r>
              <a:rPr lang="en-US" sz="1800" dirty="0"/>
              <a:t>    uint64_t </a:t>
            </a:r>
            <a:r>
              <a:rPr lang="en-US" sz="1800" dirty="0" err="1"/>
              <a:t>GetMessageCount</a:t>
            </a:r>
            <a:r>
              <a:rPr lang="en-US" sz="1800" dirty="0"/>
              <a:t>(int32_t </a:t>
            </a:r>
            <a:r>
              <a:rPr lang="en-US" sz="1800" dirty="0" err="1"/>
              <a:t>bufferSelect</a:t>
            </a:r>
            <a:r>
              <a:rPr lang="en-US" sz="1800" dirty="0"/>
              <a:t> = -1);  //! --gets the number of messages in buffer </a:t>
            </a:r>
            <a:r>
              <a:rPr lang="en-US" sz="1800" dirty="0" err="1"/>
              <a:t>bufferSelect</a:t>
            </a:r>
            <a:br>
              <a:rPr lang="en-US" sz="1800" dirty="0"/>
            </a:br>
            <a:r>
              <a:rPr lang="en-US" sz="1800" dirty="0"/>
              <a:t>    </a:t>
            </a:r>
            <a:r>
              <a:rPr lang="en-US" sz="1800" b="1" dirty="0"/>
              <a:t>void </a:t>
            </a:r>
            <a:r>
              <a:rPr lang="en-US" sz="1800" dirty="0" err="1"/>
              <a:t>ClearMessageBuffer</a:t>
            </a:r>
            <a:r>
              <a:rPr lang="en-US" sz="1800" dirty="0"/>
              <a:t>();  //! -- sets current buffer to zeros</a:t>
            </a:r>
            <a:br>
              <a:rPr lang="en-US" sz="1800" dirty="0"/>
            </a:br>
            <a:r>
              <a:rPr lang="en-US" sz="1800" dirty="0"/>
              <a:t>    uint64_t </a:t>
            </a:r>
            <a:r>
              <a:rPr lang="en-US" sz="1800" dirty="0" err="1"/>
              <a:t>GetCurrentSize</a:t>
            </a:r>
            <a:r>
              <a:rPr lang="en-US" sz="1800" dirty="0"/>
              <a:t>();  //! -- returns size of current buffer</a:t>
            </a:r>
            <a:br>
              <a:rPr lang="en-US" sz="1800" dirty="0"/>
            </a:br>
            <a:r>
              <a:rPr lang="en-US" sz="1800" dirty="0"/>
              <a:t>    int64_t </a:t>
            </a:r>
            <a:r>
              <a:rPr lang="en-US" sz="1800" dirty="0" err="1"/>
              <a:t>CreateNewMessage</a:t>
            </a:r>
            <a:r>
              <a:rPr lang="en-US" sz="1800" dirty="0"/>
              <a:t>(std::string </a:t>
            </a:r>
            <a:r>
              <a:rPr lang="en-US" sz="1800" dirty="0" err="1"/>
              <a:t>MessageName</a:t>
            </a:r>
            <a:r>
              <a:rPr lang="en-US" sz="1800" dirty="0"/>
              <a:t>, uint64_t </a:t>
            </a:r>
            <a:r>
              <a:rPr lang="en-US" sz="1800" dirty="0" err="1"/>
              <a:t>MaxSize</a:t>
            </a:r>
            <a:r>
              <a:rPr lang="en-US" sz="1800" dirty="0"/>
              <a:t>,</a:t>
            </a:r>
            <a:br>
              <a:rPr lang="en-US" sz="1800" dirty="0"/>
            </a:br>
            <a:r>
              <a:rPr lang="en-US" sz="1800" dirty="0"/>
              <a:t>        uint64_t </a:t>
            </a:r>
            <a:r>
              <a:rPr lang="en-US" sz="1800" dirty="0" err="1"/>
              <a:t>NumMessageBuffers</a:t>
            </a:r>
            <a:r>
              <a:rPr lang="en-US" sz="1800" dirty="0"/>
              <a:t> = 2, std::string </a:t>
            </a:r>
            <a:r>
              <a:rPr lang="en-US" sz="1800" dirty="0" err="1"/>
              <a:t>messageStruct</a:t>
            </a:r>
            <a:r>
              <a:rPr lang="en-US" sz="1800" dirty="0"/>
              <a:t> = "", int64_t </a:t>
            </a:r>
            <a:r>
              <a:rPr lang="en-US" sz="1800" dirty="0" err="1"/>
              <a:t>moduleID</a:t>
            </a:r>
            <a:r>
              <a:rPr lang="en-US" sz="1800" dirty="0"/>
              <a:t> = -1);</a:t>
            </a:r>
            <a:br>
              <a:rPr lang="en-US" sz="1800" dirty="0"/>
            </a:br>
            <a:r>
              <a:rPr lang="en-US" sz="1800" dirty="0"/>
              <a:t>    </a:t>
            </a:r>
            <a:r>
              <a:rPr lang="en-US" sz="1800" b="1" dirty="0"/>
              <a:t>bool </a:t>
            </a:r>
            <a:r>
              <a:rPr lang="en-US" sz="1800" dirty="0" err="1"/>
              <a:t>WriteMessage</a:t>
            </a:r>
            <a:r>
              <a:rPr lang="en-US" sz="1800" dirty="0"/>
              <a:t>(int64_t </a:t>
            </a:r>
            <a:r>
              <a:rPr lang="en-US" sz="1800" dirty="0" err="1"/>
              <a:t>MessageID</a:t>
            </a:r>
            <a:r>
              <a:rPr lang="en-US" sz="1800" dirty="0"/>
              <a:t>, uint64_t </a:t>
            </a:r>
            <a:r>
              <a:rPr lang="en-US" sz="1800" dirty="0" err="1"/>
              <a:t>ClockTimeNanos</a:t>
            </a:r>
            <a:r>
              <a:rPr lang="en-US" sz="1800" dirty="0"/>
              <a:t>, uint64_t </a:t>
            </a:r>
            <a:r>
              <a:rPr lang="en-US" sz="1800" dirty="0" err="1"/>
              <a:t>MsgSize</a:t>
            </a:r>
            <a:r>
              <a:rPr lang="en-US" sz="1800" dirty="0"/>
              <a:t>,</a:t>
            </a:r>
            <a:br>
              <a:rPr lang="en-US" sz="1800" dirty="0"/>
            </a:br>
            <a:r>
              <a:rPr lang="en-US" sz="1800" dirty="0"/>
              <a:t>                      </a:t>
            </a:r>
            <a:r>
              <a:rPr lang="en-US" sz="1800" b="1" dirty="0"/>
              <a:t>void </a:t>
            </a:r>
            <a:r>
              <a:rPr lang="en-US" sz="1800" dirty="0"/>
              <a:t>*</a:t>
            </a:r>
            <a:r>
              <a:rPr lang="en-US" sz="1800" dirty="0" err="1"/>
              <a:t>MsgPayload</a:t>
            </a:r>
            <a:r>
              <a:rPr lang="en-US" sz="1800" dirty="0"/>
              <a:t>, int64_t </a:t>
            </a:r>
            <a:r>
              <a:rPr lang="en-US" sz="1800" dirty="0" err="1"/>
              <a:t>moduleID</a:t>
            </a:r>
            <a:r>
              <a:rPr lang="en-US" sz="1800" dirty="0"/>
              <a:t> = -1);</a:t>
            </a:r>
            <a:br>
              <a:rPr lang="en-US" sz="1800" dirty="0"/>
            </a:br>
            <a:r>
              <a:rPr lang="en-US" sz="1800" dirty="0"/>
              <a:t>    </a:t>
            </a:r>
            <a:r>
              <a:rPr lang="en-US" sz="1800" b="1" dirty="0"/>
              <a:t>bool </a:t>
            </a:r>
            <a:r>
              <a:rPr lang="en-US" sz="1800" dirty="0" err="1"/>
              <a:t>ReadMessage</a:t>
            </a:r>
            <a:r>
              <a:rPr lang="en-US" sz="1800" dirty="0"/>
              <a:t>(int64_t </a:t>
            </a:r>
            <a:r>
              <a:rPr lang="en-US" sz="1800" dirty="0" err="1"/>
              <a:t>MessageID</a:t>
            </a:r>
            <a:r>
              <a:rPr lang="en-US" sz="1800" dirty="0"/>
              <a:t>, </a:t>
            </a:r>
            <a:r>
              <a:rPr lang="en-US" sz="1800" dirty="0" err="1"/>
              <a:t>SingleMessageHeader</a:t>
            </a:r>
            <a:r>
              <a:rPr lang="en-US" sz="1800" dirty="0"/>
              <a:t> *</a:t>
            </a:r>
            <a:r>
              <a:rPr lang="en-US" sz="1800" dirty="0" err="1"/>
              <a:t>DataHeader</a:t>
            </a:r>
            <a:r>
              <a:rPr lang="en-US" sz="1800" dirty="0"/>
              <a:t>,</a:t>
            </a:r>
            <a:br>
              <a:rPr lang="en-US" sz="1800" dirty="0"/>
            </a:br>
            <a:r>
              <a:rPr lang="en-US" sz="1800" dirty="0"/>
              <a:t>                     uint64_t </a:t>
            </a:r>
            <a:r>
              <a:rPr lang="en-US" sz="1800" dirty="0" err="1"/>
              <a:t>MaxBytes</a:t>
            </a:r>
            <a:r>
              <a:rPr lang="en-US" sz="1800" dirty="0"/>
              <a:t>, </a:t>
            </a:r>
            <a:r>
              <a:rPr lang="en-US" sz="1800" b="1" dirty="0"/>
              <a:t>void </a:t>
            </a:r>
            <a:r>
              <a:rPr lang="en-US" sz="1800" dirty="0"/>
              <a:t>*</a:t>
            </a:r>
            <a:r>
              <a:rPr lang="en-US" sz="1800" dirty="0" err="1"/>
              <a:t>MsgPayload</a:t>
            </a:r>
            <a:r>
              <a:rPr lang="en-US" sz="1800" dirty="0"/>
              <a:t>, int64_t </a:t>
            </a:r>
            <a:r>
              <a:rPr lang="en-US" sz="1800" dirty="0" err="1"/>
              <a:t>moduleID</a:t>
            </a:r>
            <a:r>
              <a:rPr lang="en-US" sz="1800" dirty="0"/>
              <a:t>=-1, uint64_t </a:t>
            </a:r>
            <a:r>
              <a:rPr lang="en-US" sz="1800" dirty="0" err="1"/>
              <a:t>CurrentOffset</a:t>
            </a:r>
            <a:r>
              <a:rPr lang="en-US" sz="1800" dirty="0"/>
              <a:t>=0);</a:t>
            </a:r>
            <a:br>
              <a:rPr lang="en-US" sz="1800" dirty="0"/>
            </a:br>
            <a:r>
              <a:rPr lang="en-US" sz="1800" dirty="0"/>
              <a:t>    </a:t>
            </a:r>
            <a:r>
              <a:rPr lang="en-US" sz="1800" b="1" dirty="0"/>
              <a:t>static void </a:t>
            </a:r>
            <a:r>
              <a:rPr lang="en-US" sz="1800" dirty="0" err="1"/>
              <a:t>AccessMessageData</a:t>
            </a:r>
            <a:r>
              <a:rPr lang="en-US" sz="1800" dirty="0"/>
              <a:t>(uint8_t *</a:t>
            </a:r>
            <a:r>
              <a:rPr lang="en-US" sz="1800" dirty="0" err="1"/>
              <a:t>MsgBuffer</a:t>
            </a:r>
            <a:r>
              <a:rPr lang="en-US" sz="1800" dirty="0"/>
              <a:t>, uint64_t </a:t>
            </a:r>
            <a:r>
              <a:rPr lang="en-US" sz="1800" dirty="0" err="1"/>
              <a:t>maxMsgBytes</a:t>
            </a:r>
            <a:r>
              <a:rPr lang="en-US" sz="1800" dirty="0"/>
              <a:t>,</a:t>
            </a:r>
            <a:br>
              <a:rPr lang="en-US" sz="1800" dirty="0"/>
            </a:br>
            <a:r>
              <a:rPr lang="en-US" sz="1800" dirty="0"/>
              <a:t>                                  uint64_t </a:t>
            </a:r>
            <a:r>
              <a:rPr lang="en-US" sz="1800" dirty="0" err="1"/>
              <a:t>CurrentOffset</a:t>
            </a:r>
            <a:r>
              <a:rPr lang="en-US" sz="1800" dirty="0"/>
              <a:t>, </a:t>
            </a:r>
            <a:r>
              <a:rPr lang="en-US" sz="1800" dirty="0" err="1"/>
              <a:t>SingleMessageHeader</a:t>
            </a:r>
            <a:r>
              <a:rPr lang="en-US" sz="1800" dirty="0"/>
              <a:t> *</a:t>
            </a:r>
            <a:r>
              <a:rPr lang="en-US" sz="1800" dirty="0" err="1"/>
              <a:t>DataHeader</a:t>
            </a:r>
            <a:r>
              <a:rPr lang="en-US" sz="1800" dirty="0"/>
              <a:t>,</a:t>
            </a:r>
            <a:br>
              <a:rPr lang="en-US" sz="1800" dirty="0"/>
            </a:br>
            <a:r>
              <a:rPr lang="en-US" sz="1800" dirty="0"/>
              <a:t>                                  uint64_t </a:t>
            </a:r>
            <a:r>
              <a:rPr lang="en-US" sz="1800" dirty="0" err="1"/>
              <a:t>maxReadBytes</a:t>
            </a:r>
            <a:r>
              <a:rPr lang="en-US" sz="1800" dirty="0"/>
              <a:t>, uint8_t *</a:t>
            </a:r>
            <a:r>
              <a:rPr lang="en-US" sz="1800" dirty="0" err="1"/>
              <a:t>OutputBuffer</a:t>
            </a:r>
            <a:r>
              <a:rPr lang="en-US" sz="1800" dirty="0"/>
              <a:t>);</a:t>
            </a:r>
            <a:br>
              <a:rPr lang="en-US" sz="1800" dirty="0"/>
            </a:br>
            <a:r>
              <a:rPr lang="en-US" sz="1800" dirty="0"/>
              <a:t>    </a:t>
            </a:r>
            <a:r>
              <a:rPr lang="en-US" sz="1800" dirty="0" err="1"/>
              <a:t>MessageHeaderData</a:t>
            </a:r>
            <a:r>
              <a:rPr lang="en-US" sz="1800" dirty="0"/>
              <a:t>* </a:t>
            </a:r>
            <a:r>
              <a:rPr lang="en-US" sz="1800" dirty="0" err="1"/>
              <a:t>FindMsgHeader</a:t>
            </a:r>
            <a:r>
              <a:rPr lang="en-US" sz="1800" dirty="0"/>
              <a:t>(int64_t </a:t>
            </a:r>
            <a:r>
              <a:rPr lang="en-US" sz="1800" dirty="0" err="1"/>
              <a:t>MessageID</a:t>
            </a:r>
            <a:r>
              <a:rPr lang="en-US" sz="1800" dirty="0"/>
              <a:t>, int32_t </a:t>
            </a:r>
            <a:r>
              <a:rPr lang="en-US" sz="1800" dirty="0" err="1"/>
              <a:t>bufferSelect</a:t>
            </a:r>
            <a:r>
              <a:rPr lang="en-US" sz="1800" dirty="0"/>
              <a:t>=-1);  //! -- returns a </a:t>
            </a:r>
            <a:r>
              <a:rPr lang="en-US" sz="1800" dirty="0" err="1"/>
              <a:t>MessageHeaderData</a:t>
            </a:r>
            <a:br>
              <a:rPr lang="en-US" sz="1800" dirty="0"/>
            </a:br>
            <a:r>
              <a:rPr lang="en-US" sz="1800" dirty="0"/>
              <a:t>    </a:t>
            </a:r>
            <a:r>
              <a:rPr lang="en-US" sz="1800" b="1" dirty="0"/>
              <a:t>void </a:t>
            </a:r>
            <a:r>
              <a:rPr lang="en-US" sz="1800" dirty="0" err="1"/>
              <a:t>PrintAllMessageData</a:t>
            </a:r>
            <a:r>
              <a:rPr lang="en-US" sz="1800" dirty="0"/>
              <a:t>();  //! -- prints data for messages in current buffer</a:t>
            </a:r>
            <a:br>
              <a:rPr lang="en-US" sz="1800" dirty="0"/>
            </a:br>
            <a:r>
              <a:rPr lang="en-US" sz="1800" dirty="0"/>
              <a:t>    </a:t>
            </a:r>
            <a:r>
              <a:rPr lang="en-US" sz="1800" b="1" dirty="0"/>
              <a:t>void </a:t>
            </a:r>
            <a:r>
              <a:rPr lang="en-US" sz="1800" dirty="0" err="1"/>
              <a:t>PrintMessageStats</a:t>
            </a:r>
            <a:r>
              <a:rPr lang="en-US" sz="1800" dirty="0"/>
              <a:t>(int64_t </a:t>
            </a:r>
            <a:r>
              <a:rPr lang="en-US" sz="1800" dirty="0" err="1"/>
              <a:t>MessageID</a:t>
            </a:r>
            <a:r>
              <a:rPr lang="en-US" sz="1800" dirty="0"/>
              <a:t>);  //! -- prints data for a single message by ID</a:t>
            </a:r>
            <a:br>
              <a:rPr lang="en-US" sz="1800" dirty="0"/>
            </a:br>
            <a:r>
              <a:rPr lang="en-US" sz="1800" dirty="0"/>
              <a:t>    std::string </a:t>
            </a:r>
            <a:r>
              <a:rPr lang="en-US" sz="1800" dirty="0" err="1"/>
              <a:t>FindMessageName</a:t>
            </a:r>
            <a:r>
              <a:rPr lang="en-US" sz="1800" dirty="0"/>
              <a:t>(int64_t </a:t>
            </a:r>
            <a:r>
              <a:rPr lang="en-US" sz="1800" dirty="0" err="1"/>
              <a:t>MessageID</a:t>
            </a:r>
            <a:r>
              <a:rPr lang="en-US" sz="1800" dirty="0"/>
              <a:t>, int32_t </a:t>
            </a:r>
            <a:r>
              <a:rPr lang="en-US" sz="1800" dirty="0" err="1"/>
              <a:t>bufferSelect</a:t>
            </a:r>
            <a:r>
              <a:rPr lang="en-US" sz="1800" dirty="0"/>
              <a:t>=-1);  //! -- searches only the selected buffer</a:t>
            </a:r>
            <a:br>
              <a:rPr lang="en-US" sz="1800" dirty="0"/>
            </a:br>
            <a:r>
              <a:rPr lang="en-US" sz="1800" dirty="0"/>
              <a:t>    int64_t </a:t>
            </a:r>
            <a:r>
              <a:rPr lang="en-US" sz="1800" dirty="0" err="1"/>
              <a:t>FindMessageID</a:t>
            </a:r>
            <a:r>
              <a:rPr lang="en-US" sz="1800" dirty="0"/>
              <a:t>(</a:t>
            </a:r>
            <a:r>
              <a:rPr lang="en-US" sz="1800" dirty="0" err="1"/>
              <a:t>std</a:t>
            </a:r>
            <a:r>
              <a:rPr lang="en-US" sz="1800" dirty="0"/>
              <a:t>::string </a:t>
            </a:r>
            <a:r>
              <a:rPr lang="en-US" sz="1800" dirty="0" err="1"/>
              <a:t>MessageName</a:t>
            </a:r>
            <a:r>
              <a:rPr lang="en-US" sz="1800" dirty="0"/>
              <a:t>, int32_t </a:t>
            </a:r>
            <a:r>
              <a:rPr lang="en-US" sz="1800" dirty="0" err="1"/>
              <a:t>bufferSelect</a:t>
            </a:r>
            <a:r>
              <a:rPr lang="en-US" sz="1800" dirty="0"/>
              <a:t>=-1);  //! -- searches only the selected buffer</a:t>
            </a:r>
            <a:br>
              <a:rPr lang="en-US" sz="1800" dirty="0"/>
            </a:br>
            <a:r>
              <a:rPr lang="en-US" sz="1800" dirty="0"/>
              <a:t>    int64_t </a:t>
            </a:r>
            <a:r>
              <a:rPr lang="en-US" sz="1800" dirty="0" err="1"/>
              <a:t>subscribeToMessage</a:t>
            </a:r>
            <a:r>
              <a:rPr lang="en-US" sz="1800" dirty="0"/>
              <a:t>(</a:t>
            </a:r>
            <a:r>
              <a:rPr lang="en-US" sz="1800" dirty="0" err="1"/>
              <a:t>std</a:t>
            </a:r>
            <a:r>
              <a:rPr lang="en-US" sz="1800" dirty="0"/>
              <a:t>::string </a:t>
            </a:r>
            <a:r>
              <a:rPr lang="en-US" sz="1800" dirty="0" err="1"/>
              <a:t>messageName</a:t>
            </a:r>
            <a:r>
              <a:rPr lang="en-US" sz="1800" dirty="0"/>
              <a:t>, uint64_t </a:t>
            </a:r>
            <a:r>
              <a:rPr lang="en-US" sz="1800" dirty="0" err="1"/>
              <a:t>messageSize</a:t>
            </a:r>
            <a:r>
              <a:rPr lang="en-US" sz="1800" dirty="0"/>
              <a:t>,</a:t>
            </a:r>
            <a:br>
              <a:rPr lang="en-US" sz="1800" dirty="0"/>
            </a:br>
            <a:r>
              <a:rPr lang="en-US" sz="1800" dirty="0"/>
              <a:t>        int64_t </a:t>
            </a:r>
            <a:r>
              <a:rPr lang="en-US" sz="1800" dirty="0" err="1"/>
              <a:t>moduleID</a:t>
            </a:r>
            <a:r>
              <a:rPr lang="en-US" sz="1800" dirty="0"/>
              <a:t>);</a:t>
            </a:r>
            <a:br>
              <a:rPr lang="en-US" sz="1800" dirty="0"/>
            </a:br>
            <a:r>
              <a:rPr lang="en-US" sz="1800" dirty="0"/>
              <a:t>    uint64_t </a:t>
            </a:r>
            <a:r>
              <a:rPr lang="en-US" sz="1800" dirty="0" err="1"/>
              <a:t>checkoutModuleID</a:t>
            </a:r>
            <a:r>
              <a:rPr lang="en-US" sz="1800" dirty="0"/>
              <a:t>();  //! -- Assigns next integer module ID</a:t>
            </a:r>
            <a:br>
              <a:rPr lang="en-US" sz="1800" dirty="0"/>
            </a:br>
            <a:r>
              <a:rPr lang="en-US" sz="1800" dirty="0"/>
              <a:t>    </a:t>
            </a:r>
            <a:r>
              <a:rPr lang="en-US" sz="1800" b="1" dirty="0"/>
              <a:t>void </a:t>
            </a:r>
            <a:r>
              <a:rPr lang="en-US" sz="1800" dirty="0" err="1"/>
              <a:t>selectMessageBuffer</a:t>
            </a:r>
            <a:r>
              <a:rPr lang="en-US" sz="1800" dirty="0"/>
              <a:t>(uint64_t </a:t>
            </a:r>
            <a:r>
              <a:rPr lang="en-US" sz="1800" dirty="0" err="1"/>
              <a:t>bufferUse</a:t>
            </a:r>
            <a:r>
              <a:rPr lang="en-US" sz="1800" dirty="0"/>
              <a:t>);  //! -- sets a default buffer for everything to use</a:t>
            </a:r>
            <a:br>
              <a:rPr lang="en-US" sz="1800" dirty="0"/>
            </a:br>
            <a:r>
              <a:rPr lang="en-US" sz="1800" dirty="0"/>
              <a:t>    uint64_t </a:t>
            </a:r>
            <a:r>
              <a:rPr lang="en-US" sz="1800" dirty="0" err="1"/>
              <a:t>getProcessCount</a:t>
            </a:r>
            <a:r>
              <a:rPr lang="en-US" sz="1800" dirty="0"/>
              <a:t>() {</a:t>
            </a:r>
            <a:r>
              <a:rPr lang="en-US" sz="1800" b="1" dirty="0"/>
              <a:t>return</a:t>
            </a:r>
            <a:r>
              <a:rPr lang="en-US" sz="1800" dirty="0"/>
              <a:t>(</a:t>
            </a:r>
            <a:r>
              <a:rPr lang="en-US" sz="1800" b="1" dirty="0"/>
              <a:t>this</a:t>
            </a:r>
            <a:r>
              <a:rPr lang="en-US" sz="1800" dirty="0"/>
              <a:t>-&gt;</a:t>
            </a:r>
            <a:r>
              <a:rPr lang="en-US" sz="1800" dirty="0" err="1"/>
              <a:t>dataBuffers.size</a:t>
            </a:r>
            <a:r>
              <a:rPr lang="en-US" sz="1800" dirty="0"/>
              <a:t>());}</a:t>
            </a:r>
            <a:br>
              <a:rPr lang="en-US" sz="1800" dirty="0"/>
            </a:br>
            <a:r>
              <a:rPr lang="en-US" sz="1800" dirty="0"/>
              <a:t>    </a:t>
            </a:r>
            <a:r>
              <a:rPr lang="en-US" sz="1800" dirty="0" err="1"/>
              <a:t>MessageIdentData</a:t>
            </a:r>
            <a:r>
              <a:rPr lang="en-US" sz="1800" dirty="0"/>
              <a:t> </a:t>
            </a:r>
            <a:r>
              <a:rPr lang="en-US" sz="1800" dirty="0" err="1"/>
              <a:t>messagePublishSearch</a:t>
            </a:r>
            <a:r>
              <a:rPr lang="en-US" sz="1800" dirty="0"/>
              <a:t>(</a:t>
            </a:r>
            <a:r>
              <a:rPr lang="en-US" sz="1800" dirty="0" err="1"/>
              <a:t>std</a:t>
            </a:r>
            <a:r>
              <a:rPr lang="en-US" sz="1800" dirty="0"/>
              <a:t>::string </a:t>
            </a:r>
            <a:r>
              <a:rPr lang="en-US" sz="1800" dirty="0" err="1"/>
              <a:t>messageName</a:t>
            </a:r>
            <a:r>
              <a:rPr lang="en-US" sz="1800" dirty="0"/>
              <a:t>);  //! -- returns </a:t>
            </a:r>
            <a:r>
              <a:rPr lang="en-US" sz="1800" dirty="0" err="1"/>
              <a:t>MessageIdentData</a:t>
            </a:r>
            <a:r>
              <a:rPr lang="en-US" sz="1800" dirty="0"/>
              <a:t> if found</a:t>
            </a:r>
            <a:br>
              <a:rPr lang="en-US" sz="1800" dirty="0"/>
            </a:br>
            <a:r>
              <a:rPr lang="en-US" sz="1800" dirty="0"/>
              <a:t>    int64_t </a:t>
            </a:r>
            <a:r>
              <a:rPr lang="en-US" sz="1800" dirty="0" err="1"/>
              <a:t>findMessageBuffer</a:t>
            </a:r>
            <a:r>
              <a:rPr lang="en-US" sz="1800" dirty="0"/>
              <a:t>(</a:t>
            </a:r>
            <a:r>
              <a:rPr lang="en-US" sz="1800" dirty="0" err="1"/>
              <a:t>std</a:t>
            </a:r>
            <a:r>
              <a:rPr lang="en-US" sz="1800" dirty="0"/>
              <a:t>::string </a:t>
            </a:r>
            <a:r>
              <a:rPr lang="en-US" sz="1800" dirty="0" err="1"/>
              <a:t>bufferName</a:t>
            </a:r>
            <a:r>
              <a:rPr lang="en-US" sz="1800" dirty="0"/>
              <a:t>);</a:t>
            </a:r>
            <a:br>
              <a:rPr lang="en-US" sz="1800" dirty="0"/>
            </a:br>
            <a:r>
              <a:rPr lang="en-US" sz="1800" dirty="0"/>
              <a:t>    </a:t>
            </a:r>
            <a:r>
              <a:rPr lang="en-US" sz="1800" dirty="0" err="1"/>
              <a:t>std</a:t>
            </a:r>
            <a:r>
              <a:rPr lang="en-US" sz="1800" dirty="0"/>
              <a:t>::set&lt;</a:t>
            </a:r>
            <a:r>
              <a:rPr lang="en-US" sz="1800" dirty="0" err="1"/>
              <a:t>std</a:t>
            </a:r>
            <a:r>
              <a:rPr lang="en-US" sz="1800" dirty="0"/>
              <a:t>::string&gt; </a:t>
            </a:r>
            <a:r>
              <a:rPr lang="en-US" sz="1800" dirty="0" err="1"/>
              <a:t>getUnpublishedMessages</a:t>
            </a:r>
            <a:r>
              <a:rPr lang="en-US" sz="1800" dirty="0"/>
              <a:t>();  //! -- returns </a:t>
            </a:r>
            <a:r>
              <a:rPr lang="en-US" sz="1800" dirty="0" err="1"/>
              <a:t>msgs</a:t>
            </a:r>
            <a:r>
              <a:rPr lang="en-US" sz="1800" dirty="0"/>
              <a:t> no one has access rights to</a:t>
            </a:r>
            <a:br>
              <a:rPr lang="en-US" sz="1800" dirty="0"/>
            </a:br>
            <a:r>
              <a:rPr lang="en-US" sz="1800" dirty="0"/>
              <a:t>    </a:t>
            </a:r>
            <a:r>
              <a:rPr lang="en-US" sz="1800" dirty="0" err="1"/>
              <a:t>std</a:t>
            </a:r>
            <a:r>
              <a:rPr lang="en-US" sz="1800" dirty="0"/>
              <a:t>::set&lt;</a:t>
            </a:r>
            <a:r>
              <a:rPr lang="en-US" sz="1800" dirty="0" err="1"/>
              <a:t>std</a:t>
            </a:r>
            <a:r>
              <a:rPr lang="en-US" sz="1800" dirty="0"/>
              <a:t>::string&gt; </a:t>
            </a:r>
            <a:r>
              <a:rPr lang="en-US" sz="1800" dirty="0" err="1"/>
              <a:t>getUniqueMessageNames</a:t>
            </a:r>
            <a:r>
              <a:rPr lang="en-US" sz="1800" dirty="0"/>
              <a:t>();  //! -- searched across all buffers</a:t>
            </a:r>
            <a:br>
              <a:rPr lang="en-US" sz="1800" dirty="0"/>
            </a:br>
            <a:r>
              <a:rPr lang="en-US" sz="1800" dirty="0"/>
              <a:t>    std::set&lt;std::pair&lt;</a:t>
            </a:r>
            <a:r>
              <a:rPr lang="en-US" sz="1800" b="1" dirty="0"/>
              <a:t>long int</a:t>
            </a:r>
            <a:r>
              <a:rPr lang="en-US" sz="1800" dirty="0"/>
              <a:t>, </a:t>
            </a:r>
            <a:r>
              <a:rPr lang="en-US" sz="1800" b="1" dirty="0"/>
              <a:t>long int</a:t>
            </a:r>
            <a:r>
              <a:rPr lang="en-US" sz="1800" dirty="0"/>
              <a:t>&gt;&gt;</a:t>
            </a:r>
            <a:br>
              <a:rPr lang="en-US" sz="1800" dirty="0"/>
            </a:br>
            <a:r>
              <a:rPr lang="en-US" sz="1800" dirty="0"/>
              <a:t>        </a:t>
            </a:r>
            <a:r>
              <a:rPr lang="en-US" sz="1800" dirty="0" err="1"/>
              <a:t>getMessageExchangeData</a:t>
            </a:r>
            <a:r>
              <a:rPr lang="en-US" sz="1800" dirty="0"/>
              <a:t>(int64_t </a:t>
            </a:r>
            <a:r>
              <a:rPr lang="en-US" sz="1800" dirty="0" err="1"/>
              <a:t>MessageID</a:t>
            </a:r>
            <a:r>
              <a:rPr lang="en-US" sz="1800" dirty="0"/>
              <a:t>);</a:t>
            </a:r>
            <a:br>
              <a:rPr lang="en-US" sz="1800" dirty="0"/>
            </a:br>
            <a:r>
              <a:rPr lang="en-US" sz="1800" dirty="0"/>
              <a:t>    </a:t>
            </a:r>
            <a:r>
              <a:rPr lang="en-US" sz="1800" b="1" dirty="0"/>
              <a:t>void </a:t>
            </a:r>
            <a:r>
              <a:rPr lang="en-US" sz="1800" dirty="0" err="1"/>
              <a:t>clearMessaging</a:t>
            </a:r>
            <a:r>
              <a:rPr lang="en-US" sz="1800" dirty="0"/>
              <a:t>();  //! -- wipes out all messages and buffers. total messaging system reset.</a:t>
            </a:r>
            <a:br>
              <a:rPr lang="en-US" sz="1800" dirty="0"/>
            </a:br>
            <a:r>
              <a:rPr lang="en-US" sz="1800" dirty="0"/>
              <a:t>    </a:t>
            </a:r>
            <a:r>
              <a:rPr lang="en-US" sz="1800" b="1" dirty="0"/>
              <a:t>bool </a:t>
            </a:r>
            <a:r>
              <a:rPr lang="en-US" sz="1800" dirty="0" err="1"/>
              <a:t>obtainWriteRights</a:t>
            </a:r>
            <a:r>
              <a:rPr lang="en-US" sz="1800" dirty="0"/>
              <a:t>(int64_t </a:t>
            </a:r>
            <a:r>
              <a:rPr lang="en-US" sz="1800" dirty="0" err="1"/>
              <a:t>MessageID</a:t>
            </a:r>
            <a:r>
              <a:rPr lang="en-US" sz="1800" dirty="0"/>
              <a:t>, int64_t </a:t>
            </a:r>
            <a:r>
              <a:rPr lang="en-US" sz="1800" dirty="0" err="1"/>
              <a:t>moduleID</a:t>
            </a:r>
            <a:r>
              <a:rPr lang="en-US" sz="1800" dirty="0"/>
              <a:t>);  //! -- grants rights to the requesting module</a:t>
            </a:r>
            <a:br>
              <a:rPr lang="en-US" sz="1800" dirty="0"/>
            </a:br>
            <a:r>
              <a:rPr lang="en-US" sz="1800" dirty="0"/>
              <a:t>    </a:t>
            </a:r>
            <a:r>
              <a:rPr lang="en-US" sz="1800" b="1" dirty="0"/>
              <a:t>bool </a:t>
            </a:r>
            <a:r>
              <a:rPr lang="en-US" sz="1800" dirty="0" err="1"/>
              <a:t>obtainReadRights</a:t>
            </a:r>
            <a:r>
              <a:rPr lang="en-US" sz="1800" dirty="0"/>
              <a:t>(int64_t </a:t>
            </a:r>
            <a:r>
              <a:rPr lang="en-US" sz="1800" dirty="0" err="1"/>
              <a:t>MessageID</a:t>
            </a:r>
            <a:r>
              <a:rPr lang="en-US" sz="1800" dirty="0"/>
              <a:t>, int64_t </a:t>
            </a:r>
            <a:r>
              <a:rPr lang="en-US" sz="1800" dirty="0" err="1"/>
              <a:t>moduleID</a:t>
            </a:r>
            <a:r>
              <a:rPr lang="en-US" sz="1800" dirty="0"/>
              <a:t>);  //! -- grants rights to the requesting module</a:t>
            </a:r>
            <a:br>
              <a:rPr lang="en-US" sz="1800" dirty="0"/>
            </a:br>
            <a:r>
              <a:rPr lang="en-US" sz="1800" dirty="0"/>
              <a:t>    uint64_t </a:t>
            </a:r>
            <a:r>
              <a:rPr lang="en-US" sz="1800" dirty="0" err="1"/>
              <a:t>getFailureCount</a:t>
            </a:r>
            <a:r>
              <a:rPr lang="en-US" sz="1800" dirty="0"/>
              <a:t>() {</a:t>
            </a:r>
            <a:r>
              <a:rPr lang="en-US" sz="1800" b="1" dirty="0"/>
              <a:t>return </a:t>
            </a:r>
            <a:r>
              <a:rPr lang="en-US" sz="1800" dirty="0"/>
              <a:t>(</a:t>
            </a:r>
            <a:r>
              <a:rPr lang="en-US" sz="1800" b="1" dirty="0"/>
              <a:t>this</a:t>
            </a:r>
            <a:r>
              <a:rPr lang="en-US" sz="1800" dirty="0"/>
              <a:t>-&gt;</a:t>
            </a:r>
            <a:r>
              <a:rPr lang="en-US" sz="1800" dirty="0" err="1"/>
              <a:t>CreateFails</a:t>
            </a:r>
            <a:r>
              <a:rPr lang="en-US" sz="1800" dirty="0"/>
              <a:t> + </a:t>
            </a:r>
            <a:r>
              <a:rPr lang="en-US" sz="1800" b="1" dirty="0"/>
              <a:t>this</a:t>
            </a:r>
            <a:r>
              <a:rPr lang="en-US" sz="1800" dirty="0"/>
              <a:t>-&gt;</a:t>
            </a:r>
            <a:r>
              <a:rPr lang="en-US" sz="1800" dirty="0" err="1"/>
              <a:t>ReadFails</a:t>
            </a:r>
            <a:r>
              <a:rPr lang="en-US" sz="1800" dirty="0"/>
              <a:t> + </a:t>
            </a:r>
            <a:r>
              <a:rPr lang="en-US" sz="1800" b="1" dirty="0"/>
              <a:t>this</a:t>
            </a:r>
            <a:r>
              <a:rPr lang="en-US" sz="1800" dirty="0"/>
              <a:t>-&gt;</a:t>
            </a:r>
            <a:r>
              <a:rPr lang="en-US" sz="1800" dirty="0" err="1"/>
              <a:t>WriteFails</a:t>
            </a:r>
            <a:r>
              <a:rPr lang="en-US" sz="1800" dirty="0"/>
              <a:t>);}</a:t>
            </a:r>
            <a:br>
              <a:rPr lang="en-US" sz="1800" dirty="0"/>
            </a:br>
            <a:br>
              <a:rPr lang="en-US" sz="1800" dirty="0"/>
            </a:br>
            <a:r>
              <a:rPr lang="en-US" sz="1800" b="1" dirty="0"/>
              <a:t>private</a:t>
            </a:r>
            <a:r>
              <a:rPr lang="en-US" sz="1800" dirty="0"/>
              <a:t>:</a:t>
            </a:r>
            <a:br>
              <a:rPr lang="en-US" sz="1800" dirty="0"/>
            </a:br>
            <a:r>
              <a:rPr lang="en-US" sz="1800" dirty="0"/>
              <a:t>    </a:t>
            </a:r>
            <a:r>
              <a:rPr lang="en-US" sz="1800" dirty="0" err="1"/>
              <a:t>SystemMessaging</a:t>
            </a:r>
            <a:r>
              <a:rPr lang="en-US" sz="1800" dirty="0"/>
              <a:t>();</a:t>
            </a:r>
            <a:br>
              <a:rPr lang="en-US" sz="1800" dirty="0"/>
            </a:br>
            <a:r>
              <a:rPr lang="en-US" sz="1800" dirty="0"/>
              <a:t>    ~</a:t>
            </a:r>
            <a:r>
              <a:rPr lang="en-US" sz="1800" dirty="0" err="1"/>
              <a:t>SystemMessaging</a:t>
            </a:r>
            <a:r>
              <a:rPr lang="en-US" sz="1800" dirty="0"/>
              <a:t>();</a:t>
            </a:r>
            <a:br>
              <a:rPr lang="en-US" sz="1800" dirty="0"/>
            </a:br>
            <a:r>
              <a:rPr lang="en-US" sz="1800" dirty="0"/>
              <a:t>    </a:t>
            </a:r>
            <a:r>
              <a:rPr lang="en-US" sz="1800" dirty="0" err="1"/>
              <a:t>SystemMessaging</a:t>
            </a:r>
            <a:r>
              <a:rPr lang="en-US" sz="1800" dirty="0"/>
              <a:t>(</a:t>
            </a:r>
            <a:r>
              <a:rPr lang="en-US" sz="1800" dirty="0" err="1"/>
              <a:t>SystemMessaging</a:t>
            </a:r>
            <a:r>
              <a:rPr lang="en-US" sz="1800" dirty="0"/>
              <a:t> </a:t>
            </a:r>
            <a:r>
              <a:rPr lang="en-US" sz="1800" b="1" dirty="0" err="1"/>
              <a:t>const</a:t>
            </a:r>
            <a:r>
              <a:rPr lang="en-US" sz="1800" b="1" dirty="0"/>
              <a:t> </a:t>
            </a:r>
            <a:r>
              <a:rPr lang="en-US" sz="1800" dirty="0"/>
              <a:t>&amp;) {};</a:t>
            </a:r>
            <a:br>
              <a:rPr lang="en-US" sz="1800" dirty="0"/>
            </a:br>
            <a:r>
              <a:rPr lang="en-US" sz="1800" dirty="0"/>
              <a:t>    </a:t>
            </a:r>
            <a:r>
              <a:rPr lang="en-US" sz="1800" dirty="0" err="1"/>
              <a:t>SystemMessaging</a:t>
            </a:r>
            <a:r>
              <a:rPr lang="en-US" sz="1800" dirty="0"/>
              <a:t>&amp; </a:t>
            </a:r>
            <a:r>
              <a:rPr lang="en-US" sz="1800" b="1" dirty="0"/>
              <a:t>operator </a:t>
            </a:r>
            <a:r>
              <a:rPr lang="en-US" sz="1800" dirty="0"/>
              <a:t>=(</a:t>
            </a:r>
            <a:r>
              <a:rPr lang="en-US" sz="1800" dirty="0" err="1"/>
              <a:t>SystemMessaging</a:t>
            </a:r>
            <a:r>
              <a:rPr lang="en-US" sz="1800" dirty="0"/>
              <a:t> </a:t>
            </a:r>
            <a:r>
              <a:rPr lang="en-US" sz="1800" b="1" dirty="0" err="1"/>
              <a:t>const</a:t>
            </a:r>
            <a:r>
              <a:rPr lang="en-US" sz="1800" b="1" dirty="0"/>
              <a:t> </a:t>
            </a:r>
            <a:r>
              <a:rPr lang="en-US" sz="1800" dirty="0"/>
              <a:t>&amp;){</a:t>
            </a:r>
            <a:r>
              <a:rPr lang="en-US" sz="1800" b="1" dirty="0"/>
              <a:t>return</a:t>
            </a:r>
            <a:r>
              <a:rPr lang="en-US" sz="1800" dirty="0"/>
              <a:t>(*</a:t>
            </a:r>
            <a:r>
              <a:rPr lang="en-US" sz="1800" b="1" dirty="0"/>
              <a:t>this</a:t>
            </a:r>
            <a:r>
              <a:rPr lang="en-US" sz="1800" dirty="0"/>
              <a:t>);};</a:t>
            </a:r>
            <a:endParaRPr kumimoji="0" lang="en-US" sz="18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endParaRPr>
          </a:p>
        </p:txBody>
      </p:sp>
    </p:spTree>
    <p:extLst>
      <p:ext uri="{BB962C8B-B14F-4D97-AF65-F5344CB8AC3E}">
        <p14:creationId xmlns:p14="http://schemas.microsoft.com/office/powerpoint/2010/main" val="888231632"/>
      </p:ext>
    </p:extLst>
  </p:cSld>
  <p:clrMapOvr>
    <a:masterClrMapping/>
  </p:clrMapOvr>
  <p:transition spd="med"/>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EFCDC-E216-A84F-846E-0C63BA8D2674}"/>
              </a:ext>
            </a:extLst>
          </p:cNvPr>
          <p:cNvSpPr>
            <a:spLocks noGrp="1"/>
          </p:cNvSpPr>
          <p:nvPr>
            <p:ph type="title"/>
          </p:nvPr>
        </p:nvSpPr>
        <p:spPr/>
        <p:txBody>
          <a:bodyPr/>
          <a:lstStyle/>
          <a:p>
            <a:r>
              <a:rPr lang="en-US" dirty="0"/>
              <a:t>What does </a:t>
            </a:r>
            <a:r>
              <a:rPr lang="en-US" dirty="0" err="1"/>
              <a:t>SystemMessaging</a:t>
            </a:r>
            <a:r>
              <a:rPr lang="en-US" dirty="0"/>
              <a:t>() do?</a:t>
            </a:r>
          </a:p>
        </p:txBody>
      </p:sp>
      <p:cxnSp>
        <p:nvCxnSpPr>
          <p:cNvPr id="6" name="Straight Arrow Connector 5">
            <a:extLst>
              <a:ext uri="{FF2B5EF4-FFF2-40B4-BE49-F238E27FC236}">
                <a16:creationId xmlns:a16="http://schemas.microsoft.com/office/drawing/2014/main" id="{9810BD4D-AA54-F544-8BA3-3B25B1E51B5F}"/>
              </a:ext>
            </a:extLst>
          </p:cNvPr>
          <p:cNvCxnSpPr>
            <a:cxnSpLocks/>
          </p:cNvCxnSpPr>
          <p:nvPr/>
        </p:nvCxnSpPr>
        <p:spPr>
          <a:xfrm flipH="1">
            <a:off x="12538366" y="7692642"/>
            <a:ext cx="1579416" cy="0"/>
          </a:xfrm>
          <a:prstGeom prst="straightConnector1">
            <a:avLst/>
          </a:prstGeom>
          <a:noFill/>
          <a:ln w="762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9" name="TextBox 8">
            <a:extLst>
              <a:ext uri="{FF2B5EF4-FFF2-40B4-BE49-F238E27FC236}">
                <a16:creationId xmlns:a16="http://schemas.microsoft.com/office/drawing/2014/main" id="{5AA55DEF-22F3-3F49-8A7B-06EB8FEE1D19}"/>
              </a:ext>
            </a:extLst>
          </p:cNvPr>
          <p:cNvSpPr txBox="1"/>
          <p:nvPr/>
        </p:nvSpPr>
        <p:spPr>
          <a:xfrm>
            <a:off x="14468940" y="6718431"/>
            <a:ext cx="7524750" cy="133882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822960" rtl="0" fontAlgn="auto" latinLnBrk="0" hangingPunct="0">
              <a:lnSpc>
                <a:spcPct val="100000"/>
              </a:lnSpc>
              <a:spcBef>
                <a:spcPts val="0"/>
              </a:spcBef>
              <a:spcAft>
                <a:spcPts val="0"/>
              </a:spcAft>
              <a:buClrTx/>
              <a:buSzTx/>
              <a:buFontTx/>
              <a:buNone/>
              <a:tabLst/>
            </a:pPr>
            <a:r>
              <a:rPr lang="en-US" sz="2500" dirty="0">
                <a:solidFill>
                  <a:schemeClr val="tx1"/>
                </a:solidFill>
              </a:rPr>
              <a:t>Searches the requested or currently selected message buffer for a given name and returns the associated ID.</a:t>
            </a:r>
            <a:endParaRPr lang="en-US" sz="2500" dirty="0">
              <a:solidFill>
                <a:srgbClr val="FF0000"/>
              </a:solidFill>
            </a:endParaRPr>
          </a:p>
        </p:txBody>
      </p:sp>
      <p:sp>
        <p:nvSpPr>
          <p:cNvPr id="8" name="Rectangle 7">
            <a:extLst>
              <a:ext uri="{FF2B5EF4-FFF2-40B4-BE49-F238E27FC236}">
                <a16:creationId xmlns:a16="http://schemas.microsoft.com/office/drawing/2014/main" id="{06C4F9AC-F6BD-B04A-B992-64531C88E13C}"/>
              </a:ext>
            </a:extLst>
          </p:cNvPr>
          <p:cNvSpPr/>
          <p:nvPr/>
        </p:nvSpPr>
        <p:spPr>
          <a:xfrm>
            <a:off x="700056" y="1894059"/>
            <a:ext cx="12966516" cy="11772454"/>
          </a:xfrm>
          <a:prstGeom prst="rect">
            <a:avLst/>
          </a:prstGeom>
          <a:solidFill>
            <a:srgbClr val="C9B37C">
              <a:alpha val="50000"/>
            </a:srgbClr>
          </a:solidFill>
          <a:ln w="12700"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8580" tIns="68580" rIns="68580" bIns="68580" numCol="1" spcCol="38100" rtlCol="0" anchor="ctr">
            <a:spAutoFit/>
          </a:bodyPr>
          <a:lstStyle/>
          <a:p>
            <a:r>
              <a:rPr lang="en-US" sz="1800" b="1" dirty="0"/>
              <a:t>public</a:t>
            </a:r>
            <a:r>
              <a:rPr lang="en-US" sz="1800" dirty="0"/>
              <a:t>:</a:t>
            </a:r>
            <a:br>
              <a:rPr lang="en-US" sz="1800" dirty="0"/>
            </a:br>
            <a:r>
              <a:rPr lang="en-US" sz="1800" dirty="0"/>
              <a:t>    </a:t>
            </a:r>
            <a:r>
              <a:rPr lang="en-US" sz="1800" b="1" dirty="0"/>
              <a:t>static </a:t>
            </a:r>
            <a:r>
              <a:rPr lang="en-US" sz="1800" dirty="0" err="1"/>
              <a:t>SystemMessaging</a:t>
            </a:r>
            <a:r>
              <a:rPr lang="en-US" sz="1800" dirty="0"/>
              <a:t>* </a:t>
            </a:r>
            <a:r>
              <a:rPr lang="en-US" sz="1800" dirty="0" err="1"/>
              <a:t>GetInstance</a:t>
            </a:r>
            <a:r>
              <a:rPr lang="en-US" sz="1800" dirty="0"/>
              <a:t>();  //! -- returns a pointer to the sim instance of </a:t>
            </a:r>
            <a:r>
              <a:rPr lang="en-US" sz="1800" dirty="0" err="1"/>
              <a:t>SystemMessaging</a:t>
            </a:r>
            <a:br>
              <a:rPr lang="en-US" sz="1800" dirty="0"/>
            </a:br>
            <a:r>
              <a:rPr lang="en-US" sz="1800" dirty="0"/>
              <a:t>    uint64_t </a:t>
            </a:r>
            <a:r>
              <a:rPr lang="en-US" sz="1800" dirty="0" err="1"/>
              <a:t>AttachStorageBucket</a:t>
            </a:r>
            <a:r>
              <a:rPr lang="en-US" sz="1800" dirty="0"/>
              <a:t>(</a:t>
            </a:r>
            <a:r>
              <a:rPr lang="en-US" sz="1800" dirty="0" err="1"/>
              <a:t>std</a:t>
            </a:r>
            <a:r>
              <a:rPr lang="en-US" sz="1800" dirty="0"/>
              <a:t>::string </a:t>
            </a:r>
            <a:r>
              <a:rPr lang="en-US" sz="1800" dirty="0" err="1"/>
              <a:t>bufferName</a:t>
            </a:r>
            <a:r>
              <a:rPr lang="en-US" sz="1800" dirty="0"/>
              <a:t> = "");  //! -- adds a new buffer to the messaging system</a:t>
            </a:r>
            <a:br>
              <a:rPr lang="en-US" sz="1800" dirty="0"/>
            </a:br>
            <a:r>
              <a:rPr lang="en-US" sz="1800" dirty="0"/>
              <a:t>    </a:t>
            </a:r>
            <a:r>
              <a:rPr lang="en-US" sz="1800" b="1" dirty="0"/>
              <a:t>void </a:t>
            </a:r>
            <a:r>
              <a:rPr lang="en-US" sz="1800" dirty="0" err="1"/>
              <a:t>SetNumMessages</a:t>
            </a:r>
            <a:r>
              <a:rPr lang="en-US" sz="1800" dirty="0"/>
              <a:t>(uint64_t </a:t>
            </a:r>
            <a:r>
              <a:rPr lang="en-US" sz="1800" dirty="0" err="1"/>
              <a:t>MessageCount</a:t>
            </a:r>
            <a:r>
              <a:rPr lang="en-US" sz="1800" dirty="0"/>
              <a:t>);  //! --updates message count in buffer header</a:t>
            </a:r>
            <a:br>
              <a:rPr lang="en-US" sz="1800" dirty="0"/>
            </a:br>
            <a:r>
              <a:rPr lang="en-US" sz="1800" dirty="0"/>
              <a:t>    uint64_t </a:t>
            </a:r>
            <a:r>
              <a:rPr lang="en-US" sz="1800" dirty="0" err="1"/>
              <a:t>GetMessageCount</a:t>
            </a:r>
            <a:r>
              <a:rPr lang="en-US" sz="1800" dirty="0"/>
              <a:t>(int32_t </a:t>
            </a:r>
            <a:r>
              <a:rPr lang="en-US" sz="1800" dirty="0" err="1"/>
              <a:t>bufferSelect</a:t>
            </a:r>
            <a:r>
              <a:rPr lang="en-US" sz="1800" dirty="0"/>
              <a:t> = -1);  //! --gets the number of messages in buffer </a:t>
            </a:r>
            <a:r>
              <a:rPr lang="en-US" sz="1800" dirty="0" err="1"/>
              <a:t>bufferSelect</a:t>
            </a:r>
            <a:br>
              <a:rPr lang="en-US" sz="1800" dirty="0"/>
            </a:br>
            <a:r>
              <a:rPr lang="en-US" sz="1800" dirty="0"/>
              <a:t>    </a:t>
            </a:r>
            <a:r>
              <a:rPr lang="en-US" sz="1800" b="1" dirty="0"/>
              <a:t>void </a:t>
            </a:r>
            <a:r>
              <a:rPr lang="en-US" sz="1800" dirty="0" err="1"/>
              <a:t>ClearMessageBuffer</a:t>
            </a:r>
            <a:r>
              <a:rPr lang="en-US" sz="1800" dirty="0"/>
              <a:t>();  //! -- sets current buffer to zeros</a:t>
            </a:r>
            <a:br>
              <a:rPr lang="en-US" sz="1800" dirty="0"/>
            </a:br>
            <a:r>
              <a:rPr lang="en-US" sz="1800" dirty="0"/>
              <a:t>    uint64_t </a:t>
            </a:r>
            <a:r>
              <a:rPr lang="en-US" sz="1800" dirty="0" err="1"/>
              <a:t>GetCurrentSize</a:t>
            </a:r>
            <a:r>
              <a:rPr lang="en-US" sz="1800" dirty="0"/>
              <a:t>();  //! -- returns size of current buffer</a:t>
            </a:r>
            <a:br>
              <a:rPr lang="en-US" sz="1800" dirty="0"/>
            </a:br>
            <a:r>
              <a:rPr lang="en-US" sz="1800" dirty="0"/>
              <a:t>    int64_t </a:t>
            </a:r>
            <a:r>
              <a:rPr lang="en-US" sz="1800" dirty="0" err="1"/>
              <a:t>CreateNewMessage</a:t>
            </a:r>
            <a:r>
              <a:rPr lang="en-US" sz="1800" dirty="0"/>
              <a:t>(std::string </a:t>
            </a:r>
            <a:r>
              <a:rPr lang="en-US" sz="1800" dirty="0" err="1"/>
              <a:t>MessageName</a:t>
            </a:r>
            <a:r>
              <a:rPr lang="en-US" sz="1800" dirty="0"/>
              <a:t>, uint64_t </a:t>
            </a:r>
            <a:r>
              <a:rPr lang="en-US" sz="1800" dirty="0" err="1"/>
              <a:t>MaxSize</a:t>
            </a:r>
            <a:r>
              <a:rPr lang="en-US" sz="1800" dirty="0"/>
              <a:t>,</a:t>
            </a:r>
            <a:br>
              <a:rPr lang="en-US" sz="1800" dirty="0"/>
            </a:br>
            <a:r>
              <a:rPr lang="en-US" sz="1800" dirty="0"/>
              <a:t>        uint64_t </a:t>
            </a:r>
            <a:r>
              <a:rPr lang="en-US" sz="1800" dirty="0" err="1"/>
              <a:t>NumMessageBuffers</a:t>
            </a:r>
            <a:r>
              <a:rPr lang="en-US" sz="1800" dirty="0"/>
              <a:t> = 2, std::string </a:t>
            </a:r>
            <a:r>
              <a:rPr lang="en-US" sz="1800" dirty="0" err="1"/>
              <a:t>messageStruct</a:t>
            </a:r>
            <a:r>
              <a:rPr lang="en-US" sz="1800" dirty="0"/>
              <a:t> = "", int64_t </a:t>
            </a:r>
            <a:r>
              <a:rPr lang="en-US" sz="1800" dirty="0" err="1"/>
              <a:t>moduleID</a:t>
            </a:r>
            <a:r>
              <a:rPr lang="en-US" sz="1800" dirty="0"/>
              <a:t> = -1);</a:t>
            </a:r>
            <a:br>
              <a:rPr lang="en-US" sz="1800" dirty="0"/>
            </a:br>
            <a:r>
              <a:rPr lang="en-US" sz="1800" dirty="0"/>
              <a:t>    </a:t>
            </a:r>
            <a:r>
              <a:rPr lang="en-US" sz="1800" b="1" dirty="0"/>
              <a:t>bool </a:t>
            </a:r>
            <a:r>
              <a:rPr lang="en-US" sz="1800" dirty="0" err="1"/>
              <a:t>WriteMessage</a:t>
            </a:r>
            <a:r>
              <a:rPr lang="en-US" sz="1800" dirty="0"/>
              <a:t>(int64_t </a:t>
            </a:r>
            <a:r>
              <a:rPr lang="en-US" sz="1800" dirty="0" err="1"/>
              <a:t>MessageID</a:t>
            </a:r>
            <a:r>
              <a:rPr lang="en-US" sz="1800" dirty="0"/>
              <a:t>, uint64_t </a:t>
            </a:r>
            <a:r>
              <a:rPr lang="en-US" sz="1800" dirty="0" err="1"/>
              <a:t>ClockTimeNanos</a:t>
            </a:r>
            <a:r>
              <a:rPr lang="en-US" sz="1800" dirty="0"/>
              <a:t>, uint64_t </a:t>
            </a:r>
            <a:r>
              <a:rPr lang="en-US" sz="1800" dirty="0" err="1"/>
              <a:t>MsgSize</a:t>
            </a:r>
            <a:r>
              <a:rPr lang="en-US" sz="1800" dirty="0"/>
              <a:t>,</a:t>
            </a:r>
            <a:br>
              <a:rPr lang="en-US" sz="1800" dirty="0"/>
            </a:br>
            <a:r>
              <a:rPr lang="en-US" sz="1800" dirty="0"/>
              <a:t>                      </a:t>
            </a:r>
            <a:r>
              <a:rPr lang="en-US" sz="1800" b="1" dirty="0"/>
              <a:t>void </a:t>
            </a:r>
            <a:r>
              <a:rPr lang="en-US" sz="1800" dirty="0"/>
              <a:t>*</a:t>
            </a:r>
            <a:r>
              <a:rPr lang="en-US" sz="1800" dirty="0" err="1"/>
              <a:t>MsgPayload</a:t>
            </a:r>
            <a:r>
              <a:rPr lang="en-US" sz="1800" dirty="0"/>
              <a:t>, int64_t </a:t>
            </a:r>
            <a:r>
              <a:rPr lang="en-US" sz="1800" dirty="0" err="1"/>
              <a:t>moduleID</a:t>
            </a:r>
            <a:r>
              <a:rPr lang="en-US" sz="1800" dirty="0"/>
              <a:t> = -1);</a:t>
            </a:r>
            <a:br>
              <a:rPr lang="en-US" sz="1800" dirty="0"/>
            </a:br>
            <a:r>
              <a:rPr lang="en-US" sz="1800" dirty="0"/>
              <a:t>    </a:t>
            </a:r>
            <a:r>
              <a:rPr lang="en-US" sz="1800" b="1" dirty="0"/>
              <a:t>bool </a:t>
            </a:r>
            <a:r>
              <a:rPr lang="en-US" sz="1800" dirty="0" err="1"/>
              <a:t>ReadMessage</a:t>
            </a:r>
            <a:r>
              <a:rPr lang="en-US" sz="1800" dirty="0"/>
              <a:t>(int64_t </a:t>
            </a:r>
            <a:r>
              <a:rPr lang="en-US" sz="1800" dirty="0" err="1"/>
              <a:t>MessageID</a:t>
            </a:r>
            <a:r>
              <a:rPr lang="en-US" sz="1800" dirty="0"/>
              <a:t>, </a:t>
            </a:r>
            <a:r>
              <a:rPr lang="en-US" sz="1800" dirty="0" err="1"/>
              <a:t>SingleMessageHeader</a:t>
            </a:r>
            <a:r>
              <a:rPr lang="en-US" sz="1800" dirty="0"/>
              <a:t> *</a:t>
            </a:r>
            <a:r>
              <a:rPr lang="en-US" sz="1800" dirty="0" err="1"/>
              <a:t>DataHeader</a:t>
            </a:r>
            <a:r>
              <a:rPr lang="en-US" sz="1800" dirty="0"/>
              <a:t>,</a:t>
            </a:r>
            <a:br>
              <a:rPr lang="en-US" sz="1800" dirty="0"/>
            </a:br>
            <a:r>
              <a:rPr lang="en-US" sz="1800" dirty="0"/>
              <a:t>                     uint64_t </a:t>
            </a:r>
            <a:r>
              <a:rPr lang="en-US" sz="1800" dirty="0" err="1"/>
              <a:t>MaxBytes</a:t>
            </a:r>
            <a:r>
              <a:rPr lang="en-US" sz="1800" dirty="0"/>
              <a:t>, </a:t>
            </a:r>
            <a:r>
              <a:rPr lang="en-US" sz="1800" b="1" dirty="0"/>
              <a:t>void </a:t>
            </a:r>
            <a:r>
              <a:rPr lang="en-US" sz="1800" dirty="0"/>
              <a:t>*</a:t>
            </a:r>
            <a:r>
              <a:rPr lang="en-US" sz="1800" dirty="0" err="1"/>
              <a:t>MsgPayload</a:t>
            </a:r>
            <a:r>
              <a:rPr lang="en-US" sz="1800" dirty="0"/>
              <a:t>, int64_t </a:t>
            </a:r>
            <a:r>
              <a:rPr lang="en-US" sz="1800" dirty="0" err="1"/>
              <a:t>moduleID</a:t>
            </a:r>
            <a:r>
              <a:rPr lang="en-US" sz="1800" dirty="0"/>
              <a:t>=-1, uint64_t </a:t>
            </a:r>
            <a:r>
              <a:rPr lang="en-US" sz="1800" dirty="0" err="1"/>
              <a:t>CurrentOffset</a:t>
            </a:r>
            <a:r>
              <a:rPr lang="en-US" sz="1800" dirty="0"/>
              <a:t>=0);</a:t>
            </a:r>
            <a:br>
              <a:rPr lang="en-US" sz="1800" dirty="0"/>
            </a:br>
            <a:r>
              <a:rPr lang="en-US" sz="1800" dirty="0"/>
              <a:t>    </a:t>
            </a:r>
            <a:r>
              <a:rPr lang="en-US" sz="1800" b="1" dirty="0"/>
              <a:t>static void </a:t>
            </a:r>
            <a:r>
              <a:rPr lang="en-US" sz="1800" dirty="0" err="1"/>
              <a:t>AccessMessageData</a:t>
            </a:r>
            <a:r>
              <a:rPr lang="en-US" sz="1800" dirty="0"/>
              <a:t>(uint8_t *</a:t>
            </a:r>
            <a:r>
              <a:rPr lang="en-US" sz="1800" dirty="0" err="1"/>
              <a:t>MsgBuffer</a:t>
            </a:r>
            <a:r>
              <a:rPr lang="en-US" sz="1800" dirty="0"/>
              <a:t>, uint64_t </a:t>
            </a:r>
            <a:r>
              <a:rPr lang="en-US" sz="1800" dirty="0" err="1"/>
              <a:t>maxMsgBytes</a:t>
            </a:r>
            <a:r>
              <a:rPr lang="en-US" sz="1800" dirty="0"/>
              <a:t>,</a:t>
            </a:r>
            <a:br>
              <a:rPr lang="en-US" sz="1800" dirty="0"/>
            </a:br>
            <a:r>
              <a:rPr lang="en-US" sz="1800" dirty="0"/>
              <a:t>                                  uint64_t </a:t>
            </a:r>
            <a:r>
              <a:rPr lang="en-US" sz="1800" dirty="0" err="1"/>
              <a:t>CurrentOffset</a:t>
            </a:r>
            <a:r>
              <a:rPr lang="en-US" sz="1800" dirty="0"/>
              <a:t>, </a:t>
            </a:r>
            <a:r>
              <a:rPr lang="en-US" sz="1800" dirty="0" err="1"/>
              <a:t>SingleMessageHeader</a:t>
            </a:r>
            <a:r>
              <a:rPr lang="en-US" sz="1800" dirty="0"/>
              <a:t> *</a:t>
            </a:r>
            <a:r>
              <a:rPr lang="en-US" sz="1800" dirty="0" err="1"/>
              <a:t>DataHeader</a:t>
            </a:r>
            <a:r>
              <a:rPr lang="en-US" sz="1800" dirty="0"/>
              <a:t>,</a:t>
            </a:r>
            <a:br>
              <a:rPr lang="en-US" sz="1800" dirty="0"/>
            </a:br>
            <a:r>
              <a:rPr lang="en-US" sz="1800" dirty="0"/>
              <a:t>                                  uint64_t </a:t>
            </a:r>
            <a:r>
              <a:rPr lang="en-US" sz="1800" dirty="0" err="1"/>
              <a:t>maxReadBytes</a:t>
            </a:r>
            <a:r>
              <a:rPr lang="en-US" sz="1800" dirty="0"/>
              <a:t>, uint8_t *</a:t>
            </a:r>
            <a:r>
              <a:rPr lang="en-US" sz="1800" dirty="0" err="1"/>
              <a:t>OutputBuffer</a:t>
            </a:r>
            <a:r>
              <a:rPr lang="en-US" sz="1800" dirty="0"/>
              <a:t>);</a:t>
            </a:r>
            <a:br>
              <a:rPr lang="en-US" sz="1800" dirty="0"/>
            </a:br>
            <a:r>
              <a:rPr lang="en-US" sz="1800" dirty="0"/>
              <a:t>    </a:t>
            </a:r>
            <a:r>
              <a:rPr lang="en-US" sz="1800" dirty="0" err="1"/>
              <a:t>MessageHeaderData</a:t>
            </a:r>
            <a:r>
              <a:rPr lang="en-US" sz="1800" dirty="0"/>
              <a:t>* </a:t>
            </a:r>
            <a:r>
              <a:rPr lang="en-US" sz="1800" dirty="0" err="1"/>
              <a:t>FindMsgHeader</a:t>
            </a:r>
            <a:r>
              <a:rPr lang="en-US" sz="1800" dirty="0"/>
              <a:t>(int64_t </a:t>
            </a:r>
            <a:r>
              <a:rPr lang="en-US" sz="1800" dirty="0" err="1"/>
              <a:t>MessageID</a:t>
            </a:r>
            <a:r>
              <a:rPr lang="en-US" sz="1800" dirty="0"/>
              <a:t>, int32_t </a:t>
            </a:r>
            <a:r>
              <a:rPr lang="en-US" sz="1800" dirty="0" err="1"/>
              <a:t>bufferSelect</a:t>
            </a:r>
            <a:r>
              <a:rPr lang="en-US" sz="1800" dirty="0"/>
              <a:t>=-1);  //! -- returns a </a:t>
            </a:r>
            <a:r>
              <a:rPr lang="en-US" sz="1800" dirty="0" err="1"/>
              <a:t>MessageHeaderData</a:t>
            </a:r>
            <a:br>
              <a:rPr lang="en-US" sz="1800" dirty="0"/>
            </a:br>
            <a:r>
              <a:rPr lang="en-US" sz="1800" dirty="0"/>
              <a:t>    </a:t>
            </a:r>
            <a:r>
              <a:rPr lang="en-US" sz="1800" b="1" dirty="0"/>
              <a:t>void </a:t>
            </a:r>
            <a:r>
              <a:rPr lang="en-US" sz="1800" dirty="0" err="1"/>
              <a:t>PrintAllMessageData</a:t>
            </a:r>
            <a:r>
              <a:rPr lang="en-US" sz="1800" dirty="0"/>
              <a:t>();  //! -- prints data for messages in current buffer</a:t>
            </a:r>
            <a:br>
              <a:rPr lang="en-US" sz="1800" dirty="0"/>
            </a:br>
            <a:r>
              <a:rPr lang="en-US" sz="1800" dirty="0"/>
              <a:t>    </a:t>
            </a:r>
            <a:r>
              <a:rPr lang="en-US" sz="1800" b="1" dirty="0"/>
              <a:t>void </a:t>
            </a:r>
            <a:r>
              <a:rPr lang="en-US" sz="1800" dirty="0" err="1"/>
              <a:t>PrintMessageStats</a:t>
            </a:r>
            <a:r>
              <a:rPr lang="en-US" sz="1800" dirty="0"/>
              <a:t>(int64_t </a:t>
            </a:r>
            <a:r>
              <a:rPr lang="en-US" sz="1800" dirty="0" err="1"/>
              <a:t>MessageID</a:t>
            </a:r>
            <a:r>
              <a:rPr lang="en-US" sz="1800" dirty="0"/>
              <a:t>);  //! -- prints data for a single message by ID</a:t>
            </a:r>
            <a:br>
              <a:rPr lang="en-US" sz="1800" dirty="0"/>
            </a:br>
            <a:r>
              <a:rPr lang="en-US" sz="1800" dirty="0"/>
              <a:t>    std::string </a:t>
            </a:r>
            <a:r>
              <a:rPr lang="en-US" sz="1800" dirty="0" err="1"/>
              <a:t>FindMessageName</a:t>
            </a:r>
            <a:r>
              <a:rPr lang="en-US" sz="1800" dirty="0"/>
              <a:t>(int64_t </a:t>
            </a:r>
            <a:r>
              <a:rPr lang="en-US" sz="1800" dirty="0" err="1"/>
              <a:t>MessageID</a:t>
            </a:r>
            <a:r>
              <a:rPr lang="en-US" sz="1800" dirty="0"/>
              <a:t>, int32_t </a:t>
            </a:r>
            <a:r>
              <a:rPr lang="en-US" sz="1800" dirty="0" err="1"/>
              <a:t>bufferSelect</a:t>
            </a:r>
            <a:r>
              <a:rPr lang="en-US" sz="1800" dirty="0"/>
              <a:t>=-1);  //! -- searches only the selected buffer</a:t>
            </a:r>
            <a:br>
              <a:rPr lang="en-US" sz="1800" dirty="0"/>
            </a:br>
            <a:r>
              <a:rPr lang="en-US" sz="1800" dirty="0"/>
              <a:t>    int64_t </a:t>
            </a:r>
            <a:r>
              <a:rPr lang="en-US" sz="1800" dirty="0" err="1"/>
              <a:t>FindMessageID</a:t>
            </a:r>
            <a:r>
              <a:rPr lang="en-US" sz="1800" dirty="0"/>
              <a:t>(</a:t>
            </a:r>
            <a:r>
              <a:rPr lang="en-US" sz="1800" dirty="0" err="1"/>
              <a:t>std</a:t>
            </a:r>
            <a:r>
              <a:rPr lang="en-US" sz="1800" dirty="0"/>
              <a:t>::string </a:t>
            </a:r>
            <a:r>
              <a:rPr lang="en-US" sz="1800" dirty="0" err="1"/>
              <a:t>MessageName</a:t>
            </a:r>
            <a:r>
              <a:rPr lang="en-US" sz="1800" dirty="0"/>
              <a:t>, int32_t </a:t>
            </a:r>
            <a:r>
              <a:rPr lang="en-US" sz="1800" dirty="0" err="1"/>
              <a:t>bufferSelect</a:t>
            </a:r>
            <a:r>
              <a:rPr lang="en-US" sz="1800" dirty="0"/>
              <a:t>=-1);  //! -- searches only the selected buffer</a:t>
            </a:r>
            <a:br>
              <a:rPr lang="en-US" sz="1800" dirty="0"/>
            </a:br>
            <a:r>
              <a:rPr lang="en-US" sz="1800" dirty="0"/>
              <a:t>    int64_t </a:t>
            </a:r>
            <a:r>
              <a:rPr lang="en-US" sz="1800" dirty="0" err="1"/>
              <a:t>subscribeToMessage</a:t>
            </a:r>
            <a:r>
              <a:rPr lang="en-US" sz="1800" dirty="0"/>
              <a:t>(</a:t>
            </a:r>
            <a:r>
              <a:rPr lang="en-US" sz="1800" dirty="0" err="1"/>
              <a:t>std</a:t>
            </a:r>
            <a:r>
              <a:rPr lang="en-US" sz="1800" dirty="0"/>
              <a:t>::string </a:t>
            </a:r>
            <a:r>
              <a:rPr lang="en-US" sz="1800" dirty="0" err="1"/>
              <a:t>messageName</a:t>
            </a:r>
            <a:r>
              <a:rPr lang="en-US" sz="1800" dirty="0"/>
              <a:t>, uint64_t </a:t>
            </a:r>
            <a:r>
              <a:rPr lang="en-US" sz="1800" dirty="0" err="1"/>
              <a:t>messageSize</a:t>
            </a:r>
            <a:r>
              <a:rPr lang="en-US" sz="1800" dirty="0"/>
              <a:t>,</a:t>
            </a:r>
            <a:br>
              <a:rPr lang="en-US" sz="1800" dirty="0"/>
            </a:br>
            <a:r>
              <a:rPr lang="en-US" sz="1800" dirty="0"/>
              <a:t>        int64_t </a:t>
            </a:r>
            <a:r>
              <a:rPr lang="en-US" sz="1800" dirty="0" err="1"/>
              <a:t>moduleID</a:t>
            </a:r>
            <a:r>
              <a:rPr lang="en-US" sz="1800" dirty="0"/>
              <a:t>);</a:t>
            </a:r>
            <a:br>
              <a:rPr lang="en-US" sz="1800" dirty="0"/>
            </a:br>
            <a:r>
              <a:rPr lang="en-US" sz="1800" dirty="0"/>
              <a:t>    uint64_t </a:t>
            </a:r>
            <a:r>
              <a:rPr lang="en-US" sz="1800" dirty="0" err="1"/>
              <a:t>checkoutModuleID</a:t>
            </a:r>
            <a:r>
              <a:rPr lang="en-US" sz="1800" dirty="0"/>
              <a:t>();  //! -- Assigns next integer module ID</a:t>
            </a:r>
            <a:br>
              <a:rPr lang="en-US" sz="1800" dirty="0"/>
            </a:br>
            <a:r>
              <a:rPr lang="en-US" sz="1800" dirty="0"/>
              <a:t>    </a:t>
            </a:r>
            <a:r>
              <a:rPr lang="en-US" sz="1800" b="1" dirty="0"/>
              <a:t>void </a:t>
            </a:r>
            <a:r>
              <a:rPr lang="en-US" sz="1800" dirty="0" err="1"/>
              <a:t>selectMessageBuffer</a:t>
            </a:r>
            <a:r>
              <a:rPr lang="en-US" sz="1800" dirty="0"/>
              <a:t>(uint64_t </a:t>
            </a:r>
            <a:r>
              <a:rPr lang="en-US" sz="1800" dirty="0" err="1"/>
              <a:t>bufferUse</a:t>
            </a:r>
            <a:r>
              <a:rPr lang="en-US" sz="1800" dirty="0"/>
              <a:t>);  //! -- sets a default buffer for everything to use</a:t>
            </a:r>
            <a:br>
              <a:rPr lang="en-US" sz="1800" dirty="0"/>
            </a:br>
            <a:r>
              <a:rPr lang="en-US" sz="1800" dirty="0"/>
              <a:t>    uint64_t </a:t>
            </a:r>
            <a:r>
              <a:rPr lang="en-US" sz="1800" dirty="0" err="1"/>
              <a:t>getProcessCount</a:t>
            </a:r>
            <a:r>
              <a:rPr lang="en-US" sz="1800" dirty="0"/>
              <a:t>() {</a:t>
            </a:r>
            <a:r>
              <a:rPr lang="en-US" sz="1800" b="1" dirty="0"/>
              <a:t>return</a:t>
            </a:r>
            <a:r>
              <a:rPr lang="en-US" sz="1800" dirty="0"/>
              <a:t>(</a:t>
            </a:r>
            <a:r>
              <a:rPr lang="en-US" sz="1800" b="1" dirty="0"/>
              <a:t>this</a:t>
            </a:r>
            <a:r>
              <a:rPr lang="en-US" sz="1800" dirty="0"/>
              <a:t>-&gt;</a:t>
            </a:r>
            <a:r>
              <a:rPr lang="en-US" sz="1800" dirty="0" err="1"/>
              <a:t>dataBuffers.size</a:t>
            </a:r>
            <a:r>
              <a:rPr lang="en-US" sz="1800" dirty="0"/>
              <a:t>());}</a:t>
            </a:r>
            <a:br>
              <a:rPr lang="en-US" sz="1800" dirty="0"/>
            </a:br>
            <a:r>
              <a:rPr lang="en-US" sz="1800" dirty="0"/>
              <a:t>    </a:t>
            </a:r>
            <a:r>
              <a:rPr lang="en-US" sz="1800" dirty="0" err="1"/>
              <a:t>MessageIdentData</a:t>
            </a:r>
            <a:r>
              <a:rPr lang="en-US" sz="1800" dirty="0"/>
              <a:t> </a:t>
            </a:r>
            <a:r>
              <a:rPr lang="en-US" sz="1800" dirty="0" err="1"/>
              <a:t>messagePublishSearch</a:t>
            </a:r>
            <a:r>
              <a:rPr lang="en-US" sz="1800" dirty="0"/>
              <a:t>(</a:t>
            </a:r>
            <a:r>
              <a:rPr lang="en-US" sz="1800" dirty="0" err="1"/>
              <a:t>std</a:t>
            </a:r>
            <a:r>
              <a:rPr lang="en-US" sz="1800" dirty="0"/>
              <a:t>::string </a:t>
            </a:r>
            <a:r>
              <a:rPr lang="en-US" sz="1800" dirty="0" err="1"/>
              <a:t>messageName</a:t>
            </a:r>
            <a:r>
              <a:rPr lang="en-US" sz="1800" dirty="0"/>
              <a:t>);  //! -- returns </a:t>
            </a:r>
            <a:r>
              <a:rPr lang="en-US" sz="1800" dirty="0" err="1"/>
              <a:t>MessageIdentData</a:t>
            </a:r>
            <a:r>
              <a:rPr lang="en-US" sz="1800" dirty="0"/>
              <a:t> if found</a:t>
            </a:r>
            <a:br>
              <a:rPr lang="en-US" sz="1800" dirty="0"/>
            </a:br>
            <a:r>
              <a:rPr lang="en-US" sz="1800" dirty="0"/>
              <a:t>    int64_t </a:t>
            </a:r>
            <a:r>
              <a:rPr lang="en-US" sz="1800" dirty="0" err="1"/>
              <a:t>findMessageBuffer</a:t>
            </a:r>
            <a:r>
              <a:rPr lang="en-US" sz="1800" dirty="0"/>
              <a:t>(</a:t>
            </a:r>
            <a:r>
              <a:rPr lang="en-US" sz="1800" dirty="0" err="1"/>
              <a:t>std</a:t>
            </a:r>
            <a:r>
              <a:rPr lang="en-US" sz="1800" dirty="0"/>
              <a:t>::string </a:t>
            </a:r>
            <a:r>
              <a:rPr lang="en-US" sz="1800" dirty="0" err="1"/>
              <a:t>bufferName</a:t>
            </a:r>
            <a:r>
              <a:rPr lang="en-US" sz="1800" dirty="0"/>
              <a:t>);</a:t>
            </a:r>
            <a:br>
              <a:rPr lang="en-US" sz="1800" dirty="0"/>
            </a:br>
            <a:r>
              <a:rPr lang="en-US" sz="1800" dirty="0"/>
              <a:t>    </a:t>
            </a:r>
            <a:r>
              <a:rPr lang="en-US" sz="1800" dirty="0" err="1"/>
              <a:t>std</a:t>
            </a:r>
            <a:r>
              <a:rPr lang="en-US" sz="1800" dirty="0"/>
              <a:t>::set&lt;</a:t>
            </a:r>
            <a:r>
              <a:rPr lang="en-US" sz="1800" dirty="0" err="1"/>
              <a:t>std</a:t>
            </a:r>
            <a:r>
              <a:rPr lang="en-US" sz="1800" dirty="0"/>
              <a:t>::string&gt; </a:t>
            </a:r>
            <a:r>
              <a:rPr lang="en-US" sz="1800" dirty="0" err="1"/>
              <a:t>getUnpublishedMessages</a:t>
            </a:r>
            <a:r>
              <a:rPr lang="en-US" sz="1800" dirty="0"/>
              <a:t>();  //! -- returns </a:t>
            </a:r>
            <a:r>
              <a:rPr lang="en-US" sz="1800" dirty="0" err="1"/>
              <a:t>msgs</a:t>
            </a:r>
            <a:r>
              <a:rPr lang="en-US" sz="1800" dirty="0"/>
              <a:t> no one has access rights to</a:t>
            </a:r>
            <a:br>
              <a:rPr lang="en-US" sz="1800" dirty="0"/>
            </a:br>
            <a:r>
              <a:rPr lang="en-US" sz="1800" dirty="0"/>
              <a:t>    </a:t>
            </a:r>
            <a:r>
              <a:rPr lang="en-US" sz="1800" dirty="0" err="1"/>
              <a:t>std</a:t>
            </a:r>
            <a:r>
              <a:rPr lang="en-US" sz="1800" dirty="0"/>
              <a:t>::set&lt;</a:t>
            </a:r>
            <a:r>
              <a:rPr lang="en-US" sz="1800" dirty="0" err="1"/>
              <a:t>std</a:t>
            </a:r>
            <a:r>
              <a:rPr lang="en-US" sz="1800" dirty="0"/>
              <a:t>::string&gt; </a:t>
            </a:r>
            <a:r>
              <a:rPr lang="en-US" sz="1800" dirty="0" err="1"/>
              <a:t>getUniqueMessageNames</a:t>
            </a:r>
            <a:r>
              <a:rPr lang="en-US" sz="1800" dirty="0"/>
              <a:t>();  //! -- searched across all buffers</a:t>
            </a:r>
            <a:br>
              <a:rPr lang="en-US" sz="1800" dirty="0"/>
            </a:br>
            <a:r>
              <a:rPr lang="en-US" sz="1800" dirty="0"/>
              <a:t>    std::set&lt;std::pair&lt;</a:t>
            </a:r>
            <a:r>
              <a:rPr lang="en-US" sz="1800" b="1" dirty="0"/>
              <a:t>long int</a:t>
            </a:r>
            <a:r>
              <a:rPr lang="en-US" sz="1800" dirty="0"/>
              <a:t>, </a:t>
            </a:r>
            <a:r>
              <a:rPr lang="en-US" sz="1800" b="1" dirty="0"/>
              <a:t>long int</a:t>
            </a:r>
            <a:r>
              <a:rPr lang="en-US" sz="1800" dirty="0"/>
              <a:t>&gt;&gt;</a:t>
            </a:r>
            <a:br>
              <a:rPr lang="en-US" sz="1800" dirty="0"/>
            </a:br>
            <a:r>
              <a:rPr lang="en-US" sz="1800" dirty="0"/>
              <a:t>        </a:t>
            </a:r>
            <a:r>
              <a:rPr lang="en-US" sz="1800" dirty="0" err="1"/>
              <a:t>getMessageExchangeData</a:t>
            </a:r>
            <a:r>
              <a:rPr lang="en-US" sz="1800" dirty="0"/>
              <a:t>(int64_t </a:t>
            </a:r>
            <a:r>
              <a:rPr lang="en-US" sz="1800" dirty="0" err="1"/>
              <a:t>MessageID</a:t>
            </a:r>
            <a:r>
              <a:rPr lang="en-US" sz="1800" dirty="0"/>
              <a:t>);</a:t>
            </a:r>
            <a:br>
              <a:rPr lang="en-US" sz="1800" dirty="0"/>
            </a:br>
            <a:r>
              <a:rPr lang="en-US" sz="1800" dirty="0"/>
              <a:t>    </a:t>
            </a:r>
            <a:r>
              <a:rPr lang="en-US" sz="1800" b="1" dirty="0"/>
              <a:t>void </a:t>
            </a:r>
            <a:r>
              <a:rPr lang="en-US" sz="1800" dirty="0" err="1"/>
              <a:t>clearMessaging</a:t>
            </a:r>
            <a:r>
              <a:rPr lang="en-US" sz="1800" dirty="0"/>
              <a:t>();  //! -- wipes out all messages and buffers. total messaging system reset.</a:t>
            </a:r>
            <a:br>
              <a:rPr lang="en-US" sz="1800" dirty="0"/>
            </a:br>
            <a:r>
              <a:rPr lang="en-US" sz="1800" dirty="0"/>
              <a:t>    </a:t>
            </a:r>
            <a:r>
              <a:rPr lang="en-US" sz="1800" b="1" dirty="0"/>
              <a:t>bool </a:t>
            </a:r>
            <a:r>
              <a:rPr lang="en-US" sz="1800" dirty="0" err="1"/>
              <a:t>obtainWriteRights</a:t>
            </a:r>
            <a:r>
              <a:rPr lang="en-US" sz="1800" dirty="0"/>
              <a:t>(int64_t </a:t>
            </a:r>
            <a:r>
              <a:rPr lang="en-US" sz="1800" dirty="0" err="1"/>
              <a:t>MessageID</a:t>
            </a:r>
            <a:r>
              <a:rPr lang="en-US" sz="1800" dirty="0"/>
              <a:t>, int64_t </a:t>
            </a:r>
            <a:r>
              <a:rPr lang="en-US" sz="1800" dirty="0" err="1"/>
              <a:t>moduleID</a:t>
            </a:r>
            <a:r>
              <a:rPr lang="en-US" sz="1800" dirty="0"/>
              <a:t>);  //! -- grants rights to the requesting module</a:t>
            </a:r>
            <a:br>
              <a:rPr lang="en-US" sz="1800" dirty="0"/>
            </a:br>
            <a:r>
              <a:rPr lang="en-US" sz="1800" dirty="0"/>
              <a:t>    </a:t>
            </a:r>
            <a:r>
              <a:rPr lang="en-US" sz="1800" b="1" dirty="0"/>
              <a:t>bool </a:t>
            </a:r>
            <a:r>
              <a:rPr lang="en-US" sz="1800" dirty="0" err="1"/>
              <a:t>obtainReadRights</a:t>
            </a:r>
            <a:r>
              <a:rPr lang="en-US" sz="1800" dirty="0"/>
              <a:t>(int64_t </a:t>
            </a:r>
            <a:r>
              <a:rPr lang="en-US" sz="1800" dirty="0" err="1"/>
              <a:t>MessageID</a:t>
            </a:r>
            <a:r>
              <a:rPr lang="en-US" sz="1800" dirty="0"/>
              <a:t>, int64_t </a:t>
            </a:r>
            <a:r>
              <a:rPr lang="en-US" sz="1800" dirty="0" err="1"/>
              <a:t>moduleID</a:t>
            </a:r>
            <a:r>
              <a:rPr lang="en-US" sz="1800" dirty="0"/>
              <a:t>);  //! -- grants rights to the requesting module</a:t>
            </a:r>
            <a:br>
              <a:rPr lang="en-US" sz="1800" dirty="0"/>
            </a:br>
            <a:r>
              <a:rPr lang="en-US" sz="1800" dirty="0"/>
              <a:t>    uint64_t </a:t>
            </a:r>
            <a:r>
              <a:rPr lang="en-US" sz="1800" dirty="0" err="1"/>
              <a:t>getFailureCount</a:t>
            </a:r>
            <a:r>
              <a:rPr lang="en-US" sz="1800" dirty="0"/>
              <a:t>() {</a:t>
            </a:r>
            <a:r>
              <a:rPr lang="en-US" sz="1800" b="1" dirty="0"/>
              <a:t>return </a:t>
            </a:r>
            <a:r>
              <a:rPr lang="en-US" sz="1800" dirty="0"/>
              <a:t>(</a:t>
            </a:r>
            <a:r>
              <a:rPr lang="en-US" sz="1800" b="1" dirty="0"/>
              <a:t>this</a:t>
            </a:r>
            <a:r>
              <a:rPr lang="en-US" sz="1800" dirty="0"/>
              <a:t>-&gt;</a:t>
            </a:r>
            <a:r>
              <a:rPr lang="en-US" sz="1800" dirty="0" err="1"/>
              <a:t>CreateFails</a:t>
            </a:r>
            <a:r>
              <a:rPr lang="en-US" sz="1800" dirty="0"/>
              <a:t> + </a:t>
            </a:r>
            <a:r>
              <a:rPr lang="en-US" sz="1800" b="1" dirty="0"/>
              <a:t>this</a:t>
            </a:r>
            <a:r>
              <a:rPr lang="en-US" sz="1800" dirty="0"/>
              <a:t>-&gt;</a:t>
            </a:r>
            <a:r>
              <a:rPr lang="en-US" sz="1800" dirty="0" err="1"/>
              <a:t>ReadFails</a:t>
            </a:r>
            <a:r>
              <a:rPr lang="en-US" sz="1800" dirty="0"/>
              <a:t> + </a:t>
            </a:r>
            <a:r>
              <a:rPr lang="en-US" sz="1800" b="1" dirty="0"/>
              <a:t>this</a:t>
            </a:r>
            <a:r>
              <a:rPr lang="en-US" sz="1800" dirty="0"/>
              <a:t>-&gt;</a:t>
            </a:r>
            <a:r>
              <a:rPr lang="en-US" sz="1800" dirty="0" err="1"/>
              <a:t>WriteFails</a:t>
            </a:r>
            <a:r>
              <a:rPr lang="en-US" sz="1800" dirty="0"/>
              <a:t>);}</a:t>
            </a:r>
            <a:br>
              <a:rPr lang="en-US" sz="1800" dirty="0"/>
            </a:br>
            <a:br>
              <a:rPr lang="en-US" sz="1800" dirty="0"/>
            </a:br>
            <a:r>
              <a:rPr lang="en-US" sz="1800" b="1" dirty="0"/>
              <a:t>private</a:t>
            </a:r>
            <a:r>
              <a:rPr lang="en-US" sz="1800" dirty="0"/>
              <a:t>:</a:t>
            </a:r>
            <a:br>
              <a:rPr lang="en-US" sz="1800" dirty="0"/>
            </a:br>
            <a:r>
              <a:rPr lang="en-US" sz="1800" dirty="0"/>
              <a:t>    </a:t>
            </a:r>
            <a:r>
              <a:rPr lang="en-US" sz="1800" dirty="0" err="1"/>
              <a:t>SystemMessaging</a:t>
            </a:r>
            <a:r>
              <a:rPr lang="en-US" sz="1800" dirty="0"/>
              <a:t>();</a:t>
            </a:r>
            <a:br>
              <a:rPr lang="en-US" sz="1800" dirty="0"/>
            </a:br>
            <a:r>
              <a:rPr lang="en-US" sz="1800" dirty="0"/>
              <a:t>    ~</a:t>
            </a:r>
            <a:r>
              <a:rPr lang="en-US" sz="1800" dirty="0" err="1"/>
              <a:t>SystemMessaging</a:t>
            </a:r>
            <a:r>
              <a:rPr lang="en-US" sz="1800" dirty="0"/>
              <a:t>();</a:t>
            </a:r>
            <a:br>
              <a:rPr lang="en-US" sz="1800" dirty="0"/>
            </a:br>
            <a:r>
              <a:rPr lang="en-US" sz="1800" dirty="0"/>
              <a:t>    </a:t>
            </a:r>
            <a:r>
              <a:rPr lang="en-US" sz="1800" dirty="0" err="1"/>
              <a:t>SystemMessaging</a:t>
            </a:r>
            <a:r>
              <a:rPr lang="en-US" sz="1800" dirty="0"/>
              <a:t>(</a:t>
            </a:r>
            <a:r>
              <a:rPr lang="en-US" sz="1800" dirty="0" err="1"/>
              <a:t>SystemMessaging</a:t>
            </a:r>
            <a:r>
              <a:rPr lang="en-US" sz="1800" dirty="0"/>
              <a:t> </a:t>
            </a:r>
            <a:r>
              <a:rPr lang="en-US" sz="1800" b="1" dirty="0" err="1"/>
              <a:t>const</a:t>
            </a:r>
            <a:r>
              <a:rPr lang="en-US" sz="1800" b="1" dirty="0"/>
              <a:t> </a:t>
            </a:r>
            <a:r>
              <a:rPr lang="en-US" sz="1800" dirty="0"/>
              <a:t>&amp;) {};</a:t>
            </a:r>
            <a:br>
              <a:rPr lang="en-US" sz="1800" dirty="0"/>
            </a:br>
            <a:r>
              <a:rPr lang="en-US" sz="1800" dirty="0"/>
              <a:t>    </a:t>
            </a:r>
            <a:r>
              <a:rPr lang="en-US" sz="1800" dirty="0" err="1"/>
              <a:t>SystemMessaging</a:t>
            </a:r>
            <a:r>
              <a:rPr lang="en-US" sz="1800" dirty="0"/>
              <a:t>&amp; </a:t>
            </a:r>
            <a:r>
              <a:rPr lang="en-US" sz="1800" b="1" dirty="0"/>
              <a:t>operator </a:t>
            </a:r>
            <a:r>
              <a:rPr lang="en-US" sz="1800" dirty="0"/>
              <a:t>=(</a:t>
            </a:r>
            <a:r>
              <a:rPr lang="en-US" sz="1800" dirty="0" err="1"/>
              <a:t>SystemMessaging</a:t>
            </a:r>
            <a:r>
              <a:rPr lang="en-US" sz="1800" dirty="0"/>
              <a:t> </a:t>
            </a:r>
            <a:r>
              <a:rPr lang="en-US" sz="1800" b="1" dirty="0" err="1"/>
              <a:t>const</a:t>
            </a:r>
            <a:r>
              <a:rPr lang="en-US" sz="1800" b="1" dirty="0"/>
              <a:t> </a:t>
            </a:r>
            <a:r>
              <a:rPr lang="en-US" sz="1800" dirty="0"/>
              <a:t>&amp;){</a:t>
            </a:r>
            <a:r>
              <a:rPr lang="en-US" sz="1800" b="1" dirty="0"/>
              <a:t>return</a:t>
            </a:r>
            <a:r>
              <a:rPr lang="en-US" sz="1800" dirty="0"/>
              <a:t>(*</a:t>
            </a:r>
            <a:r>
              <a:rPr lang="en-US" sz="1800" b="1" dirty="0"/>
              <a:t>this</a:t>
            </a:r>
            <a:r>
              <a:rPr lang="en-US" sz="1800" dirty="0"/>
              <a:t>);};</a:t>
            </a:r>
            <a:endParaRPr kumimoji="0" lang="en-US" sz="18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endParaRPr>
          </a:p>
        </p:txBody>
      </p:sp>
    </p:spTree>
    <p:extLst>
      <p:ext uri="{BB962C8B-B14F-4D97-AF65-F5344CB8AC3E}">
        <p14:creationId xmlns:p14="http://schemas.microsoft.com/office/powerpoint/2010/main" val="773973133"/>
      </p:ext>
    </p:extLst>
  </p:cSld>
  <p:clrMapOvr>
    <a:masterClrMapping/>
  </p:clrMapOvr>
  <p:transition spd="med"/>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EFCDC-E216-A84F-846E-0C63BA8D2674}"/>
              </a:ext>
            </a:extLst>
          </p:cNvPr>
          <p:cNvSpPr>
            <a:spLocks noGrp="1"/>
          </p:cNvSpPr>
          <p:nvPr>
            <p:ph type="title"/>
          </p:nvPr>
        </p:nvSpPr>
        <p:spPr/>
        <p:txBody>
          <a:bodyPr/>
          <a:lstStyle/>
          <a:p>
            <a:r>
              <a:rPr lang="en-US" dirty="0"/>
              <a:t>What does </a:t>
            </a:r>
            <a:r>
              <a:rPr lang="en-US" dirty="0" err="1"/>
              <a:t>SystemMessaging</a:t>
            </a:r>
            <a:r>
              <a:rPr lang="en-US" dirty="0"/>
              <a:t>() do?</a:t>
            </a:r>
          </a:p>
        </p:txBody>
      </p:sp>
      <p:cxnSp>
        <p:nvCxnSpPr>
          <p:cNvPr id="6" name="Straight Arrow Connector 5">
            <a:extLst>
              <a:ext uri="{FF2B5EF4-FFF2-40B4-BE49-F238E27FC236}">
                <a16:creationId xmlns:a16="http://schemas.microsoft.com/office/drawing/2014/main" id="{9810BD4D-AA54-F544-8BA3-3B25B1E51B5F}"/>
              </a:ext>
            </a:extLst>
          </p:cNvPr>
          <p:cNvCxnSpPr>
            <a:cxnSpLocks/>
          </p:cNvCxnSpPr>
          <p:nvPr/>
        </p:nvCxnSpPr>
        <p:spPr>
          <a:xfrm flipH="1">
            <a:off x="8839200" y="7960275"/>
            <a:ext cx="5237019" cy="0"/>
          </a:xfrm>
          <a:prstGeom prst="straightConnector1">
            <a:avLst/>
          </a:prstGeom>
          <a:noFill/>
          <a:ln w="762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9" name="TextBox 8">
            <a:extLst>
              <a:ext uri="{FF2B5EF4-FFF2-40B4-BE49-F238E27FC236}">
                <a16:creationId xmlns:a16="http://schemas.microsoft.com/office/drawing/2014/main" id="{5AA55DEF-22F3-3F49-8A7B-06EB8FEE1D19}"/>
              </a:ext>
            </a:extLst>
          </p:cNvPr>
          <p:cNvSpPr txBox="1"/>
          <p:nvPr/>
        </p:nvSpPr>
        <p:spPr>
          <a:xfrm>
            <a:off x="14468940" y="5944342"/>
            <a:ext cx="7524750" cy="40318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822960" rtl="0" fontAlgn="auto" latinLnBrk="0" hangingPunct="0">
              <a:lnSpc>
                <a:spcPct val="100000"/>
              </a:lnSpc>
              <a:spcBef>
                <a:spcPts val="0"/>
              </a:spcBef>
              <a:spcAft>
                <a:spcPts val="0"/>
              </a:spcAft>
              <a:buClrTx/>
              <a:buSzTx/>
              <a:buFontTx/>
              <a:buNone/>
              <a:tabLst/>
            </a:pPr>
            <a:r>
              <a:rPr lang="en-US" sz="2500" dirty="0">
                <a:solidFill>
                  <a:schemeClr val="tx1"/>
                </a:solidFill>
              </a:rPr>
              <a:t>This gives the requesting module permission to read the requested message. That means it is added to the </a:t>
            </a:r>
            <a:r>
              <a:rPr lang="en-US" sz="2500" dirty="0" err="1">
                <a:solidFill>
                  <a:schemeClr val="tx1"/>
                </a:solidFill>
              </a:rPr>
              <a:t>subdata</a:t>
            </a:r>
            <a:r>
              <a:rPr lang="en-US" sz="2500" dirty="0">
                <a:solidFill>
                  <a:schemeClr val="tx1"/>
                </a:solidFill>
              </a:rPr>
              <a:t> access list.</a:t>
            </a:r>
          </a:p>
          <a:p>
            <a:pPr marL="0" marR="0" indent="0" algn="l" defTabSz="822960" rtl="0" fontAlgn="auto" latinLnBrk="0" hangingPunct="0">
              <a:lnSpc>
                <a:spcPct val="100000"/>
              </a:lnSpc>
              <a:spcBef>
                <a:spcPts val="0"/>
              </a:spcBef>
              <a:spcAft>
                <a:spcPts val="0"/>
              </a:spcAft>
              <a:buClrTx/>
              <a:buSzTx/>
              <a:buFontTx/>
              <a:buNone/>
              <a:tabLst/>
            </a:pPr>
            <a:endParaRPr lang="en-US" sz="2500" dirty="0">
              <a:solidFill>
                <a:schemeClr val="tx1"/>
              </a:solidFill>
            </a:endParaRPr>
          </a:p>
          <a:p>
            <a:pPr marL="0" marR="0" indent="0" algn="l" defTabSz="822960" rtl="0" fontAlgn="auto" latinLnBrk="0" hangingPunct="0">
              <a:lnSpc>
                <a:spcPct val="100000"/>
              </a:lnSpc>
              <a:spcBef>
                <a:spcPts val="0"/>
              </a:spcBef>
              <a:spcAft>
                <a:spcPts val="0"/>
              </a:spcAft>
              <a:buClrTx/>
              <a:buSzTx/>
              <a:buFontTx/>
              <a:buNone/>
              <a:tabLst/>
            </a:pPr>
            <a:r>
              <a:rPr lang="en-US" sz="2500" dirty="0">
                <a:solidFill>
                  <a:schemeClr val="tx1"/>
                </a:solidFill>
              </a:rPr>
              <a:t>IMPORTANT NOTE: If the message doesn’t exist, it is created in expectation that someone will actually write it later.</a:t>
            </a:r>
          </a:p>
          <a:p>
            <a:pPr marL="0" marR="0" indent="0" algn="l" defTabSz="822960" rtl="0" fontAlgn="auto" latinLnBrk="0" hangingPunct="0">
              <a:lnSpc>
                <a:spcPct val="100000"/>
              </a:lnSpc>
              <a:spcBef>
                <a:spcPts val="0"/>
              </a:spcBef>
              <a:spcAft>
                <a:spcPts val="0"/>
              </a:spcAft>
              <a:buClrTx/>
              <a:buSzTx/>
              <a:buFontTx/>
              <a:buNone/>
              <a:tabLst/>
            </a:pPr>
            <a:endParaRPr lang="en-US" sz="2500" dirty="0">
              <a:solidFill>
                <a:schemeClr val="tx1"/>
              </a:solidFill>
            </a:endParaRPr>
          </a:p>
          <a:p>
            <a:pPr marL="0" marR="0" indent="0" algn="l" defTabSz="822960" rtl="0" fontAlgn="auto" latinLnBrk="0" hangingPunct="0">
              <a:lnSpc>
                <a:spcPct val="100000"/>
              </a:lnSpc>
              <a:spcBef>
                <a:spcPts val="0"/>
              </a:spcBef>
              <a:spcAft>
                <a:spcPts val="0"/>
              </a:spcAft>
              <a:buClrTx/>
              <a:buSzTx/>
              <a:buFontTx/>
              <a:buNone/>
              <a:tabLst/>
            </a:pPr>
            <a:r>
              <a:rPr lang="en-US" sz="2500" dirty="0">
                <a:solidFill>
                  <a:srgbClr val="FF0000"/>
                </a:solidFill>
              </a:rPr>
              <a:t>Maybe we should warn about this if the message hasn’t been created after </a:t>
            </a:r>
            <a:r>
              <a:rPr lang="en-US" sz="2500" dirty="0" err="1">
                <a:solidFill>
                  <a:srgbClr val="FF0000"/>
                </a:solidFill>
              </a:rPr>
              <a:t>crossInit</a:t>
            </a:r>
            <a:r>
              <a:rPr lang="en-US" sz="2500" dirty="0">
                <a:solidFill>
                  <a:srgbClr val="FF0000"/>
                </a:solidFill>
              </a:rPr>
              <a:t>()?</a:t>
            </a:r>
          </a:p>
        </p:txBody>
      </p:sp>
      <p:sp>
        <p:nvSpPr>
          <p:cNvPr id="8" name="Rectangle 7">
            <a:extLst>
              <a:ext uri="{FF2B5EF4-FFF2-40B4-BE49-F238E27FC236}">
                <a16:creationId xmlns:a16="http://schemas.microsoft.com/office/drawing/2014/main" id="{B31D79CD-BC09-C143-9B06-0E4B06407FA0}"/>
              </a:ext>
            </a:extLst>
          </p:cNvPr>
          <p:cNvSpPr/>
          <p:nvPr/>
        </p:nvSpPr>
        <p:spPr>
          <a:xfrm>
            <a:off x="700056" y="1894059"/>
            <a:ext cx="12966516" cy="11772454"/>
          </a:xfrm>
          <a:prstGeom prst="rect">
            <a:avLst/>
          </a:prstGeom>
          <a:solidFill>
            <a:srgbClr val="C9B37C">
              <a:alpha val="50000"/>
            </a:srgbClr>
          </a:solidFill>
          <a:ln w="12700"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8580" tIns="68580" rIns="68580" bIns="68580" numCol="1" spcCol="38100" rtlCol="0" anchor="ctr">
            <a:spAutoFit/>
          </a:bodyPr>
          <a:lstStyle/>
          <a:p>
            <a:r>
              <a:rPr lang="en-US" sz="1800" b="1" dirty="0"/>
              <a:t>public</a:t>
            </a:r>
            <a:r>
              <a:rPr lang="en-US" sz="1800" dirty="0"/>
              <a:t>:</a:t>
            </a:r>
            <a:br>
              <a:rPr lang="en-US" sz="1800" dirty="0"/>
            </a:br>
            <a:r>
              <a:rPr lang="en-US" sz="1800" dirty="0"/>
              <a:t>    </a:t>
            </a:r>
            <a:r>
              <a:rPr lang="en-US" sz="1800" b="1" dirty="0"/>
              <a:t>static </a:t>
            </a:r>
            <a:r>
              <a:rPr lang="en-US" sz="1800" dirty="0" err="1"/>
              <a:t>SystemMessaging</a:t>
            </a:r>
            <a:r>
              <a:rPr lang="en-US" sz="1800" dirty="0"/>
              <a:t>* </a:t>
            </a:r>
            <a:r>
              <a:rPr lang="en-US" sz="1800" dirty="0" err="1"/>
              <a:t>GetInstance</a:t>
            </a:r>
            <a:r>
              <a:rPr lang="en-US" sz="1800" dirty="0"/>
              <a:t>();  //! -- returns a pointer to the sim instance of </a:t>
            </a:r>
            <a:r>
              <a:rPr lang="en-US" sz="1800" dirty="0" err="1"/>
              <a:t>SystemMessaging</a:t>
            </a:r>
            <a:br>
              <a:rPr lang="en-US" sz="1800" dirty="0"/>
            </a:br>
            <a:r>
              <a:rPr lang="en-US" sz="1800" dirty="0"/>
              <a:t>    uint64_t </a:t>
            </a:r>
            <a:r>
              <a:rPr lang="en-US" sz="1800" dirty="0" err="1"/>
              <a:t>AttachStorageBucket</a:t>
            </a:r>
            <a:r>
              <a:rPr lang="en-US" sz="1800" dirty="0"/>
              <a:t>(</a:t>
            </a:r>
            <a:r>
              <a:rPr lang="en-US" sz="1800" dirty="0" err="1"/>
              <a:t>std</a:t>
            </a:r>
            <a:r>
              <a:rPr lang="en-US" sz="1800" dirty="0"/>
              <a:t>::string </a:t>
            </a:r>
            <a:r>
              <a:rPr lang="en-US" sz="1800" dirty="0" err="1"/>
              <a:t>bufferName</a:t>
            </a:r>
            <a:r>
              <a:rPr lang="en-US" sz="1800" dirty="0"/>
              <a:t> = "");  //! -- adds a new buffer to the messaging system</a:t>
            </a:r>
            <a:br>
              <a:rPr lang="en-US" sz="1800" dirty="0"/>
            </a:br>
            <a:r>
              <a:rPr lang="en-US" sz="1800" dirty="0"/>
              <a:t>    </a:t>
            </a:r>
            <a:r>
              <a:rPr lang="en-US" sz="1800" b="1" dirty="0"/>
              <a:t>void </a:t>
            </a:r>
            <a:r>
              <a:rPr lang="en-US" sz="1800" dirty="0" err="1"/>
              <a:t>SetNumMessages</a:t>
            </a:r>
            <a:r>
              <a:rPr lang="en-US" sz="1800" dirty="0"/>
              <a:t>(uint64_t </a:t>
            </a:r>
            <a:r>
              <a:rPr lang="en-US" sz="1800" dirty="0" err="1"/>
              <a:t>MessageCount</a:t>
            </a:r>
            <a:r>
              <a:rPr lang="en-US" sz="1800" dirty="0"/>
              <a:t>);  //! --updates message count in buffer header</a:t>
            </a:r>
            <a:br>
              <a:rPr lang="en-US" sz="1800" dirty="0"/>
            </a:br>
            <a:r>
              <a:rPr lang="en-US" sz="1800" dirty="0"/>
              <a:t>    uint64_t </a:t>
            </a:r>
            <a:r>
              <a:rPr lang="en-US" sz="1800" dirty="0" err="1"/>
              <a:t>GetMessageCount</a:t>
            </a:r>
            <a:r>
              <a:rPr lang="en-US" sz="1800" dirty="0"/>
              <a:t>(int32_t </a:t>
            </a:r>
            <a:r>
              <a:rPr lang="en-US" sz="1800" dirty="0" err="1"/>
              <a:t>bufferSelect</a:t>
            </a:r>
            <a:r>
              <a:rPr lang="en-US" sz="1800" dirty="0"/>
              <a:t> = -1);  //! --gets the number of messages in buffer </a:t>
            </a:r>
            <a:r>
              <a:rPr lang="en-US" sz="1800" dirty="0" err="1"/>
              <a:t>bufferSelect</a:t>
            </a:r>
            <a:br>
              <a:rPr lang="en-US" sz="1800" dirty="0"/>
            </a:br>
            <a:r>
              <a:rPr lang="en-US" sz="1800" dirty="0"/>
              <a:t>    </a:t>
            </a:r>
            <a:r>
              <a:rPr lang="en-US" sz="1800" b="1" dirty="0"/>
              <a:t>void </a:t>
            </a:r>
            <a:r>
              <a:rPr lang="en-US" sz="1800" dirty="0" err="1"/>
              <a:t>ClearMessageBuffer</a:t>
            </a:r>
            <a:r>
              <a:rPr lang="en-US" sz="1800" dirty="0"/>
              <a:t>();  //! -- sets current buffer to zeros</a:t>
            </a:r>
            <a:br>
              <a:rPr lang="en-US" sz="1800" dirty="0"/>
            </a:br>
            <a:r>
              <a:rPr lang="en-US" sz="1800" dirty="0"/>
              <a:t>    uint64_t </a:t>
            </a:r>
            <a:r>
              <a:rPr lang="en-US" sz="1800" dirty="0" err="1"/>
              <a:t>GetCurrentSize</a:t>
            </a:r>
            <a:r>
              <a:rPr lang="en-US" sz="1800" dirty="0"/>
              <a:t>();  //! -- returns size of current buffer</a:t>
            </a:r>
            <a:br>
              <a:rPr lang="en-US" sz="1800" dirty="0"/>
            </a:br>
            <a:r>
              <a:rPr lang="en-US" sz="1800" dirty="0"/>
              <a:t>    int64_t </a:t>
            </a:r>
            <a:r>
              <a:rPr lang="en-US" sz="1800" dirty="0" err="1"/>
              <a:t>CreateNewMessage</a:t>
            </a:r>
            <a:r>
              <a:rPr lang="en-US" sz="1800" dirty="0"/>
              <a:t>(std::string </a:t>
            </a:r>
            <a:r>
              <a:rPr lang="en-US" sz="1800" dirty="0" err="1"/>
              <a:t>MessageName</a:t>
            </a:r>
            <a:r>
              <a:rPr lang="en-US" sz="1800" dirty="0"/>
              <a:t>, uint64_t </a:t>
            </a:r>
            <a:r>
              <a:rPr lang="en-US" sz="1800" dirty="0" err="1"/>
              <a:t>MaxSize</a:t>
            </a:r>
            <a:r>
              <a:rPr lang="en-US" sz="1800" dirty="0"/>
              <a:t>,</a:t>
            </a:r>
            <a:br>
              <a:rPr lang="en-US" sz="1800" dirty="0"/>
            </a:br>
            <a:r>
              <a:rPr lang="en-US" sz="1800" dirty="0"/>
              <a:t>        uint64_t </a:t>
            </a:r>
            <a:r>
              <a:rPr lang="en-US" sz="1800" dirty="0" err="1"/>
              <a:t>NumMessageBuffers</a:t>
            </a:r>
            <a:r>
              <a:rPr lang="en-US" sz="1800" dirty="0"/>
              <a:t> = 2, std::string </a:t>
            </a:r>
            <a:r>
              <a:rPr lang="en-US" sz="1800" dirty="0" err="1"/>
              <a:t>messageStruct</a:t>
            </a:r>
            <a:r>
              <a:rPr lang="en-US" sz="1800" dirty="0"/>
              <a:t> = "", int64_t </a:t>
            </a:r>
            <a:r>
              <a:rPr lang="en-US" sz="1800" dirty="0" err="1"/>
              <a:t>moduleID</a:t>
            </a:r>
            <a:r>
              <a:rPr lang="en-US" sz="1800" dirty="0"/>
              <a:t> = -1);</a:t>
            </a:r>
            <a:br>
              <a:rPr lang="en-US" sz="1800" dirty="0"/>
            </a:br>
            <a:r>
              <a:rPr lang="en-US" sz="1800" dirty="0"/>
              <a:t>    </a:t>
            </a:r>
            <a:r>
              <a:rPr lang="en-US" sz="1800" b="1" dirty="0"/>
              <a:t>bool </a:t>
            </a:r>
            <a:r>
              <a:rPr lang="en-US" sz="1800" dirty="0" err="1"/>
              <a:t>WriteMessage</a:t>
            </a:r>
            <a:r>
              <a:rPr lang="en-US" sz="1800" dirty="0"/>
              <a:t>(int64_t </a:t>
            </a:r>
            <a:r>
              <a:rPr lang="en-US" sz="1800" dirty="0" err="1"/>
              <a:t>MessageID</a:t>
            </a:r>
            <a:r>
              <a:rPr lang="en-US" sz="1800" dirty="0"/>
              <a:t>, uint64_t </a:t>
            </a:r>
            <a:r>
              <a:rPr lang="en-US" sz="1800" dirty="0" err="1"/>
              <a:t>ClockTimeNanos</a:t>
            </a:r>
            <a:r>
              <a:rPr lang="en-US" sz="1800" dirty="0"/>
              <a:t>, uint64_t </a:t>
            </a:r>
            <a:r>
              <a:rPr lang="en-US" sz="1800" dirty="0" err="1"/>
              <a:t>MsgSize</a:t>
            </a:r>
            <a:r>
              <a:rPr lang="en-US" sz="1800" dirty="0"/>
              <a:t>,</a:t>
            </a:r>
            <a:br>
              <a:rPr lang="en-US" sz="1800" dirty="0"/>
            </a:br>
            <a:r>
              <a:rPr lang="en-US" sz="1800" dirty="0"/>
              <a:t>                      </a:t>
            </a:r>
            <a:r>
              <a:rPr lang="en-US" sz="1800" b="1" dirty="0"/>
              <a:t>void </a:t>
            </a:r>
            <a:r>
              <a:rPr lang="en-US" sz="1800" dirty="0"/>
              <a:t>*</a:t>
            </a:r>
            <a:r>
              <a:rPr lang="en-US" sz="1800" dirty="0" err="1"/>
              <a:t>MsgPayload</a:t>
            </a:r>
            <a:r>
              <a:rPr lang="en-US" sz="1800" dirty="0"/>
              <a:t>, int64_t </a:t>
            </a:r>
            <a:r>
              <a:rPr lang="en-US" sz="1800" dirty="0" err="1"/>
              <a:t>moduleID</a:t>
            </a:r>
            <a:r>
              <a:rPr lang="en-US" sz="1800" dirty="0"/>
              <a:t> = -1);</a:t>
            </a:r>
            <a:br>
              <a:rPr lang="en-US" sz="1800" dirty="0"/>
            </a:br>
            <a:r>
              <a:rPr lang="en-US" sz="1800" dirty="0"/>
              <a:t>    </a:t>
            </a:r>
            <a:r>
              <a:rPr lang="en-US" sz="1800" b="1" dirty="0"/>
              <a:t>bool </a:t>
            </a:r>
            <a:r>
              <a:rPr lang="en-US" sz="1800" dirty="0" err="1"/>
              <a:t>ReadMessage</a:t>
            </a:r>
            <a:r>
              <a:rPr lang="en-US" sz="1800" dirty="0"/>
              <a:t>(int64_t </a:t>
            </a:r>
            <a:r>
              <a:rPr lang="en-US" sz="1800" dirty="0" err="1"/>
              <a:t>MessageID</a:t>
            </a:r>
            <a:r>
              <a:rPr lang="en-US" sz="1800" dirty="0"/>
              <a:t>, </a:t>
            </a:r>
            <a:r>
              <a:rPr lang="en-US" sz="1800" dirty="0" err="1"/>
              <a:t>SingleMessageHeader</a:t>
            </a:r>
            <a:r>
              <a:rPr lang="en-US" sz="1800" dirty="0"/>
              <a:t> *</a:t>
            </a:r>
            <a:r>
              <a:rPr lang="en-US" sz="1800" dirty="0" err="1"/>
              <a:t>DataHeader</a:t>
            </a:r>
            <a:r>
              <a:rPr lang="en-US" sz="1800" dirty="0"/>
              <a:t>,</a:t>
            </a:r>
            <a:br>
              <a:rPr lang="en-US" sz="1800" dirty="0"/>
            </a:br>
            <a:r>
              <a:rPr lang="en-US" sz="1800" dirty="0"/>
              <a:t>                     uint64_t </a:t>
            </a:r>
            <a:r>
              <a:rPr lang="en-US" sz="1800" dirty="0" err="1"/>
              <a:t>MaxBytes</a:t>
            </a:r>
            <a:r>
              <a:rPr lang="en-US" sz="1800" dirty="0"/>
              <a:t>, </a:t>
            </a:r>
            <a:r>
              <a:rPr lang="en-US" sz="1800" b="1" dirty="0"/>
              <a:t>void </a:t>
            </a:r>
            <a:r>
              <a:rPr lang="en-US" sz="1800" dirty="0"/>
              <a:t>*</a:t>
            </a:r>
            <a:r>
              <a:rPr lang="en-US" sz="1800" dirty="0" err="1"/>
              <a:t>MsgPayload</a:t>
            </a:r>
            <a:r>
              <a:rPr lang="en-US" sz="1800" dirty="0"/>
              <a:t>, int64_t </a:t>
            </a:r>
            <a:r>
              <a:rPr lang="en-US" sz="1800" dirty="0" err="1"/>
              <a:t>moduleID</a:t>
            </a:r>
            <a:r>
              <a:rPr lang="en-US" sz="1800" dirty="0"/>
              <a:t>=-1, uint64_t </a:t>
            </a:r>
            <a:r>
              <a:rPr lang="en-US" sz="1800" dirty="0" err="1"/>
              <a:t>CurrentOffset</a:t>
            </a:r>
            <a:r>
              <a:rPr lang="en-US" sz="1800" dirty="0"/>
              <a:t>=0);</a:t>
            </a:r>
            <a:br>
              <a:rPr lang="en-US" sz="1800" dirty="0"/>
            </a:br>
            <a:r>
              <a:rPr lang="en-US" sz="1800" dirty="0"/>
              <a:t>    </a:t>
            </a:r>
            <a:r>
              <a:rPr lang="en-US" sz="1800" b="1" dirty="0"/>
              <a:t>static void </a:t>
            </a:r>
            <a:r>
              <a:rPr lang="en-US" sz="1800" dirty="0" err="1"/>
              <a:t>AccessMessageData</a:t>
            </a:r>
            <a:r>
              <a:rPr lang="en-US" sz="1800" dirty="0"/>
              <a:t>(uint8_t *</a:t>
            </a:r>
            <a:r>
              <a:rPr lang="en-US" sz="1800" dirty="0" err="1"/>
              <a:t>MsgBuffer</a:t>
            </a:r>
            <a:r>
              <a:rPr lang="en-US" sz="1800" dirty="0"/>
              <a:t>, uint64_t </a:t>
            </a:r>
            <a:r>
              <a:rPr lang="en-US" sz="1800" dirty="0" err="1"/>
              <a:t>maxMsgBytes</a:t>
            </a:r>
            <a:r>
              <a:rPr lang="en-US" sz="1800" dirty="0"/>
              <a:t>,</a:t>
            </a:r>
            <a:br>
              <a:rPr lang="en-US" sz="1800" dirty="0"/>
            </a:br>
            <a:r>
              <a:rPr lang="en-US" sz="1800" dirty="0"/>
              <a:t>                                  uint64_t </a:t>
            </a:r>
            <a:r>
              <a:rPr lang="en-US" sz="1800" dirty="0" err="1"/>
              <a:t>CurrentOffset</a:t>
            </a:r>
            <a:r>
              <a:rPr lang="en-US" sz="1800" dirty="0"/>
              <a:t>, </a:t>
            </a:r>
            <a:r>
              <a:rPr lang="en-US" sz="1800" dirty="0" err="1"/>
              <a:t>SingleMessageHeader</a:t>
            </a:r>
            <a:r>
              <a:rPr lang="en-US" sz="1800" dirty="0"/>
              <a:t> *</a:t>
            </a:r>
            <a:r>
              <a:rPr lang="en-US" sz="1800" dirty="0" err="1"/>
              <a:t>DataHeader</a:t>
            </a:r>
            <a:r>
              <a:rPr lang="en-US" sz="1800" dirty="0"/>
              <a:t>,</a:t>
            </a:r>
            <a:br>
              <a:rPr lang="en-US" sz="1800" dirty="0"/>
            </a:br>
            <a:r>
              <a:rPr lang="en-US" sz="1800" dirty="0"/>
              <a:t>                                  uint64_t </a:t>
            </a:r>
            <a:r>
              <a:rPr lang="en-US" sz="1800" dirty="0" err="1"/>
              <a:t>maxReadBytes</a:t>
            </a:r>
            <a:r>
              <a:rPr lang="en-US" sz="1800" dirty="0"/>
              <a:t>, uint8_t *</a:t>
            </a:r>
            <a:r>
              <a:rPr lang="en-US" sz="1800" dirty="0" err="1"/>
              <a:t>OutputBuffer</a:t>
            </a:r>
            <a:r>
              <a:rPr lang="en-US" sz="1800" dirty="0"/>
              <a:t>);</a:t>
            </a:r>
            <a:br>
              <a:rPr lang="en-US" sz="1800" dirty="0"/>
            </a:br>
            <a:r>
              <a:rPr lang="en-US" sz="1800" dirty="0"/>
              <a:t>    </a:t>
            </a:r>
            <a:r>
              <a:rPr lang="en-US" sz="1800" dirty="0" err="1"/>
              <a:t>MessageHeaderData</a:t>
            </a:r>
            <a:r>
              <a:rPr lang="en-US" sz="1800" dirty="0"/>
              <a:t>* </a:t>
            </a:r>
            <a:r>
              <a:rPr lang="en-US" sz="1800" dirty="0" err="1"/>
              <a:t>FindMsgHeader</a:t>
            </a:r>
            <a:r>
              <a:rPr lang="en-US" sz="1800" dirty="0"/>
              <a:t>(int64_t </a:t>
            </a:r>
            <a:r>
              <a:rPr lang="en-US" sz="1800" dirty="0" err="1"/>
              <a:t>MessageID</a:t>
            </a:r>
            <a:r>
              <a:rPr lang="en-US" sz="1800" dirty="0"/>
              <a:t>, int32_t </a:t>
            </a:r>
            <a:r>
              <a:rPr lang="en-US" sz="1800" dirty="0" err="1"/>
              <a:t>bufferSelect</a:t>
            </a:r>
            <a:r>
              <a:rPr lang="en-US" sz="1800" dirty="0"/>
              <a:t>=-1);  //! -- returns a </a:t>
            </a:r>
            <a:r>
              <a:rPr lang="en-US" sz="1800" dirty="0" err="1"/>
              <a:t>MessageHeaderData</a:t>
            </a:r>
            <a:br>
              <a:rPr lang="en-US" sz="1800" dirty="0"/>
            </a:br>
            <a:r>
              <a:rPr lang="en-US" sz="1800" dirty="0"/>
              <a:t>    </a:t>
            </a:r>
            <a:r>
              <a:rPr lang="en-US" sz="1800" b="1" dirty="0"/>
              <a:t>void </a:t>
            </a:r>
            <a:r>
              <a:rPr lang="en-US" sz="1800" dirty="0" err="1"/>
              <a:t>PrintAllMessageData</a:t>
            </a:r>
            <a:r>
              <a:rPr lang="en-US" sz="1800" dirty="0"/>
              <a:t>();  //! -- prints data for messages in current buffer</a:t>
            </a:r>
            <a:br>
              <a:rPr lang="en-US" sz="1800" dirty="0"/>
            </a:br>
            <a:r>
              <a:rPr lang="en-US" sz="1800" dirty="0"/>
              <a:t>    </a:t>
            </a:r>
            <a:r>
              <a:rPr lang="en-US" sz="1800" b="1" dirty="0"/>
              <a:t>void </a:t>
            </a:r>
            <a:r>
              <a:rPr lang="en-US" sz="1800" dirty="0" err="1"/>
              <a:t>PrintMessageStats</a:t>
            </a:r>
            <a:r>
              <a:rPr lang="en-US" sz="1800" dirty="0"/>
              <a:t>(int64_t </a:t>
            </a:r>
            <a:r>
              <a:rPr lang="en-US" sz="1800" dirty="0" err="1"/>
              <a:t>MessageID</a:t>
            </a:r>
            <a:r>
              <a:rPr lang="en-US" sz="1800" dirty="0"/>
              <a:t>);  //! -- prints data for a single message by ID</a:t>
            </a:r>
            <a:br>
              <a:rPr lang="en-US" sz="1800" dirty="0"/>
            </a:br>
            <a:r>
              <a:rPr lang="en-US" sz="1800" dirty="0"/>
              <a:t>    std::string </a:t>
            </a:r>
            <a:r>
              <a:rPr lang="en-US" sz="1800" dirty="0" err="1"/>
              <a:t>FindMessageName</a:t>
            </a:r>
            <a:r>
              <a:rPr lang="en-US" sz="1800" dirty="0"/>
              <a:t>(int64_t </a:t>
            </a:r>
            <a:r>
              <a:rPr lang="en-US" sz="1800" dirty="0" err="1"/>
              <a:t>MessageID</a:t>
            </a:r>
            <a:r>
              <a:rPr lang="en-US" sz="1800" dirty="0"/>
              <a:t>, int32_t </a:t>
            </a:r>
            <a:r>
              <a:rPr lang="en-US" sz="1800" dirty="0" err="1"/>
              <a:t>bufferSelect</a:t>
            </a:r>
            <a:r>
              <a:rPr lang="en-US" sz="1800" dirty="0"/>
              <a:t>=-1);  //! -- searches only the selected buffer</a:t>
            </a:r>
            <a:br>
              <a:rPr lang="en-US" sz="1800" dirty="0"/>
            </a:br>
            <a:r>
              <a:rPr lang="en-US" sz="1800" dirty="0"/>
              <a:t>    int64_t </a:t>
            </a:r>
            <a:r>
              <a:rPr lang="en-US" sz="1800" dirty="0" err="1"/>
              <a:t>FindMessageID</a:t>
            </a:r>
            <a:r>
              <a:rPr lang="en-US" sz="1800" dirty="0"/>
              <a:t>(</a:t>
            </a:r>
            <a:r>
              <a:rPr lang="en-US" sz="1800" dirty="0" err="1"/>
              <a:t>std</a:t>
            </a:r>
            <a:r>
              <a:rPr lang="en-US" sz="1800" dirty="0"/>
              <a:t>::string </a:t>
            </a:r>
            <a:r>
              <a:rPr lang="en-US" sz="1800" dirty="0" err="1"/>
              <a:t>MessageName</a:t>
            </a:r>
            <a:r>
              <a:rPr lang="en-US" sz="1800" dirty="0"/>
              <a:t>, int32_t </a:t>
            </a:r>
            <a:r>
              <a:rPr lang="en-US" sz="1800" dirty="0" err="1"/>
              <a:t>bufferSelect</a:t>
            </a:r>
            <a:r>
              <a:rPr lang="en-US" sz="1800" dirty="0"/>
              <a:t>=-1);  //! -- searches only the selected buffer</a:t>
            </a:r>
            <a:br>
              <a:rPr lang="en-US" sz="1800" dirty="0"/>
            </a:br>
            <a:r>
              <a:rPr lang="en-US" sz="1800" dirty="0"/>
              <a:t>    int64_t </a:t>
            </a:r>
            <a:r>
              <a:rPr lang="en-US" sz="1800" dirty="0" err="1"/>
              <a:t>subscribeToMessage</a:t>
            </a:r>
            <a:r>
              <a:rPr lang="en-US" sz="1800" dirty="0"/>
              <a:t>(</a:t>
            </a:r>
            <a:r>
              <a:rPr lang="en-US" sz="1800" dirty="0" err="1"/>
              <a:t>std</a:t>
            </a:r>
            <a:r>
              <a:rPr lang="en-US" sz="1800" dirty="0"/>
              <a:t>::string </a:t>
            </a:r>
            <a:r>
              <a:rPr lang="en-US" sz="1800" dirty="0" err="1"/>
              <a:t>messageName</a:t>
            </a:r>
            <a:r>
              <a:rPr lang="en-US" sz="1800" dirty="0"/>
              <a:t>, uint64_t </a:t>
            </a:r>
            <a:r>
              <a:rPr lang="en-US" sz="1800" dirty="0" err="1"/>
              <a:t>messageSize</a:t>
            </a:r>
            <a:r>
              <a:rPr lang="en-US" sz="1800" dirty="0"/>
              <a:t>,</a:t>
            </a:r>
            <a:br>
              <a:rPr lang="en-US" sz="1800" dirty="0"/>
            </a:br>
            <a:r>
              <a:rPr lang="en-US" sz="1800" dirty="0"/>
              <a:t>        int64_t </a:t>
            </a:r>
            <a:r>
              <a:rPr lang="en-US" sz="1800" dirty="0" err="1"/>
              <a:t>moduleID</a:t>
            </a:r>
            <a:r>
              <a:rPr lang="en-US" sz="1800" dirty="0"/>
              <a:t>);</a:t>
            </a:r>
            <a:br>
              <a:rPr lang="en-US" sz="1800" dirty="0"/>
            </a:br>
            <a:r>
              <a:rPr lang="en-US" sz="1800" dirty="0"/>
              <a:t>    uint64_t </a:t>
            </a:r>
            <a:r>
              <a:rPr lang="en-US" sz="1800" dirty="0" err="1"/>
              <a:t>checkoutModuleID</a:t>
            </a:r>
            <a:r>
              <a:rPr lang="en-US" sz="1800" dirty="0"/>
              <a:t>();  //! -- Assigns next integer module ID</a:t>
            </a:r>
            <a:br>
              <a:rPr lang="en-US" sz="1800" dirty="0"/>
            </a:br>
            <a:r>
              <a:rPr lang="en-US" sz="1800" dirty="0"/>
              <a:t>    </a:t>
            </a:r>
            <a:r>
              <a:rPr lang="en-US" sz="1800" b="1" dirty="0"/>
              <a:t>void </a:t>
            </a:r>
            <a:r>
              <a:rPr lang="en-US" sz="1800" dirty="0" err="1"/>
              <a:t>selectMessageBuffer</a:t>
            </a:r>
            <a:r>
              <a:rPr lang="en-US" sz="1800" dirty="0"/>
              <a:t>(uint64_t </a:t>
            </a:r>
            <a:r>
              <a:rPr lang="en-US" sz="1800" dirty="0" err="1"/>
              <a:t>bufferUse</a:t>
            </a:r>
            <a:r>
              <a:rPr lang="en-US" sz="1800" dirty="0"/>
              <a:t>);  //! -- sets a default buffer for everything to use</a:t>
            </a:r>
            <a:br>
              <a:rPr lang="en-US" sz="1800" dirty="0"/>
            </a:br>
            <a:r>
              <a:rPr lang="en-US" sz="1800" dirty="0"/>
              <a:t>    uint64_t </a:t>
            </a:r>
            <a:r>
              <a:rPr lang="en-US" sz="1800" dirty="0" err="1"/>
              <a:t>getProcessCount</a:t>
            </a:r>
            <a:r>
              <a:rPr lang="en-US" sz="1800" dirty="0"/>
              <a:t>() {</a:t>
            </a:r>
            <a:r>
              <a:rPr lang="en-US" sz="1800" b="1" dirty="0"/>
              <a:t>return</a:t>
            </a:r>
            <a:r>
              <a:rPr lang="en-US" sz="1800" dirty="0"/>
              <a:t>(</a:t>
            </a:r>
            <a:r>
              <a:rPr lang="en-US" sz="1800" b="1" dirty="0"/>
              <a:t>this</a:t>
            </a:r>
            <a:r>
              <a:rPr lang="en-US" sz="1800" dirty="0"/>
              <a:t>-&gt;</a:t>
            </a:r>
            <a:r>
              <a:rPr lang="en-US" sz="1800" dirty="0" err="1"/>
              <a:t>dataBuffers.size</a:t>
            </a:r>
            <a:r>
              <a:rPr lang="en-US" sz="1800" dirty="0"/>
              <a:t>());}</a:t>
            </a:r>
            <a:br>
              <a:rPr lang="en-US" sz="1800" dirty="0"/>
            </a:br>
            <a:r>
              <a:rPr lang="en-US" sz="1800" dirty="0"/>
              <a:t>    </a:t>
            </a:r>
            <a:r>
              <a:rPr lang="en-US" sz="1800" dirty="0" err="1"/>
              <a:t>MessageIdentData</a:t>
            </a:r>
            <a:r>
              <a:rPr lang="en-US" sz="1800" dirty="0"/>
              <a:t> </a:t>
            </a:r>
            <a:r>
              <a:rPr lang="en-US" sz="1800" dirty="0" err="1"/>
              <a:t>messagePublishSearch</a:t>
            </a:r>
            <a:r>
              <a:rPr lang="en-US" sz="1800" dirty="0"/>
              <a:t>(</a:t>
            </a:r>
            <a:r>
              <a:rPr lang="en-US" sz="1800" dirty="0" err="1"/>
              <a:t>std</a:t>
            </a:r>
            <a:r>
              <a:rPr lang="en-US" sz="1800" dirty="0"/>
              <a:t>::string </a:t>
            </a:r>
            <a:r>
              <a:rPr lang="en-US" sz="1800" dirty="0" err="1"/>
              <a:t>messageName</a:t>
            </a:r>
            <a:r>
              <a:rPr lang="en-US" sz="1800" dirty="0"/>
              <a:t>);  //! -- returns </a:t>
            </a:r>
            <a:r>
              <a:rPr lang="en-US" sz="1800" dirty="0" err="1"/>
              <a:t>MessageIdentData</a:t>
            </a:r>
            <a:r>
              <a:rPr lang="en-US" sz="1800" dirty="0"/>
              <a:t> if found</a:t>
            </a:r>
            <a:br>
              <a:rPr lang="en-US" sz="1800" dirty="0"/>
            </a:br>
            <a:r>
              <a:rPr lang="en-US" sz="1800" dirty="0"/>
              <a:t>    int64_t </a:t>
            </a:r>
            <a:r>
              <a:rPr lang="en-US" sz="1800" dirty="0" err="1"/>
              <a:t>findMessageBuffer</a:t>
            </a:r>
            <a:r>
              <a:rPr lang="en-US" sz="1800" dirty="0"/>
              <a:t>(</a:t>
            </a:r>
            <a:r>
              <a:rPr lang="en-US" sz="1800" dirty="0" err="1"/>
              <a:t>std</a:t>
            </a:r>
            <a:r>
              <a:rPr lang="en-US" sz="1800" dirty="0"/>
              <a:t>::string </a:t>
            </a:r>
            <a:r>
              <a:rPr lang="en-US" sz="1800" dirty="0" err="1"/>
              <a:t>bufferName</a:t>
            </a:r>
            <a:r>
              <a:rPr lang="en-US" sz="1800" dirty="0"/>
              <a:t>);</a:t>
            </a:r>
            <a:br>
              <a:rPr lang="en-US" sz="1800" dirty="0"/>
            </a:br>
            <a:r>
              <a:rPr lang="en-US" sz="1800" dirty="0"/>
              <a:t>    </a:t>
            </a:r>
            <a:r>
              <a:rPr lang="en-US" sz="1800" dirty="0" err="1"/>
              <a:t>std</a:t>
            </a:r>
            <a:r>
              <a:rPr lang="en-US" sz="1800" dirty="0"/>
              <a:t>::set&lt;</a:t>
            </a:r>
            <a:r>
              <a:rPr lang="en-US" sz="1800" dirty="0" err="1"/>
              <a:t>std</a:t>
            </a:r>
            <a:r>
              <a:rPr lang="en-US" sz="1800" dirty="0"/>
              <a:t>::string&gt; </a:t>
            </a:r>
            <a:r>
              <a:rPr lang="en-US" sz="1800" dirty="0" err="1"/>
              <a:t>getUnpublishedMessages</a:t>
            </a:r>
            <a:r>
              <a:rPr lang="en-US" sz="1800" dirty="0"/>
              <a:t>();  //! -- returns </a:t>
            </a:r>
            <a:r>
              <a:rPr lang="en-US" sz="1800" dirty="0" err="1"/>
              <a:t>msgs</a:t>
            </a:r>
            <a:r>
              <a:rPr lang="en-US" sz="1800" dirty="0"/>
              <a:t> no one has access rights to</a:t>
            </a:r>
            <a:br>
              <a:rPr lang="en-US" sz="1800" dirty="0"/>
            </a:br>
            <a:r>
              <a:rPr lang="en-US" sz="1800" dirty="0"/>
              <a:t>    </a:t>
            </a:r>
            <a:r>
              <a:rPr lang="en-US" sz="1800" dirty="0" err="1"/>
              <a:t>std</a:t>
            </a:r>
            <a:r>
              <a:rPr lang="en-US" sz="1800" dirty="0"/>
              <a:t>::set&lt;</a:t>
            </a:r>
            <a:r>
              <a:rPr lang="en-US" sz="1800" dirty="0" err="1"/>
              <a:t>std</a:t>
            </a:r>
            <a:r>
              <a:rPr lang="en-US" sz="1800" dirty="0"/>
              <a:t>::string&gt; </a:t>
            </a:r>
            <a:r>
              <a:rPr lang="en-US" sz="1800" dirty="0" err="1"/>
              <a:t>getUniqueMessageNames</a:t>
            </a:r>
            <a:r>
              <a:rPr lang="en-US" sz="1800" dirty="0"/>
              <a:t>();  //! -- searched across all buffers</a:t>
            </a:r>
            <a:br>
              <a:rPr lang="en-US" sz="1800" dirty="0"/>
            </a:br>
            <a:r>
              <a:rPr lang="en-US" sz="1800" dirty="0"/>
              <a:t>    std::set&lt;std::pair&lt;</a:t>
            </a:r>
            <a:r>
              <a:rPr lang="en-US" sz="1800" b="1" dirty="0"/>
              <a:t>long int</a:t>
            </a:r>
            <a:r>
              <a:rPr lang="en-US" sz="1800" dirty="0"/>
              <a:t>, </a:t>
            </a:r>
            <a:r>
              <a:rPr lang="en-US" sz="1800" b="1" dirty="0"/>
              <a:t>long int</a:t>
            </a:r>
            <a:r>
              <a:rPr lang="en-US" sz="1800" dirty="0"/>
              <a:t>&gt;&gt;</a:t>
            </a:r>
            <a:br>
              <a:rPr lang="en-US" sz="1800" dirty="0"/>
            </a:br>
            <a:r>
              <a:rPr lang="en-US" sz="1800" dirty="0"/>
              <a:t>        </a:t>
            </a:r>
            <a:r>
              <a:rPr lang="en-US" sz="1800" dirty="0" err="1"/>
              <a:t>getMessageExchangeData</a:t>
            </a:r>
            <a:r>
              <a:rPr lang="en-US" sz="1800" dirty="0"/>
              <a:t>(int64_t </a:t>
            </a:r>
            <a:r>
              <a:rPr lang="en-US" sz="1800" dirty="0" err="1"/>
              <a:t>MessageID</a:t>
            </a:r>
            <a:r>
              <a:rPr lang="en-US" sz="1800" dirty="0"/>
              <a:t>);</a:t>
            </a:r>
            <a:br>
              <a:rPr lang="en-US" sz="1800" dirty="0"/>
            </a:br>
            <a:r>
              <a:rPr lang="en-US" sz="1800" dirty="0"/>
              <a:t>    </a:t>
            </a:r>
            <a:r>
              <a:rPr lang="en-US" sz="1800" b="1" dirty="0"/>
              <a:t>void </a:t>
            </a:r>
            <a:r>
              <a:rPr lang="en-US" sz="1800" dirty="0" err="1"/>
              <a:t>clearMessaging</a:t>
            </a:r>
            <a:r>
              <a:rPr lang="en-US" sz="1800" dirty="0"/>
              <a:t>();  //! -- wipes out all messages and buffers. total messaging system reset.</a:t>
            </a:r>
            <a:br>
              <a:rPr lang="en-US" sz="1800" dirty="0"/>
            </a:br>
            <a:r>
              <a:rPr lang="en-US" sz="1800" dirty="0"/>
              <a:t>    </a:t>
            </a:r>
            <a:r>
              <a:rPr lang="en-US" sz="1800" b="1" dirty="0"/>
              <a:t>bool </a:t>
            </a:r>
            <a:r>
              <a:rPr lang="en-US" sz="1800" dirty="0" err="1"/>
              <a:t>obtainWriteRights</a:t>
            </a:r>
            <a:r>
              <a:rPr lang="en-US" sz="1800" dirty="0"/>
              <a:t>(int64_t </a:t>
            </a:r>
            <a:r>
              <a:rPr lang="en-US" sz="1800" dirty="0" err="1"/>
              <a:t>MessageID</a:t>
            </a:r>
            <a:r>
              <a:rPr lang="en-US" sz="1800" dirty="0"/>
              <a:t>, int64_t </a:t>
            </a:r>
            <a:r>
              <a:rPr lang="en-US" sz="1800" dirty="0" err="1"/>
              <a:t>moduleID</a:t>
            </a:r>
            <a:r>
              <a:rPr lang="en-US" sz="1800" dirty="0"/>
              <a:t>);  //! -- grants rights to the requesting module</a:t>
            </a:r>
            <a:br>
              <a:rPr lang="en-US" sz="1800" dirty="0"/>
            </a:br>
            <a:r>
              <a:rPr lang="en-US" sz="1800" dirty="0"/>
              <a:t>    </a:t>
            </a:r>
            <a:r>
              <a:rPr lang="en-US" sz="1800" b="1" dirty="0"/>
              <a:t>bool </a:t>
            </a:r>
            <a:r>
              <a:rPr lang="en-US" sz="1800" dirty="0" err="1"/>
              <a:t>obtainReadRights</a:t>
            </a:r>
            <a:r>
              <a:rPr lang="en-US" sz="1800" dirty="0"/>
              <a:t>(int64_t </a:t>
            </a:r>
            <a:r>
              <a:rPr lang="en-US" sz="1800" dirty="0" err="1"/>
              <a:t>MessageID</a:t>
            </a:r>
            <a:r>
              <a:rPr lang="en-US" sz="1800" dirty="0"/>
              <a:t>, int64_t </a:t>
            </a:r>
            <a:r>
              <a:rPr lang="en-US" sz="1800" dirty="0" err="1"/>
              <a:t>moduleID</a:t>
            </a:r>
            <a:r>
              <a:rPr lang="en-US" sz="1800" dirty="0"/>
              <a:t>);  //! -- grants rights to the requesting module</a:t>
            </a:r>
            <a:br>
              <a:rPr lang="en-US" sz="1800" dirty="0"/>
            </a:br>
            <a:r>
              <a:rPr lang="en-US" sz="1800" dirty="0"/>
              <a:t>    uint64_t </a:t>
            </a:r>
            <a:r>
              <a:rPr lang="en-US" sz="1800" dirty="0" err="1"/>
              <a:t>getFailureCount</a:t>
            </a:r>
            <a:r>
              <a:rPr lang="en-US" sz="1800" dirty="0"/>
              <a:t>() {</a:t>
            </a:r>
            <a:r>
              <a:rPr lang="en-US" sz="1800" b="1" dirty="0"/>
              <a:t>return </a:t>
            </a:r>
            <a:r>
              <a:rPr lang="en-US" sz="1800" dirty="0"/>
              <a:t>(</a:t>
            </a:r>
            <a:r>
              <a:rPr lang="en-US" sz="1800" b="1" dirty="0"/>
              <a:t>this</a:t>
            </a:r>
            <a:r>
              <a:rPr lang="en-US" sz="1800" dirty="0"/>
              <a:t>-&gt;</a:t>
            </a:r>
            <a:r>
              <a:rPr lang="en-US" sz="1800" dirty="0" err="1"/>
              <a:t>CreateFails</a:t>
            </a:r>
            <a:r>
              <a:rPr lang="en-US" sz="1800" dirty="0"/>
              <a:t> + </a:t>
            </a:r>
            <a:r>
              <a:rPr lang="en-US" sz="1800" b="1" dirty="0"/>
              <a:t>this</a:t>
            </a:r>
            <a:r>
              <a:rPr lang="en-US" sz="1800" dirty="0"/>
              <a:t>-&gt;</a:t>
            </a:r>
            <a:r>
              <a:rPr lang="en-US" sz="1800" dirty="0" err="1"/>
              <a:t>ReadFails</a:t>
            </a:r>
            <a:r>
              <a:rPr lang="en-US" sz="1800" dirty="0"/>
              <a:t> + </a:t>
            </a:r>
            <a:r>
              <a:rPr lang="en-US" sz="1800" b="1" dirty="0"/>
              <a:t>this</a:t>
            </a:r>
            <a:r>
              <a:rPr lang="en-US" sz="1800" dirty="0"/>
              <a:t>-&gt;</a:t>
            </a:r>
            <a:r>
              <a:rPr lang="en-US" sz="1800" dirty="0" err="1"/>
              <a:t>WriteFails</a:t>
            </a:r>
            <a:r>
              <a:rPr lang="en-US" sz="1800" dirty="0"/>
              <a:t>);}</a:t>
            </a:r>
            <a:br>
              <a:rPr lang="en-US" sz="1800" dirty="0"/>
            </a:br>
            <a:br>
              <a:rPr lang="en-US" sz="1800" dirty="0"/>
            </a:br>
            <a:r>
              <a:rPr lang="en-US" sz="1800" b="1" dirty="0"/>
              <a:t>private</a:t>
            </a:r>
            <a:r>
              <a:rPr lang="en-US" sz="1800" dirty="0"/>
              <a:t>:</a:t>
            </a:r>
            <a:br>
              <a:rPr lang="en-US" sz="1800" dirty="0"/>
            </a:br>
            <a:r>
              <a:rPr lang="en-US" sz="1800" dirty="0"/>
              <a:t>    </a:t>
            </a:r>
            <a:r>
              <a:rPr lang="en-US" sz="1800" dirty="0" err="1"/>
              <a:t>SystemMessaging</a:t>
            </a:r>
            <a:r>
              <a:rPr lang="en-US" sz="1800" dirty="0"/>
              <a:t>();</a:t>
            </a:r>
            <a:br>
              <a:rPr lang="en-US" sz="1800" dirty="0"/>
            </a:br>
            <a:r>
              <a:rPr lang="en-US" sz="1800" dirty="0"/>
              <a:t>    ~</a:t>
            </a:r>
            <a:r>
              <a:rPr lang="en-US" sz="1800" dirty="0" err="1"/>
              <a:t>SystemMessaging</a:t>
            </a:r>
            <a:r>
              <a:rPr lang="en-US" sz="1800" dirty="0"/>
              <a:t>();</a:t>
            </a:r>
            <a:br>
              <a:rPr lang="en-US" sz="1800" dirty="0"/>
            </a:br>
            <a:r>
              <a:rPr lang="en-US" sz="1800" dirty="0"/>
              <a:t>    </a:t>
            </a:r>
            <a:r>
              <a:rPr lang="en-US" sz="1800" dirty="0" err="1"/>
              <a:t>SystemMessaging</a:t>
            </a:r>
            <a:r>
              <a:rPr lang="en-US" sz="1800" dirty="0"/>
              <a:t>(</a:t>
            </a:r>
            <a:r>
              <a:rPr lang="en-US" sz="1800" dirty="0" err="1"/>
              <a:t>SystemMessaging</a:t>
            </a:r>
            <a:r>
              <a:rPr lang="en-US" sz="1800" dirty="0"/>
              <a:t> </a:t>
            </a:r>
            <a:r>
              <a:rPr lang="en-US" sz="1800" b="1" dirty="0" err="1"/>
              <a:t>const</a:t>
            </a:r>
            <a:r>
              <a:rPr lang="en-US" sz="1800" b="1" dirty="0"/>
              <a:t> </a:t>
            </a:r>
            <a:r>
              <a:rPr lang="en-US" sz="1800" dirty="0"/>
              <a:t>&amp;) {};</a:t>
            </a:r>
            <a:br>
              <a:rPr lang="en-US" sz="1800" dirty="0"/>
            </a:br>
            <a:r>
              <a:rPr lang="en-US" sz="1800" dirty="0"/>
              <a:t>    </a:t>
            </a:r>
            <a:r>
              <a:rPr lang="en-US" sz="1800" dirty="0" err="1"/>
              <a:t>SystemMessaging</a:t>
            </a:r>
            <a:r>
              <a:rPr lang="en-US" sz="1800" dirty="0"/>
              <a:t>&amp; </a:t>
            </a:r>
            <a:r>
              <a:rPr lang="en-US" sz="1800" b="1" dirty="0"/>
              <a:t>operator </a:t>
            </a:r>
            <a:r>
              <a:rPr lang="en-US" sz="1800" dirty="0"/>
              <a:t>=(</a:t>
            </a:r>
            <a:r>
              <a:rPr lang="en-US" sz="1800" dirty="0" err="1"/>
              <a:t>SystemMessaging</a:t>
            </a:r>
            <a:r>
              <a:rPr lang="en-US" sz="1800" dirty="0"/>
              <a:t> </a:t>
            </a:r>
            <a:r>
              <a:rPr lang="en-US" sz="1800" b="1" dirty="0" err="1"/>
              <a:t>const</a:t>
            </a:r>
            <a:r>
              <a:rPr lang="en-US" sz="1800" b="1" dirty="0"/>
              <a:t> </a:t>
            </a:r>
            <a:r>
              <a:rPr lang="en-US" sz="1800" dirty="0"/>
              <a:t>&amp;){</a:t>
            </a:r>
            <a:r>
              <a:rPr lang="en-US" sz="1800" b="1" dirty="0"/>
              <a:t>return</a:t>
            </a:r>
            <a:r>
              <a:rPr lang="en-US" sz="1800" dirty="0"/>
              <a:t>(*</a:t>
            </a:r>
            <a:r>
              <a:rPr lang="en-US" sz="1800" b="1" dirty="0"/>
              <a:t>this</a:t>
            </a:r>
            <a:r>
              <a:rPr lang="en-US" sz="1800" dirty="0"/>
              <a:t>);};</a:t>
            </a:r>
            <a:endParaRPr kumimoji="0" lang="en-US" sz="18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endParaRPr>
          </a:p>
        </p:txBody>
      </p:sp>
    </p:spTree>
    <p:extLst>
      <p:ext uri="{BB962C8B-B14F-4D97-AF65-F5344CB8AC3E}">
        <p14:creationId xmlns:p14="http://schemas.microsoft.com/office/powerpoint/2010/main" val="806304392"/>
      </p:ext>
    </p:extLst>
  </p:cSld>
  <p:clrMapOvr>
    <a:masterClrMapping/>
  </p:clrMapOvr>
  <p:transition spd="med"/>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EFCDC-E216-A84F-846E-0C63BA8D2674}"/>
              </a:ext>
            </a:extLst>
          </p:cNvPr>
          <p:cNvSpPr>
            <a:spLocks noGrp="1"/>
          </p:cNvSpPr>
          <p:nvPr>
            <p:ph type="title"/>
          </p:nvPr>
        </p:nvSpPr>
        <p:spPr/>
        <p:txBody>
          <a:bodyPr/>
          <a:lstStyle/>
          <a:p>
            <a:r>
              <a:rPr lang="en-US" dirty="0"/>
              <a:t>What does </a:t>
            </a:r>
            <a:r>
              <a:rPr lang="en-US" dirty="0" err="1"/>
              <a:t>SystemMessaging</a:t>
            </a:r>
            <a:r>
              <a:rPr lang="en-US" dirty="0"/>
              <a:t>() do?</a:t>
            </a:r>
          </a:p>
        </p:txBody>
      </p:sp>
      <p:cxnSp>
        <p:nvCxnSpPr>
          <p:cNvPr id="6" name="Straight Arrow Connector 5">
            <a:extLst>
              <a:ext uri="{FF2B5EF4-FFF2-40B4-BE49-F238E27FC236}">
                <a16:creationId xmlns:a16="http://schemas.microsoft.com/office/drawing/2014/main" id="{9810BD4D-AA54-F544-8BA3-3B25B1E51B5F}"/>
              </a:ext>
            </a:extLst>
          </p:cNvPr>
          <p:cNvCxnSpPr>
            <a:cxnSpLocks/>
          </p:cNvCxnSpPr>
          <p:nvPr/>
        </p:nvCxnSpPr>
        <p:spPr>
          <a:xfrm flipH="1">
            <a:off x="7924801" y="8472893"/>
            <a:ext cx="6386944" cy="0"/>
          </a:xfrm>
          <a:prstGeom prst="straightConnector1">
            <a:avLst/>
          </a:prstGeom>
          <a:noFill/>
          <a:ln w="762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9" name="TextBox 8">
            <a:extLst>
              <a:ext uri="{FF2B5EF4-FFF2-40B4-BE49-F238E27FC236}">
                <a16:creationId xmlns:a16="http://schemas.microsoft.com/office/drawing/2014/main" id="{5AA55DEF-22F3-3F49-8A7B-06EB8FEE1D19}"/>
              </a:ext>
            </a:extLst>
          </p:cNvPr>
          <p:cNvSpPr txBox="1"/>
          <p:nvPr/>
        </p:nvSpPr>
        <p:spPr>
          <a:xfrm>
            <a:off x="14468940" y="7483225"/>
            <a:ext cx="7524750" cy="9541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822960" rtl="0" fontAlgn="auto" latinLnBrk="0" hangingPunct="0">
              <a:lnSpc>
                <a:spcPct val="100000"/>
              </a:lnSpc>
              <a:spcBef>
                <a:spcPts val="0"/>
              </a:spcBef>
              <a:spcAft>
                <a:spcPts val="0"/>
              </a:spcAft>
              <a:buClrTx/>
              <a:buSzTx/>
              <a:buFontTx/>
              <a:buNone/>
              <a:tabLst/>
            </a:pPr>
            <a:r>
              <a:rPr lang="en-US" sz="2500" dirty="0">
                <a:solidFill>
                  <a:schemeClr val="tx1"/>
                </a:solidFill>
              </a:rPr>
              <a:t>This asks the messaging system to hand out the next </a:t>
            </a:r>
            <a:r>
              <a:rPr lang="en-US" sz="2500" dirty="0" err="1">
                <a:solidFill>
                  <a:schemeClr val="tx1"/>
                </a:solidFill>
              </a:rPr>
              <a:t>moduleID</a:t>
            </a:r>
            <a:r>
              <a:rPr lang="en-US" sz="2500" dirty="0">
                <a:solidFill>
                  <a:schemeClr val="tx1"/>
                </a:solidFill>
              </a:rPr>
              <a:t>.</a:t>
            </a:r>
            <a:endParaRPr lang="en-US" sz="2500" dirty="0">
              <a:solidFill>
                <a:srgbClr val="FF0000"/>
              </a:solidFill>
            </a:endParaRPr>
          </a:p>
        </p:txBody>
      </p:sp>
      <p:sp>
        <p:nvSpPr>
          <p:cNvPr id="7" name="Rectangle 6">
            <a:extLst>
              <a:ext uri="{FF2B5EF4-FFF2-40B4-BE49-F238E27FC236}">
                <a16:creationId xmlns:a16="http://schemas.microsoft.com/office/drawing/2014/main" id="{980ECEBC-789D-5042-A5B3-54EC09170439}"/>
              </a:ext>
            </a:extLst>
          </p:cNvPr>
          <p:cNvSpPr/>
          <p:nvPr/>
        </p:nvSpPr>
        <p:spPr>
          <a:xfrm>
            <a:off x="700056" y="1894059"/>
            <a:ext cx="12966516" cy="11772454"/>
          </a:xfrm>
          <a:prstGeom prst="rect">
            <a:avLst/>
          </a:prstGeom>
          <a:solidFill>
            <a:srgbClr val="C9B37C">
              <a:alpha val="50000"/>
            </a:srgbClr>
          </a:solidFill>
          <a:ln w="12700"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8580" tIns="68580" rIns="68580" bIns="68580" numCol="1" spcCol="38100" rtlCol="0" anchor="ctr">
            <a:spAutoFit/>
          </a:bodyPr>
          <a:lstStyle/>
          <a:p>
            <a:r>
              <a:rPr lang="en-US" sz="1800" b="1" dirty="0"/>
              <a:t>public</a:t>
            </a:r>
            <a:r>
              <a:rPr lang="en-US" sz="1800" dirty="0"/>
              <a:t>:</a:t>
            </a:r>
            <a:br>
              <a:rPr lang="en-US" sz="1800" dirty="0"/>
            </a:br>
            <a:r>
              <a:rPr lang="en-US" sz="1800" dirty="0"/>
              <a:t>    </a:t>
            </a:r>
            <a:r>
              <a:rPr lang="en-US" sz="1800" b="1" dirty="0"/>
              <a:t>static </a:t>
            </a:r>
            <a:r>
              <a:rPr lang="en-US" sz="1800" dirty="0" err="1"/>
              <a:t>SystemMessaging</a:t>
            </a:r>
            <a:r>
              <a:rPr lang="en-US" sz="1800" dirty="0"/>
              <a:t>* </a:t>
            </a:r>
            <a:r>
              <a:rPr lang="en-US" sz="1800" dirty="0" err="1"/>
              <a:t>GetInstance</a:t>
            </a:r>
            <a:r>
              <a:rPr lang="en-US" sz="1800" dirty="0"/>
              <a:t>();  //! -- returns a pointer to the sim instance of </a:t>
            </a:r>
            <a:r>
              <a:rPr lang="en-US" sz="1800" dirty="0" err="1"/>
              <a:t>SystemMessaging</a:t>
            </a:r>
            <a:br>
              <a:rPr lang="en-US" sz="1800" dirty="0"/>
            </a:br>
            <a:r>
              <a:rPr lang="en-US" sz="1800" dirty="0"/>
              <a:t>    uint64_t </a:t>
            </a:r>
            <a:r>
              <a:rPr lang="en-US" sz="1800" dirty="0" err="1"/>
              <a:t>AttachStorageBucket</a:t>
            </a:r>
            <a:r>
              <a:rPr lang="en-US" sz="1800" dirty="0"/>
              <a:t>(</a:t>
            </a:r>
            <a:r>
              <a:rPr lang="en-US" sz="1800" dirty="0" err="1"/>
              <a:t>std</a:t>
            </a:r>
            <a:r>
              <a:rPr lang="en-US" sz="1800" dirty="0"/>
              <a:t>::string </a:t>
            </a:r>
            <a:r>
              <a:rPr lang="en-US" sz="1800" dirty="0" err="1"/>
              <a:t>bufferName</a:t>
            </a:r>
            <a:r>
              <a:rPr lang="en-US" sz="1800" dirty="0"/>
              <a:t> = "");  //! -- adds a new buffer to the messaging system</a:t>
            </a:r>
            <a:br>
              <a:rPr lang="en-US" sz="1800" dirty="0"/>
            </a:br>
            <a:r>
              <a:rPr lang="en-US" sz="1800" dirty="0"/>
              <a:t>    </a:t>
            </a:r>
            <a:r>
              <a:rPr lang="en-US" sz="1800" b="1" dirty="0"/>
              <a:t>void </a:t>
            </a:r>
            <a:r>
              <a:rPr lang="en-US" sz="1800" dirty="0" err="1"/>
              <a:t>SetNumMessages</a:t>
            </a:r>
            <a:r>
              <a:rPr lang="en-US" sz="1800" dirty="0"/>
              <a:t>(uint64_t </a:t>
            </a:r>
            <a:r>
              <a:rPr lang="en-US" sz="1800" dirty="0" err="1"/>
              <a:t>MessageCount</a:t>
            </a:r>
            <a:r>
              <a:rPr lang="en-US" sz="1800" dirty="0"/>
              <a:t>);  //! --updates message count in buffer header</a:t>
            </a:r>
            <a:br>
              <a:rPr lang="en-US" sz="1800" dirty="0"/>
            </a:br>
            <a:r>
              <a:rPr lang="en-US" sz="1800" dirty="0"/>
              <a:t>    uint64_t </a:t>
            </a:r>
            <a:r>
              <a:rPr lang="en-US" sz="1800" dirty="0" err="1"/>
              <a:t>GetMessageCount</a:t>
            </a:r>
            <a:r>
              <a:rPr lang="en-US" sz="1800" dirty="0"/>
              <a:t>(int32_t </a:t>
            </a:r>
            <a:r>
              <a:rPr lang="en-US" sz="1800" dirty="0" err="1"/>
              <a:t>bufferSelect</a:t>
            </a:r>
            <a:r>
              <a:rPr lang="en-US" sz="1800" dirty="0"/>
              <a:t> = -1);  //! --gets the number of messages in buffer </a:t>
            </a:r>
            <a:r>
              <a:rPr lang="en-US" sz="1800" dirty="0" err="1"/>
              <a:t>bufferSelect</a:t>
            </a:r>
            <a:br>
              <a:rPr lang="en-US" sz="1800" dirty="0"/>
            </a:br>
            <a:r>
              <a:rPr lang="en-US" sz="1800" dirty="0"/>
              <a:t>    </a:t>
            </a:r>
            <a:r>
              <a:rPr lang="en-US" sz="1800" b="1" dirty="0"/>
              <a:t>void </a:t>
            </a:r>
            <a:r>
              <a:rPr lang="en-US" sz="1800" dirty="0" err="1"/>
              <a:t>ClearMessageBuffer</a:t>
            </a:r>
            <a:r>
              <a:rPr lang="en-US" sz="1800" dirty="0"/>
              <a:t>();  //! -- sets current buffer to zeros</a:t>
            </a:r>
            <a:br>
              <a:rPr lang="en-US" sz="1800" dirty="0"/>
            </a:br>
            <a:r>
              <a:rPr lang="en-US" sz="1800" dirty="0"/>
              <a:t>    uint64_t </a:t>
            </a:r>
            <a:r>
              <a:rPr lang="en-US" sz="1800" dirty="0" err="1"/>
              <a:t>GetCurrentSize</a:t>
            </a:r>
            <a:r>
              <a:rPr lang="en-US" sz="1800" dirty="0"/>
              <a:t>();  //! -- returns size of current buffer</a:t>
            </a:r>
            <a:br>
              <a:rPr lang="en-US" sz="1800" dirty="0"/>
            </a:br>
            <a:r>
              <a:rPr lang="en-US" sz="1800" dirty="0"/>
              <a:t>    int64_t </a:t>
            </a:r>
            <a:r>
              <a:rPr lang="en-US" sz="1800" dirty="0" err="1"/>
              <a:t>CreateNewMessage</a:t>
            </a:r>
            <a:r>
              <a:rPr lang="en-US" sz="1800" dirty="0"/>
              <a:t>(std::string </a:t>
            </a:r>
            <a:r>
              <a:rPr lang="en-US" sz="1800" dirty="0" err="1"/>
              <a:t>MessageName</a:t>
            </a:r>
            <a:r>
              <a:rPr lang="en-US" sz="1800" dirty="0"/>
              <a:t>, uint64_t </a:t>
            </a:r>
            <a:r>
              <a:rPr lang="en-US" sz="1800" dirty="0" err="1"/>
              <a:t>MaxSize</a:t>
            </a:r>
            <a:r>
              <a:rPr lang="en-US" sz="1800" dirty="0"/>
              <a:t>,</a:t>
            </a:r>
            <a:br>
              <a:rPr lang="en-US" sz="1800" dirty="0"/>
            </a:br>
            <a:r>
              <a:rPr lang="en-US" sz="1800" dirty="0"/>
              <a:t>        uint64_t </a:t>
            </a:r>
            <a:r>
              <a:rPr lang="en-US" sz="1800" dirty="0" err="1"/>
              <a:t>NumMessageBuffers</a:t>
            </a:r>
            <a:r>
              <a:rPr lang="en-US" sz="1800" dirty="0"/>
              <a:t> = 2, std::string </a:t>
            </a:r>
            <a:r>
              <a:rPr lang="en-US" sz="1800" dirty="0" err="1"/>
              <a:t>messageStruct</a:t>
            </a:r>
            <a:r>
              <a:rPr lang="en-US" sz="1800" dirty="0"/>
              <a:t> = "", int64_t </a:t>
            </a:r>
            <a:r>
              <a:rPr lang="en-US" sz="1800" dirty="0" err="1"/>
              <a:t>moduleID</a:t>
            </a:r>
            <a:r>
              <a:rPr lang="en-US" sz="1800" dirty="0"/>
              <a:t> = -1);</a:t>
            </a:r>
            <a:br>
              <a:rPr lang="en-US" sz="1800" dirty="0"/>
            </a:br>
            <a:r>
              <a:rPr lang="en-US" sz="1800" dirty="0"/>
              <a:t>    </a:t>
            </a:r>
            <a:r>
              <a:rPr lang="en-US" sz="1800" b="1" dirty="0"/>
              <a:t>bool </a:t>
            </a:r>
            <a:r>
              <a:rPr lang="en-US" sz="1800" dirty="0" err="1"/>
              <a:t>WriteMessage</a:t>
            </a:r>
            <a:r>
              <a:rPr lang="en-US" sz="1800" dirty="0"/>
              <a:t>(int64_t </a:t>
            </a:r>
            <a:r>
              <a:rPr lang="en-US" sz="1800" dirty="0" err="1"/>
              <a:t>MessageID</a:t>
            </a:r>
            <a:r>
              <a:rPr lang="en-US" sz="1800" dirty="0"/>
              <a:t>, uint64_t </a:t>
            </a:r>
            <a:r>
              <a:rPr lang="en-US" sz="1800" dirty="0" err="1"/>
              <a:t>ClockTimeNanos</a:t>
            </a:r>
            <a:r>
              <a:rPr lang="en-US" sz="1800" dirty="0"/>
              <a:t>, uint64_t </a:t>
            </a:r>
            <a:r>
              <a:rPr lang="en-US" sz="1800" dirty="0" err="1"/>
              <a:t>MsgSize</a:t>
            </a:r>
            <a:r>
              <a:rPr lang="en-US" sz="1800" dirty="0"/>
              <a:t>,</a:t>
            </a:r>
            <a:br>
              <a:rPr lang="en-US" sz="1800" dirty="0"/>
            </a:br>
            <a:r>
              <a:rPr lang="en-US" sz="1800" dirty="0"/>
              <a:t>                      </a:t>
            </a:r>
            <a:r>
              <a:rPr lang="en-US" sz="1800" b="1" dirty="0"/>
              <a:t>void </a:t>
            </a:r>
            <a:r>
              <a:rPr lang="en-US" sz="1800" dirty="0"/>
              <a:t>*</a:t>
            </a:r>
            <a:r>
              <a:rPr lang="en-US" sz="1800" dirty="0" err="1"/>
              <a:t>MsgPayload</a:t>
            </a:r>
            <a:r>
              <a:rPr lang="en-US" sz="1800" dirty="0"/>
              <a:t>, int64_t </a:t>
            </a:r>
            <a:r>
              <a:rPr lang="en-US" sz="1800" dirty="0" err="1"/>
              <a:t>moduleID</a:t>
            </a:r>
            <a:r>
              <a:rPr lang="en-US" sz="1800" dirty="0"/>
              <a:t> = -1);</a:t>
            </a:r>
            <a:br>
              <a:rPr lang="en-US" sz="1800" dirty="0"/>
            </a:br>
            <a:r>
              <a:rPr lang="en-US" sz="1800" dirty="0"/>
              <a:t>    </a:t>
            </a:r>
            <a:r>
              <a:rPr lang="en-US" sz="1800" b="1" dirty="0"/>
              <a:t>bool </a:t>
            </a:r>
            <a:r>
              <a:rPr lang="en-US" sz="1800" dirty="0" err="1"/>
              <a:t>ReadMessage</a:t>
            </a:r>
            <a:r>
              <a:rPr lang="en-US" sz="1800" dirty="0"/>
              <a:t>(int64_t </a:t>
            </a:r>
            <a:r>
              <a:rPr lang="en-US" sz="1800" dirty="0" err="1"/>
              <a:t>MessageID</a:t>
            </a:r>
            <a:r>
              <a:rPr lang="en-US" sz="1800" dirty="0"/>
              <a:t>, </a:t>
            </a:r>
            <a:r>
              <a:rPr lang="en-US" sz="1800" dirty="0" err="1"/>
              <a:t>SingleMessageHeader</a:t>
            </a:r>
            <a:r>
              <a:rPr lang="en-US" sz="1800" dirty="0"/>
              <a:t> *</a:t>
            </a:r>
            <a:r>
              <a:rPr lang="en-US" sz="1800" dirty="0" err="1"/>
              <a:t>DataHeader</a:t>
            </a:r>
            <a:r>
              <a:rPr lang="en-US" sz="1800" dirty="0"/>
              <a:t>,</a:t>
            </a:r>
            <a:br>
              <a:rPr lang="en-US" sz="1800" dirty="0"/>
            </a:br>
            <a:r>
              <a:rPr lang="en-US" sz="1800" dirty="0"/>
              <a:t>                     uint64_t </a:t>
            </a:r>
            <a:r>
              <a:rPr lang="en-US" sz="1800" dirty="0" err="1"/>
              <a:t>MaxBytes</a:t>
            </a:r>
            <a:r>
              <a:rPr lang="en-US" sz="1800" dirty="0"/>
              <a:t>, </a:t>
            </a:r>
            <a:r>
              <a:rPr lang="en-US" sz="1800" b="1" dirty="0"/>
              <a:t>void </a:t>
            </a:r>
            <a:r>
              <a:rPr lang="en-US" sz="1800" dirty="0"/>
              <a:t>*</a:t>
            </a:r>
            <a:r>
              <a:rPr lang="en-US" sz="1800" dirty="0" err="1"/>
              <a:t>MsgPayload</a:t>
            </a:r>
            <a:r>
              <a:rPr lang="en-US" sz="1800" dirty="0"/>
              <a:t>, int64_t </a:t>
            </a:r>
            <a:r>
              <a:rPr lang="en-US" sz="1800" dirty="0" err="1"/>
              <a:t>moduleID</a:t>
            </a:r>
            <a:r>
              <a:rPr lang="en-US" sz="1800" dirty="0"/>
              <a:t>=-1, uint64_t </a:t>
            </a:r>
            <a:r>
              <a:rPr lang="en-US" sz="1800" dirty="0" err="1"/>
              <a:t>CurrentOffset</a:t>
            </a:r>
            <a:r>
              <a:rPr lang="en-US" sz="1800" dirty="0"/>
              <a:t>=0);</a:t>
            </a:r>
            <a:br>
              <a:rPr lang="en-US" sz="1800" dirty="0"/>
            </a:br>
            <a:r>
              <a:rPr lang="en-US" sz="1800" dirty="0"/>
              <a:t>    </a:t>
            </a:r>
            <a:r>
              <a:rPr lang="en-US" sz="1800" b="1" dirty="0"/>
              <a:t>static void </a:t>
            </a:r>
            <a:r>
              <a:rPr lang="en-US" sz="1800" dirty="0" err="1"/>
              <a:t>AccessMessageData</a:t>
            </a:r>
            <a:r>
              <a:rPr lang="en-US" sz="1800" dirty="0"/>
              <a:t>(uint8_t *</a:t>
            </a:r>
            <a:r>
              <a:rPr lang="en-US" sz="1800" dirty="0" err="1"/>
              <a:t>MsgBuffer</a:t>
            </a:r>
            <a:r>
              <a:rPr lang="en-US" sz="1800" dirty="0"/>
              <a:t>, uint64_t </a:t>
            </a:r>
            <a:r>
              <a:rPr lang="en-US" sz="1800" dirty="0" err="1"/>
              <a:t>maxMsgBytes</a:t>
            </a:r>
            <a:r>
              <a:rPr lang="en-US" sz="1800" dirty="0"/>
              <a:t>,</a:t>
            </a:r>
            <a:br>
              <a:rPr lang="en-US" sz="1800" dirty="0"/>
            </a:br>
            <a:r>
              <a:rPr lang="en-US" sz="1800" dirty="0"/>
              <a:t>                                  uint64_t </a:t>
            </a:r>
            <a:r>
              <a:rPr lang="en-US" sz="1800" dirty="0" err="1"/>
              <a:t>CurrentOffset</a:t>
            </a:r>
            <a:r>
              <a:rPr lang="en-US" sz="1800" dirty="0"/>
              <a:t>, </a:t>
            </a:r>
            <a:r>
              <a:rPr lang="en-US" sz="1800" dirty="0" err="1"/>
              <a:t>SingleMessageHeader</a:t>
            </a:r>
            <a:r>
              <a:rPr lang="en-US" sz="1800" dirty="0"/>
              <a:t> *</a:t>
            </a:r>
            <a:r>
              <a:rPr lang="en-US" sz="1800" dirty="0" err="1"/>
              <a:t>DataHeader</a:t>
            </a:r>
            <a:r>
              <a:rPr lang="en-US" sz="1800" dirty="0"/>
              <a:t>,</a:t>
            </a:r>
            <a:br>
              <a:rPr lang="en-US" sz="1800" dirty="0"/>
            </a:br>
            <a:r>
              <a:rPr lang="en-US" sz="1800" dirty="0"/>
              <a:t>                                  uint64_t </a:t>
            </a:r>
            <a:r>
              <a:rPr lang="en-US" sz="1800" dirty="0" err="1"/>
              <a:t>maxReadBytes</a:t>
            </a:r>
            <a:r>
              <a:rPr lang="en-US" sz="1800" dirty="0"/>
              <a:t>, uint8_t *</a:t>
            </a:r>
            <a:r>
              <a:rPr lang="en-US" sz="1800" dirty="0" err="1"/>
              <a:t>OutputBuffer</a:t>
            </a:r>
            <a:r>
              <a:rPr lang="en-US" sz="1800" dirty="0"/>
              <a:t>);</a:t>
            </a:r>
            <a:br>
              <a:rPr lang="en-US" sz="1800" dirty="0"/>
            </a:br>
            <a:r>
              <a:rPr lang="en-US" sz="1800" dirty="0"/>
              <a:t>    </a:t>
            </a:r>
            <a:r>
              <a:rPr lang="en-US" sz="1800" dirty="0" err="1"/>
              <a:t>MessageHeaderData</a:t>
            </a:r>
            <a:r>
              <a:rPr lang="en-US" sz="1800" dirty="0"/>
              <a:t>* </a:t>
            </a:r>
            <a:r>
              <a:rPr lang="en-US" sz="1800" dirty="0" err="1"/>
              <a:t>FindMsgHeader</a:t>
            </a:r>
            <a:r>
              <a:rPr lang="en-US" sz="1800" dirty="0"/>
              <a:t>(int64_t </a:t>
            </a:r>
            <a:r>
              <a:rPr lang="en-US" sz="1800" dirty="0" err="1"/>
              <a:t>MessageID</a:t>
            </a:r>
            <a:r>
              <a:rPr lang="en-US" sz="1800" dirty="0"/>
              <a:t>, int32_t </a:t>
            </a:r>
            <a:r>
              <a:rPr lang="en-US" sz="1800" dirty="0" err="1"/>
              <a:t>bufferSelect</a:t>
            </a:r>
            <a:r>
              <a:rPr lang="en-US" sz="1800" dirty="0"/>
              <a:t>=-1);  //! -- returns a </a:t>
            </a:r>
            <a:r>
              <a:rPr lang="en-US" sz="1800" dirty="0" err="1"/>
              <a:t>MessageHeaderData</a:t>
            </a:r>
            <a:br>
              <a:rPr lang="en-US" sz="1800" dirty="0"/>
            </a:br>
            <a:r>
              <a:rPr lang="en-US" sz="1800" dirty="0"/>
              <a:t>    </a:t>
            </a:r>
            <a:r>
              <a:rPr lang="en-US" sz="1800" b="1" dirty="0"/>
              <a:t>void </a:t>
            </a:r>
            <a:r>
              <a:rPr lang="en-US" sz="1800" dirty="0" err="1"/>
              <a:t>PrintAllMessageData</a:t>
            </a:r>
            <a:r>
              <a:rPr lang="en-US" sz="1800" dirty="0"/>
              <a:t>();  //! -- prints data for messages in current buffer</a:t>
            </a:r>
            <a:br>
              <a:rPr lang="en-US" sz="1800" dirty="0"/>
            </a:br>
            <a:r>
              <a:rPr lang="en-US" sz="1800" dirty="0"/>
              <a:t>    </a:t>
            </a:r>
            <a:r>
              <a:rPr lang="en-US" sz="1800" b="1" dirty="0"/>
              <a:t>void </a:t>
            </a:r>
            <a:r>
              <a:rPr lang="en-US" sz="1800" dirty="0" err="1"/>
              <a:t>PrintMessageStats</a:t>
            </a:r>
            <a:r>
              <a:rPr lang="en-US" sz="1800" dirty="0"/>
              <a:t>(int64_t </a:t>
            </a:r>
            <a:r>
              <a:rPr lang="en-US" sz="1800" dirty="0" err="1"/>
              <a:t>MessageID</a:t>
            </a:r>
            <a:r>
              <a:rPr lang="en-US" sz="1800" dirty="0"/>
              <a:t>);  //! -- prints data for a single message by ID</a:t>
            </a:r>
            <a:br>
              <a:rPr lang="en-US" sz="1800" dirty="0"/>
            </a:br>
            <a:r>
              <a:rPr lang="en-US" sz="1800" dirty="0"/>
              <a:t>    std::string </a:t>
            </a:r>
            <a:r>
              <a:rPr lang="en-US" sz="1800" dirty="0" err="1"/>
              <a:t>FindMessageName</a:t>
            </a:r>
            <a:r>
              <a:rPr lang="en-US" sz="1800" dirty="0"/>
              <a:t>(int64_t </a:t>
            </a:r>
            <a:r>
              <a:rPr lang="en-US" sz="1800" dirty="0" err="1"/>
              <a:t>MessageID</a:t>
            </a:r>
            <a:r>
              <a:rPr lang="en-US" sz="1800" dirty="0"/>
              <a:t>, int32_t </a:t>
            </a:r>
            <a:r>
              <a:rPr lang="en-US" sz="1800" dirty="0" err="1"/>
              <a:t>bufferSelect</a:t>
            </a:r>
            <a:r>
              <a:rPr lang="en-US" sz="1800" dirty="0"/>
              <a:t>=-1);  //! -- searches only the selected buffer</a:t>
            </a:r>
            <a:br>
              <a:rPr lang="en-US" sz="1800" dirty="0"/>
            </a:br>
            <a:r>
              <a:rPr lang="en-US" sz="1800" dirty="0"/>
              <a:t>    int64_t </a:t>
            </a:r>
            <a:r>
              <a:rPr lang="en-US" sz="1800" dirty="0" err="1"/>
              <a:t>FindMessageID</a:t>
            </a:r>
            <a:r>
              <a:rPr lang="en-US" sz="1800" dirty="0"/>
              <a:t>(</a:t>
            </a:r>
            <a:r>
              <a:rPr lang="en-US" sz="1800" dirty="0" err="1"/>
              <a:t>std</a:t>
            </a:r>
            <a:r>
              <a:rPr lang="en-US" sz="1800" dirty="0"/>
              <a:t>::string </a:t>
            </a:r>
            <a:r>
              <a:rPr lang="en-US" sz="1800" dirty="0" err="1"/>
              <a:t>MessageName</a:t>
            </a:r>
            <a:r>
              <a:rPr lang="en-US" sz="1800" dirty="0"/>
              <a:t>, int32_t </a:t>
            </a:r>
            <a:r>
              <a:rPr lang="en-US" sz="1800" dirty="0" err="1"/>
              <a:t>bufferSelect</a:t>
            </a:r>
            <a:r>
              <a:rPr lang="en-US" sz="1800" dirty="0"/>
              <a:t>=-1);  //! -- searches only the selected buffer</a:t>
            </a:r>
            <a:br>
              <a:rPr lang="en-US" sz="1800" dirty="0"/>
            </a:br>
            <a:r>
              <a:rPr lang="en-US" sz="1800" dirty="0"/>
              <a:t>    int64_t </a:t>
            </a:r>
            <a:r>
              <a:rPr lang="en-US" sz="1800" dirty="0" err="1"/>
              <a:t>subscribeToMessage</a:t>
            </a:r>
            <a:r>
              <a:rPr lang="en-US" sz="1800" dirty="0"/>
              <a:t>(</a:t>
            </a:r>
            <a:r>
              <a:rPr lang="en-US" sz="1800" dirty="0" err="1"/>
              <a:t>std</a:t>
            </a:r>
            <a:r>
              <a:rPr lang="en-US" sz="1800" dirty="0"/>
              <a:t>::string </a:t>
            </a:r>
            <a:r>
              <a:rPr lang="en-US" sz="1800" dirty="0" err="1"/>
              <a:t>messageName</a:t>
            </a:r>
            <a:r>
              <a:rPr lang="en-US" sz="1800" dirty="0"/>
              <a:t>, uint64_t </a:t>
            </a:r>
            <a:r>
              <a:rPr lang="en-US" sz="1800" dirty="0" err="1"/>
              <a:t>messageSize</a:t>
            </a:r>
            <a:r>
              <a:rPr lang="en-US" sz="1800" dirty="0"/>
              <a:t>,</a:t>
            </a:r>
            <a:br>
              <a:rPr lang="en-US" sz="1800" dirty="0"/>
            </a:br>
            <a:r>
              <a:rPr lang="en-US" sz="1800" dirty="0"/>
              <a:t>        int64_t </a:t>
            </a:r>
            <a:r>
              <a:rPr lang="en-US" sz="1800" dirty="0" err="1"/>
              <a:t>moduleID</a:t>
            </a:r>
            <a:r>
              <a:rPr lang="en-US" sz="1800" dirty="0"/>
              <a:t>);</a:t>
            </a:r>
            <a:br>
              <a:rPr lang="en-US" sz="1800" dirty="0"/>
            </a:br>
            <a:r>
              <a:rPr lang="en-US" sz="1800" dirty="0"/>
              <a:t>    uint64_t </a:t>
            </a:r>
            <a:r>
              <a:rPr lang="en-US" sz="1800" dirty="0" err="1"/>
              <a:t>checkoutModuleID</a:t>
            </a:r>
            <a:r>
              <a:rPr lang="en-US" sz="1800" dirty="0"/>
              <a:t>();  //! -- Assigns next integer module ID</a:t>
            </a:r>
            <a:br>
              <a:rPr lang="en-US" sz="1800" dirty="0"/>
            </a:br>
            <a:r>
              <a:rPr lang="en-US" sz="1800" dirty="0"/>
              <a:t>    </a:t>
            </a:r>
            <a:r>
              <a:rPr lang="en-US" sz="1800" b="1" dirty="0"/>
              <a:t>void </a:t>
            </a:r>
            <a:r>
              <a:rPr lang="en-US" sz="1800" dirty="0" err="1"/>
              <a:t>selectMessageBuffer</a:t>
            </a:r>
            <a:r>
              <a:rPr lang="en-US" sz="1800" dirty="0"/>
              <a:t>(uint64_t </a:t>
            </a:r>
            <a:r>
              <a:rPr lang="en-US" sz="1800" dirty="0" err="1"/>
              <a:t>bufferUse</a:t>
            </a:r>
            <a:r>
              <a:rPr lang="en-US" sz="1800" dirty="0"/>
              <a:t>);  //! -- sets a default buffer for everything to use</a:t>
            </a:r>
            <a:br>
              <a:rPr lang="en-US" sz="1800" dirty="0"/>
            </a:br>
            <a:r>
              <a:rPr lang="en-US" sz="1800" dirty="0"/>
              <a:t>    uint64_t </a:t>
            </a:r>
            <a:r>
              <a:rPr lang="en-US" sz="1800" dirty="0" err="1"/>
              <a:t>getProcessCount</a:t>
            </a:r>
            <a:r>
              <a:rPr lang="en-US" sz="1800" dirty="0"/>
              <a:t>() {</a:t>
            </a:r>
            <a:r>
              <a:rPr lang="en-US" sz="1800" b="1" dirty="0"/>
              <a:t>return</a:t>
            </a:r>
            <a:r>
              <a:rPr lang="en-US" sz="1800" dirty="0"/>
              <a:t>(</a:t>
            </a:r>
            <a:r>
              <a:rPr lang="en-US" sz="1800" b="1" dirty="0"/>
              <a:t>this</a:t>
            </a:r>
            <a:r>
              <a:rPr lang="en-US" sz="1800" dirty="0"/>
              <a:t>-&gt;</a:t>
            </a:r>
            <a:r>
              <a:rPr lang="en-US" sz="1800" dirty="0" err="1"/>
              <a:t>dataBuffers.size</a:t>
            </a:r>
            <a:r>
              <a:rPr lang="en-US" sz="1800" dirty="0"/>
              <a:t>());}</a:t>
            </a:r>
            <a:br>
              <a:rPr lang="en-US" sz="1800" dirty="0"/>
            </a:br>
            <a:r>
              <a:rPr lang="en-US" sz="1800" dirty="0"/>
              <a:t>    </a:t>
            </a:r>
            <a:r>
              <a:rPr lang="en-US" sz="1800" dirty="0" err="1"/>
              <a:t>MessageIdentData</a:t>
            </a:r>
            <a:r>
              <a:rPr lang="en-US" sz="1800" dirty="0"/>
              <a:t> </a:t>
            </a:r>
            <a:r>
              <a:rPr lang="en-US" sz="1800" dirty="0" err="1"/>
              <a:t>messagePublishSearch</a:t>
            </a:r>
            <a:r>
              <a:rPr lang="en-US" sz="1800" dirty="0"/>
              <a:t>(</a:t>
            </a:r>
            <a:r>
              <a:rPr lang="en-US" sz="1800" dirty="0" err="1"/>
              <a:t>std</a:t>
            </a:r>
            <a:r>
              <a:rPr lang="en-US" sz="1800" dirty="0"/>
              <a:t>::string </a:t>
            </a:r>
            <a:r>
              <a:rPr lang="en-US" sz="1800" dirty="0" err="1"/>
              <a:t>messageName</a:t>
            </a:r>
            <a:r>
              <a:rPr lang="en-US" sz="1800" dirty="0"/>
              <a:t>);  //! -- returns </a:t>
            </a:r>
            <a:r>
              <a:rPr lang="en-US" sz="1800" dirty="0" err="1"/>
              <a:t>MessageIdentData</a:t>
            </a:r>
            <a:r>
              <a:rPr lang="en-US" sz="1800" dirty="0"/>
              <a:t> if found</a:t>
            </a:r>
            <a:br>
              <a:rPr lang="en-US" sz="1800" dirty="0"/>
            </a:br>
            <a:r>
              <a:rPr lang="en-US" sz="1800" dirty="0"/>
              <a:t>    int64_t </a:t>
            </a:r>
            <a:r>
              <a:rPr lang="en-US" sz="1800" dirty="0" err="1"/>
              <a:t>findMessageBuffer</a:t>
            </a:r>
            <a:r>
              <a:rPr lang="en-US" sz="1800" dirty="0"/>
              <a:t>(</a:t>
            </a:r>
            <a:r>
              <a:rPr lang="en-US" sz="1800" dirty="0" err="1"/>
              <a:t>std</a:t>
            </a:r>
            <a:r>
              <a:rPr lang="en-US" sz="1800" dirty="0"/>
              <a:t>::string </a:t>
            </a:r>
            <a:r>
              <a:rPr lang="en-US" sz="1800" dirty="0" err="1"/>
              <a:t>bufferName</a:t>
            </a:r>
            <a:r>
              <a:rPr lang="en-US" sz="1800" dirty="0"/>
              <a:t>);</a:t>
            </a:r>
            <a:br>
              <a:rPr lang="en-US" sz="1800" dirty="0"/>
            </a:br>
            <a:r>
              <a:rPr lang="en-US" sz="1800" dirty="0"/>
              <a:t>    </a:t>
            </a:r>
            <a:r>
              <a:rPr lang="en-US" sz="1800" dirty="0" err="1"/>
              <a:t>std</a:t>
            </a:r>
            <a:r>
              <a:rPr lang="en-US" sz="1800" dirty="0"/>
              <a:t>::set&lt;</a:t>
            </a:r>
            <a:r>
              <a:rPr lang="en-US" sz="1800" dirty="0" err="1"/>
              <a:t>std</a:t>
            </a:r>
            <a:r>
              <a:rPr lang="en-US" sz="1800" dirty="0"/>
              <a:t>::string&gt; </a:t>
            </a:r>
            <a:r>
              <a:rPr lang="en-US" sz="1800" dirty="0" err="1"/>
              <a:t>getUnpublishedMessages</a:t>
            </a:r>
            <a:r>
              <a:rPr lang="en-US" sz="1800" dirty="0"/>
              <a:t>();  //! -- returns </a:t>
            </a:r>
            <a:r>
              <a:rPr lang="en-US" sz="1800" dirty="0" err="1"/>
              <a:t>msgs</a:t>
            </a:r>
            <a:r>
              <a:rPr lang="en-US" sz="1800" dirty="0"/>
              <a:t> no one has access rights to</a:t>
            </a:r>
            <a:br>
              <a:rPr lang="en-US" sz="1800" dirty="0"/>
            </a:br>
            <a:r>
              <a:rPr lang="en-US" sz="1800" dirty="0"/>
              <a:t>    </a:t>
            </a:r>
            <a:r>
              <a:rPr lang="en-US" sz="1800" dirty="0" err="1"/>
              <a:t>std</a:t>
            </a:r>
            <a:r>
              <a:rPr lang="en-US" sz="1800" dirty="0"/>
              <a:t>::set&lt;</a:t>
            </a:r>
            <a:r>
              <a:rPr lang="en-US" sz="1800" dirty="0" err="1"/>
              <a:t>std</a:t>
            </a:r>
            <a:r>
              <a:rPr lang="en-US" sz="1800" dirty="0"/>
              <a:t>::string&gt; </a:t>
            </a:r>
            <a:r>
              <a:rPr lang="en-US" sz="1800" dirty="0" err="1"/>
              <a:t>getUniqueMessageNames</a:t>
            </a:r>
            <a:r>
              <a:rPr lang="en-US" sz="1800" dirty="0"/>
              <a:t>();  //! -- searched across all buffers</a:t>
            </a:r>
            <a:br>
              <a:rPr lang="en-US" sz="1800" dirty="0"/>
            </a:br>
            <a:r>
              <a:rPr lang="en-US" sz="1800" dirty="0"/>
              <a:t>    std::set&lt;std::pair&lt;</a:t>
            </a:r>
            <a:r>
              <a:rPr lang="en-US" sz="1800" b="1" dirty="0"/>
              <a:t>long int</a:t>
            </a:r>
            <a:r>
              <a:rPr lang="en-US" sz="1800" dirty="0"/>
              <a:t>, </a:t>
            </a:r>
            <a:r>
              <a:rPr lang="en-US" sz="1800" b="1" dirty="0"/>
              <a:t>long int</a:t>
            </a:r>
            <a:r>
              <a:rPr lang="en-US" sz="1800" dirty="0"/>
              <a:t>&gt;&gt;</a:t>
            </a:r>
            <a:br>
              <a:rPr lang="en-US" sz="1800" dirty="0"/>
            </a:br>
            <a:r>
              <a:rPr lang="en-US" sz="1800" dirty="0"/>
              <a:t>        </a:t>
            </a:r>
            <a:r>
              <a:rPr lang="en-US" sz="1800" dirty="0" err="1"/>
              <a:t>getMessageExchangeData</a:t>
            </a:r>
            <a:r>
              <a:rPr lang="en-US" sz="1800" dirty="0"/>
              <a:t>(int64_t </a:t>
            </a:r>
            <a:r>
              <a:rPr lang="en-US" sz="1800" dirty="0" err="1"/>
              <a:t>MessageID</a:t>
            </a:r>
            <a:r>
              <a:rPr lang="en-US" sz="1800" dirty="0"/>
              <a:t>);</a:t>
            </a:r>
            <a:br>
              <a:rPr lang="en-US" sz="1800" dirty="0"/>
            </a:br>
            <a:r>
              <a:rPr lang="en-US" sz="1800" dirty="0"/>
              <a:t>    </a:t>
            </a:r>
            <a:r>
              <a:rPr lang="en-US" sz="1800" b="1" dirty="0"/>
              <a:t>void </a:t>
            </a:r>
            <a:r>
              <a:rPr lang="en-US" sz="1800" dirty="0" err="1"/>
              <a:t>clearMessaging</a:t>
            </a:r>
            <a:r>
              <a:rPr lang="en-US" sz="1800" dirty="0"/>
              <a:t>();  //! -- wipes out all messages and buffers. total messaging system reset.</a:t>
            </a:r>
            <a:br>
              <a:rPr lang="en-US" sz="1800" dirty="0"/>
            </a:br>
            <a:r>
              <a:rPr lang="en-US" sz="1800" dirty="0"/>
              <a:t>    </a:t>
            </a:r>
            <a:r>
              <a:rPr lang="en-US" sz="1800" b="1" dirty="0"/>
              <a:t>bool </a:t>
            </a:r>
            <a:r>
              <a:rPr lang="en-US" sz="1800" dirty="0" err="1"/>
              <a:t>obtainWriteRights</a:t>
            </a:r>
            <a:r>
              <a:rPr lang="en-US" sz="1800" dirty="0"/>
              <a:t>(int64_t </a:t>
            </a:r>
            <a:r>
              <a:rPr lang="en-US" sz="1800" dirty="0" err="1"/>
              <a:t>MessageID</a:t>
            </a:r>
            <a:r>
              <a:rPr lang="en-US" sz="1800" dirty="0"/>
              <a:t>, int64_t </a:t>
            </a:r>
            <a:r>
              <a:rPr lang="en-US" sz="1800" dirty="0" err="1"/>
              <a:t>moduleID</a:t>
            </a:r>
            <a:r>
              <a:rPr lang="en-US" sz="1800" dirty="0"/>
              <a:t>);  //! -- grants rights to the requesting module</a:t>
            </a:r>
            <a:br>
              <a:rPr lang="en-US" sz="1800" dirty="0"/>
            </a:br>
            <a:r>
              <a:rPr lang="en-US" sz="1800" dirty="0"/>
              <a:t>    </a:t>
            </a:r>
            <a:r>
              <a:rPr lang="en-US" sz="1800" b="1" dirty="0"/>
              <a:t>bool </a:t>
            </a:r>
            <a:r>
              <a:rPr lang="en-US" sz="1800" dirty="0" err="1"/>
              <a:t>obtainReadRights</a:t>
            </a:r>
            <a:r>
              <a:rPr lang="en-US" sz="1800" dirty="0"/>
              <a:t>(int64_t </a:t>
            </a:r>
            <a:r>
              <a:rPr lang="en-US" sz="1800" dirty="0" err="1"/>
              <a:t>MessageID</a:t>
            </a:r>
            <a:r>
              <a:rPr lang="en-US" sz="1800" dirty="0"/>
              <a:t>, int64_t </a:t>
            </a:r>
            <a:r>
              <a:rPr lang="en-US" sz="1800" dirty="0" err="1"/>
              <a:t>moduleID</a:t>
            </a:r>
            <a:r>
              <a:rPr lang="en-US" sz="1800" dirty="0"/>
              <a:t>);  //! -- grants rights to the requesting module</a:t>
            </a:r>
            <a:br>
              <a:rPr lang="en-US" sz="1800" dirty="0"/>
            </a:br>
            <a:r>
              <a:rPr lang="en-US" sz="1800" dirty="0"/>
              <a:t>    uint64_t </a:t>
            </a:r>
            <a:r>
              <a:rPr lang="en-US" sz="1800" dirty="0" err="1"/>
              <a:t>getFailureCount</a:t>
            </a:r>
            <a:r>
              <a:rPr lang="en-US" sz="1800" dirty="0"/>
              <a:t>() {</a:t>
            </a:r>
            <a:r>
              <a:rPr lang="en-US" sz="1800" b="1" dirty="0"/>
              <a:t>return </a:t>
            </a:r>
            <a:r>
              <a:rPr lang="en-US" sz="1800" dirty="0"/>
              <a:t>(</a:t>
            </a:r>
            <a:r>
              <a:rPr lang="en-US" sz="1800" b="1" dirty="0"/>
              <a:t>this</a:t>
            </a:r>
            <a:r>
              <a:rPr lang="en-US" sz="1800" dirty="0"/>
              <a:t>-&gt;</a:t>
            </a:r>
            <a:r>
              <a:rPr lang="en-US" sz="1800" dirty="0" err="1"/>
              <a:t>CreateFails</a:t>
            </a:r>
            <a:r>
              <a:rPr lang="en-US" sz="1800" dirty="0"/>
              <a:t> + </a:t>
            </a:r>
            <a:r>
              <a:rPr lang="en-US" sz="1800" b="1" dirty="0"/>
              <a:t>this</a:t>
            </a:r>
            <a:r>
              <a:rPr lang="en-US" sz="1800" dirty="0"/>
              <a:t>-&gt;</a:t>
            </a:r>
            <a:r>
              <a:rPr lang="en-US" sz="1800" dirty="0" err="1"/>
              <a:t>ReadFails</a:t>
            </a:r>
            <a:r>
              <a:rPr lang="en-US" sz="1800" dirty="0"/>
              <a:t> + </a:t>
            </a:r>
            <a:r>
              <a:rPr lang="en-US" sz="1800" b="1" dirty="0"/>
              <a:t>this</a:t>
            </a:r>
            <a:r>
              <a:rPr lang="en-US" sz="1800" dirty="0"/>
              <a:t>-&gt;</a:t>
            </a:r>
            <a:r>
              <a:rPr lang="en-US" sz="1800" dirty="0" err="1"/>
              <a:t>WriteFails</a:t>
            </a:r>
            <a:r>
              <a:rPr lang="en-US" sz="1800" dirty="0"/>
              <a:t>);}</a:t>
            </a:r>
            <a:br>
              <a:rPr lang="en-US" sz="1800" dirty="0"/>
            </a:br>
            <a:br>
              <a:rPr lang="en-US" sz="1800" dirty="0"/>
            </a:br>
            <a:r>
              <a:rPr lang="en-US" sz="1800" b="1" dirty="0"/>
              <a:t>private</a:t>
            </a:r>
            <a:r>
              <a:rPr lang="en-US" sz="1800" dirty="0"/>
              <a:t>:</a:t>
            </a:r>
            <a:br>
              <a:rPr lang="en-US" sz="1800" dirty="0"/>
            </a:br>
            <a:r>
              <a:rPr lang="en-US" sz="1800" dirty="0"/>
              <a:t>    </a:t>
            </a:r>
            <a:r>
              <a:rPr lang="en-US" sz="1800" dirty="0" err="1"/>
              <a:t>SystemMessaging</a:t>
            </a:r>
            <a:r>
              <a:rPr lang="en-US" sz="1800" dirty="0"/>
              <a:t>();</a:t>
            </a:r>
            <a:br>
              <a:rPr lang="en-US" sz="1800" dirty="0"/>
            </a:br>
            <a:r>
              <a:rPr lang="en-US" sz="1800" dirty="0"/>
              <a:t>    ~</a:t>
            </a:r>
            <a:r>
              <a:rPr lang="en-US" sz="1800" dirty="0" err="1"/>
              <a:t>SystemMessaging</a:t>
            </a:r>
            <a:r>
              <a:rPr lang="en-US" sz="1800" dirty="0"/>
              <a:t>();</a:t>
            </a:r>
            <a:br>
              <a:rPr lang="en-US" sz="1800" dirty="0"/>
            </a:br>
            <a:r>
              <a:rPr lang="en-US" sz="1800" dirty="0"/>
              <a:t>    </a:t>
            </a:r>
            <a:r>
              <a:rPr lang="en-US" sz="1800" dirty="0" err="1"/>
              <a:t>SystemMessaging</a:t>
            </a:r>
            <a:r>
              <a:rPr lang="en-US" sz="1800" dirty="0"/>
              <a:t>(</a:t>
            </a:r>
            <a:r>
              <a:rPr lang="en-US" sz="1800" dirty="0" err="1"/>
              <a:t>SystemMessaging</a:t>
            </a:r>
            <a:r>
              <a:rPr lang="en-US" sz="1800" dirty="0"/>
              <a:t> </a:t>
            </a:r>
            <a:r>
              <a:rPr lang="en-US" sz="1800" b="1" dirty="0" err="1"/>
              <a:t>const</a:t>
            </a:r>
            <a:r>
              <a:rPr lang="en-US" sz="1800" b="1" dirty="0"/>
              <a:t> </a:t>
            </a:r>
            <a:r>
              <a:rPr lang="en-US" sz="1800" dirty="0"/>
              <a:t>&amp;) {};</a:t>
            </a:r>
            <a:br>
              <a:rPr lang="en-US" sz="1800" dirty="0"/>
            </a:br>
            <a:r>
              <a:rPr lang="en-US" sz="1800" dirty="0"/>
              <a:t>    </a:t>
            </a:r>
            <a:r>
              <a:rPr lang="en-US" sz="1800" dirty="0" err="1"/>
              <a:t>SystemMessaging</a:t>
            </a:r>
            <a:r>
              <a:rPr lang="en-US" sz="1800" dirty="0"/>
              <a:t>&amp; </a:t>
            </a:r>
            <a:r>
              <a:rPr lang="en-US" sz="1800" b="1" dirty="0"/>
              <a:t>operator </a:t>
            </a:r>
            <a:r>
              <a:rPr lang="en-US" sz="1800" dirty="0"/>
              <a:t>=(</a:t>
            </a:r>
            <a:r>
              <a:rPr lang="en-US" sz="1800" dirty="0" err="1"/>
              <a:t>SystemMessaging</a:t>
            </a:r>
            <a:r>
              <a:rPr lang="en-US" sz="1800" dirty="0"/>
              <a:t> </a:t>
            </a:r>
            <a:r>
              <a:rPr lang="en-US" sz="1800" b="1" dirty="0" err="1"/>
              <a:t>const</a:t>
            </a:r>
            <a:r>
              <a:rPr lang="en-US" sz="1800" b="1" dirty="0"/>
              <a:t> </a:t>
            </a:r>
            <a:r>
              <a:rPr lang="en-US" sz="1800" dirty="0"/>
              <a:t>&amp;){</a:t>
            </a:r>
            <a:r>
              <a:rPr lang="en-US" sz="1800" b="1" dirty="0"/>
              <a:t>return</a:t>
            </a:r>
            <a:r>
              <a:rPr lang="en-US" sz="1800" dirty="0"/>
              <a:t>(*</a:t>
            </a:r>
            <a:r>
              <a:rPr lang="en-US" sz="1800" b="1" dirty="0"/>
              <a:t>this</a:t>
            </a:r>
            <a:r>
              <a:rPr lang="en-US" sz="1800" dirty="0"/>
              <a:t>);};</a:t>
            </a:r>
            <a:endParaRPr kumimoji="0" lang="en-US" sz="18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endParaRPr>
          </a:p>
        </p:txBody>
      </p:sp>
    </p:spTree>
    <p:extLst>
      <p:ext uri="{BB962C8B-B14F-4D97-AF65-F5344CB8AC3E}">
        <p14:creationId xmlns:p14="http://schemas.microsoft.com/office/powerpoint/2010/main" val="3938352670"/>
      </p:ext>
    </p:extLst>
  </p:cSld>
  <p:clrMapOvr>
    <a:masterClrMapping/>
  </p:clrMapOvr>
  <p:transition spd="med"/>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EFCDC-E216-A84F-846E-0C63BA8D2674}"/>
              </a:ext>
            </a:extLst>
          </p:cNvPr>
          <p:cNvSpPr>
            <a:spLocks noGrp="1"/>
          </p:cNvSpPr>
          <p:nvPr>
            <p:ph type="title"/>
          </p:nvPr>
        </p:nvSpPr>
        <p:spPr/>
        <p:txBody>
          <a:bodyPr/>
          <a:lstStyle/>
          <a:p>
            <a:r>
              <a:rPr lang="en-US" dirty="0"/>
              <a:t>What does </a:t>
            </a:r>
            <a:r>
              <a:rPr lang="en-US" dirty="0" err="1"/>
              <a:t>SystemMessaging</a:t>
            </a:r>
            <a:r>
              <a:rPr lang="en-US" dirty="0"/>
              <a:t>() do?</a:t>
            </a:r>
          </a:p>
        </p:txBody>
      </p:sp>
      <p:cxnSp>
        <p:nvCxnSpPr>
          <p:cNvPr id="6" name="Straight Arrow Connector 5">
            <a:extLst>
              <a:ext uri="{FF2B5EF4-FFF2-40B4-BE49-F238E27FC236}">
                <a16:creationId xmlns:a16="http://schemas.microsoft.com/office/drawing/2014/main" id="{9810BD4D-AA54-F544-8BA3-3B25B1E51B5F}"/>
              </a:ext>
            </a:extLst>
          </p:cNvPr>
          <p:cNvCxnSpPr>
            <a:cxnSpLocks/>
          </p:cNvCxnSpPr>
          <p:nvPr/>
        </p:nvCxnSpPr>
        <p:spPr>
          <a:xfrm flipH="1">
            <a:off x="10349347" y="8749984"/>
            <a:ext cx="3629889" cy="0"/>
          </a:xfrm>
          <a:prstGeom prst="straightConnector1">
            <a:avLst/>
          </a:prstGeom>
          <a:noFill/>
          <a:ln w="762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9" name="TextBox 8">
            <a:extLst>
              <a:ext uri="{FF2B5EF4-FFF2-40B4-BE49-F238E27FC236}">
                <a16:creationId xmlns:a16="http://schemas.microsoft.com/office/drawing/2014/main" id="{5AA55DEF-22F3-3F49-8A7B-06EB8FEE1D19}"/>
              </a:ext>
            </a:extLst>
          </p:cNvPr>
          <p:cNvSpPr txBox="1"/>
          <p:nvPr/>
        </p:nvSpPr>
        <p:spPr>
          <a:xfrm>
            <a:off x="14468940" y="6906145"/>
            <a:ext cx="7524750" cy="210826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822960" rtl="0" fontAlgn="auto" latinLnBrk="0" hangingPunct="0">
              <a:lnSpc>
                <a:spcPct val="100000"/>
              </a:lnSpc>
              <a:spcBef>
                <a:spcPts val="0"/>
              </a:spcBef>
              <a:spcAft>
                <a:spcPts val="0"/>
              </a:spcAft>
              <a:buClrTx/>
              <a:buSzTx/>
              <a:buFontTx/>
              <a:buNone/>
              <a:tabLst/>
            </a:pPr>
            <a:r>
              <a:rPr lang="en-US" sz="2500" dirty="0">
                <a:solidFill>
                  <a:schemeClr val="tx1"/>
                </a:solidFill>
              </a:rPr>
              <a:t>This method redirects the </a:t>
            </a:r>
            <a:r>
              <a:rPr lang="en-US" sz="2500" dirty="0" err="1">
                <a:solidFill>
                  <a:schemeClr val="tx1"/>
                </a:solidFill>
              </a:rPr>
              <a:t>SystemMessaging</a:t>
            </a:r>
            <a:r>
              <a:rPr lang="en-US" sz="2500" dirty="0">
                <a:solidFill>
                  <a:schemeClr val="tx1"/>
                </a:solidFill>
              </a:rPr>
              <a:t>() </a:t>
            </a:r>
            <a:r>
              <a:rPr lang="en-US" sz="2500" dirty="0" err="1">
                <a:solidFill>
                  <a:schemeClr val="tx1"/>
                </a:solidFill>
              </a:rPr>
              <a:t>messageStorage</a:t>
            </a:r>
            <a:r>
              <a:rPr lang="en-US" sz="2500" dirty="0">
                <a:solidFill>
                  <a:schemeClr val="tx1"/>
                </a:solidFill>
              </a:rPr>
              <a:t> pointer to point at the buffer identified by </a:t>
            </a:r>
            <a:r>
              <a:rPr lang="en-US" sz="2500" dirty="0" err="1">
                <a:solidFill>
                  <a:schemeClr val="tx1"/>
                </a:solidFill>
              </a:rPr>
              <a:t>bufferUse</a:t>
            </a:r>
            <a:r>
              <a:rPr lang="en-US" sz="2500" dirty="0">
                <a:solidFill>
                  <a:schemeClr val="tx1"/>
                </a:solidFill>
              </a:rPr>
              <a:t>. This determines the default behavior of a lot of messaging methods that need to reference a buffer.</a:t>
            </a:r>
            <a:endParaRPr lang="en-US" sz="2500" dirty="0">
              <a:solidFill>
                <a:srgbClr val="FF0000"/>
              </a:solidFill>
            </a:endParaRPr>
          </a:p>
        </p:txBody>
      </p:sp>
      <p:sp>
        <p:nvSpPr>
          <p:cNvPr id="8" name="Rectangle 7">
            <a:extLst>
              <a:ext uri="{FF2B5EF4-FFF2-40B4-BE49-F238E27FC236}">
                <a16:creationId xmlns:a16="http://schemas.microsoft.com/office/drawing/2014/main" id="{42E46C25-DE18-054B-897E-D4A812BB6351}"/>
              </a:ext>
            </a:extLst>
          </p:cNvPr>
          <p:cNvSpPr/>
          <p:nvPr/>
        </p:nvSpPr>
        <p:spPr>
          <a:xfrm>
            <a:off x="700056" y="1894059"/>
            <a:ext cx="12966516" cy="11772454"/>
          </a:xfrm>
          <a:prstGeom prst="rect">
            <a:avLst/>
          </a:prstGeom>
          <a:solidFill>
            <a:srgbClr val="C9B37C">
              <a:alpha val="50000"/>
            </a:srgbClr>
          </a:solidFill>
          <a:ln w="12700"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8580" tIns="68580" rIns="68580" bIns="68580" numCol="1" spcCol="38100" rtlCol="0" anchor="ctr">
            <a:spAutoFit/>
          </a:bodyPr>
          <a:lstStyle/>
          <a:p>
            <a:r>
              <a:rPr lang="en-US" sz="1800" b="1" dirty="0"/>
              <a:t>public</a:t>
            </a:r>
            <a:r>
              <a:rPr lang="en-US" sz="1800" dirty="0"/>
              <a:t>:</a:t>
            </a:r>
            <a:br>
              <a:rPr lang="en-US" sz="1800" dirty="0"/>
            </a:br>
            <a:r>
              <a:rPr lang="en-US" sz="1800" dirty="0"/>
              <a:t>    </a:t>
            </a:r>
            <a:r>
              <a:rPr lang="en-US" sz="1800" b="1" dirty="0"/>
              <a:t>static </a:t>
            </a:r>
            <a:r>
              <a:rPr lang="en-US" sz="1800" dirty="0" err="1"/>
              <a:t>SystemMessaging</a:t>
            </a:r>
            <a:r>
              <a:rPr lang="en-US" sz="1800" dirty="0"/>
              <a:t>* </a:t>
            </a:r>
            <a:r>
              <a:rPr lang="en-US" sz="1800" dirty="0" err="1"/>
              <a:t>GetInstance</a:t>
            </a:r>
            <a:r>
              <a:rPr lang="en-US" sz="1800" dirty="0"/>
              <a:t>();  //! -- returns a pointer to the sim instance of </a:t>
            </a:r>
            <a:r>
              <a:rPr lang="en-US" sz="1800" dirty="0" err="1"/>
              <a:t>SystemMessaging</a:t>
            </a:r>
            <a:br>
              <a:rPr lang="en-US" sz="1800" dirty="0"/>
            </a:br>
            <a:r>
              <a:rPr lang="en-US" sz="1800" dirty="0"/>
              <a:t>    uint64_t </a:t>
            </a:r>
            <a:r>
              <a:rPr lang="en-US" sz="1800" dirty="0" err="1"/>
              <a:t>AttachStorageBucket</a:t>
            </a:r>
            <a:r>
              <a:rPr lang="en-US" sz="1800" dirty="0"/>
              <a:t>(</a:t>
            </a:r>
            <a:r>
              <a:rPr lang="en-US" sz="1800" dirty="0" err="1"/>
              <a:t>std</a:t>
            </a:r>
            <a:r>
              <a:rPr lang="en-US" sz="1800" dirty="0"/>
              <a:t>::string </a:t>
            </a:r>
            <a:r>
              <a:rPr lang="en-US" sz="1800" dirty="0" err="1"/>
              <a:t>bufferName</a:t>
            </a:r>
            <a:r>
              <a:rPr lang="en-US" sz="1800" dirty="0"/>
              <a:t> = "");  //! -- adds a new buffer to the messaging system</a:t>
            </a:r>
            <a:br>
              <a:rPr lang="en-US" sz="1800" dirty="0"/>
            </a:br>
            <a:r>
              <a:rPr lang="en-US" sz="1800" dirty="0"/>
              <a:t>    </a:t>
            </a:r>
            <a:r>
              <a:rPr lang="en-US" sz="1800" b="1" dirty="0"/>
              <a:t>void </a:t>
            </a:r>
            <a:r>
              <a:rPr lang="en-US" sz="1800" dirty="0" err="1"/>
              <a:t>SetNumMessages</a:t>
            </a:r>
            <a:r>
              <a:rPr lang="en-US" sz="1800" dirty="0"/>
              <a:t>(uint64_t </a:t>
            </a:r>
            <a:r>
              <a:rPr lang="en-US" sz="1800" dirty="0" err="1"/>
              <a:t>MessageCount</a:t>
            </a:r>
            <a:r>
              <a:rPr lang="en-US" sz="1800" dirty="0"/>
              <a:t>);  //! --updates message count in buffer header</a:t>
            </a:r>
            <a:br>
              <a:rPr lang="en-US" sz="1800" dirty="0"/>
            </a:br>
            <a:r>
              <a:rPr lang="en-US" sz="1800" dirty="0"/>
              <a:t>    uint64_t </a:t>
            </a:r>
            <a:r>
              <a:rPr lang="en-US" sz="1800" dirty="0" err="1"/>
              <a:t>GetMessageCount</a:t>
            </a:r>
            <a:r>
              <a:rPr lang="en-US" sz="1800" dirty="0"/>
              <a:t>(int32_t </a:t>
            </a:r>
            <a:r>
              <a:rPr lang="en-US" sz="1800" dirty="0" err="1"/>
              <a:t>bufferSelect</a:t>
            </a:r>
            <a:r>
              <a:rPr lang="en-US" sz="1800" dirty="0"/>
              <a:t> = -1);  //! --gets the number of messages in buffer </a:t>
            </a:r>
            <a:r>
              <a:rPr lang="en-US" sz="1800" dirty="0" err="1"/>
              <a:t>bufferSelect</a:t>
            </a:r>
            <a:br>
              <a:rPr lang="en-US" sz="1800" dirty="0"/>
            </a:br>
            <a:r>
              <a:rPr lang="en-US" sz="1800" dirty="0"/>
              <a:t>    </a:t>
            </a:r>
            <a:r>
              <a:rPr lang="en-US" sz="1800" b="1" dirty="0"/>
              <a:t>void </a:t>
            </a:r>
            <a:r>
              <a:rPr lang="en-US" sz="1800" dirty="0" err="1"/>
              <a:t>ClearMessageBuffer</a:t>
            </a:r>
            <a:r>
              <a:rPr lang="en-US" sz="1800" dirty="0"/>
              <a:t>();  //! -- sets current buffer to zeros</a:t>
            </a:r>
            <a:br>
              <a:rPr lang="en-US" sz="1800" dirty="0"/>
            </a:br>
            <a:r>
              <a:rPr lang="en-US" sz="1800" dirty="0"/>
              <a:t>    uint64_t </a:t>
            </a:r>
            <a:r>
              <a:rPr lang="en-US" sz="1800" dirty="0" err="1"/>
              <a:t>GetCurrentSize</a:t>
            </a:r>
            <a:r>
              <a:rPr lang="en-US" sz="1800" dirty="0"/>
              <a:t>();  //! -- returns size of current buffer</a:t>
            </a:r>
            <a:br>
              <a:rPr lang="en-US" sz="1800" dirty="0"/>
            </a:br>
            <a:r>
              <a:rPr lang="en-US" sz="1800" dirty="0"/>
              <a:t>    int64_t </a:t>
            </a:r>
            <a:r>
              <a:rPr lang="en-US" sz="1800" dirty="0" err="1"/>
              <a:t>CreateNewMessage</a:t>
            </a:r>
            <a:r>
              <a:rPr lang="en-US" sz="1800" dirty="0"/>
              <a:t>(std::string </a:t>
            </a:r>
            <a:r>
              <a:rPr lang="en-US" sz="1800" dirty="0" err="1"/>
              <a:t>MessageName</a:t>
            </a:r>
            <a:r>
              <a:rPr lang="en-US" sz="1800" dirty="0"/>
              <a:t>, uint64_t </a:t>
            </a:r>
            <a:r>
              <a:rPr lang="en-US" sz="1800" dirty="0" err="1"/>
              <a:t>MaxSize</a:t>
            </a:r>
            <a:r>
              <a:rPr lang="en-US" sz="1800" dirty="0"/>
              <a:t>,</a:t>
            </a:r>
            <a:br>
              <a:rPr lang="en-US" sz="1800" dirty="0"/>
            </a:br>
            <a:r>
              <a:rPr lang="en-US" sz="1800" dirty="0"/>
              <a:t>        uint64_t </a:t>
            </a:r>
            <a:r>
              <a:rPr lang="en-US" sz="1800" dirty="0" err="1"/>
              <a:t>NumMessageBuffers</a:t>
            </a:r>
            <a:r>
              <a:rPr lang="en-US" sz="1800" dirty="0"/>
              <a:t> = 2, std::string </a:t>
            </a:r>
            <a:r>
              <a:rPr lang="en-US" sz="1800" dirty="0" err="1"/>
              <a:t>messageStruct</a:t>
            </a:r>
            <a:r>
              <a:rPr lang="en-US" sz="1800" dirty="0"/>
              <a:t> = "", int64_t </a:t>
            </a:r>
            <a:r>
              <a:rPr lang="en-US" sz="1800" dirty="0" err="1"/>
              <a:t>moduleID</a:t>
            </a:r>
            <a:r>
              <a:rPr lang="en-US" sz="1800" dirty="0"/>
              <a:t> = -1);</a:t>
            </a:r>
            <a:br>
              <a:rPr lang="en-US" sz="1800" dirty="0"/>
            </a:br>
            <a:r>
              <a:rPr lang="en-US" sz="1800" dirty="0"/>
              <a:t>    </a:t>
            </a:r>
            <a:r>
              <a:rPr lang="en-US" sz="1800" b="1" dirty="0"/>
              <a:t>bool </a:t>
            </a:r>
            <a:r>
              <a:rPr lang="en-US" sz="1800" dirty="0" err="1"/>
              <a:t>WriteMessage</a:t>
            </a:r>
            <a:r>
              <a:rPr lang="en-US" sz="1800" dirty="0"/>
              <a:t>(int64_t </a:t>
            </a:r>
            <a:r>
              <a:rPr lang="en-US" sz="1800" dirty="0" err="1"/>
              <a:t>MessageID</a:t>
            </a:r>
            <a:r>
              <a:rPr lang="en-US" sz="1800" dirty="0"/>
              <a:t>, uint64_t </a:t>
            </a:r>
            <a:r>
              <a:rPr lang="en-US" sz="1800" dirty="0" err="1"/>
              <a:t>ClockTimeNanos</a:t>
            </a:r>
            <a:r>
              <a:rPr lang="en-US" sz="1800" dirty="0"/>
              <a:t>, uint64_t </a:t>
            </a:r>
            <a:r>
              <a:rPr lang="en-US" sz="1800" dirty="0" err="1"/>
              <a:t>MsgSize</a:t>
            </a:r>
            <a:r>
              <a:rPr lang="en-US" sz="1800" dirty="0"/>
              <a:t>,</a:t>
            </a:r>
            <a:br>
              <a:rPr lang="en-US" sz="1800" dirty="0"/>
            </a:br>
            <a:r>
              <a:rPr lang="en-US" sz="1800" dirty="0"/>
              <a:t>                      </a:t>
            </a:r>
            <a:r>
              <a:rPr lang="en-US" sz="1800" b="1" dirty="0"/>
              <a:t>void </a:t>
            </a:r>
            <a:r>
              <a:rPr lang="en-US" sz="1800" dirty="0"/>
              <a:t>*</a:t>
            </a:r>
            <a:r>
              <a:rPr lang="en-US" sz="1800" dirty="0" err="1"/>
              <a:t>MsgPayload</a:t>
            </a:r>
            <a:r>
              <a:rPr lang="en-US" sz="1800" dirty="0"/>
              <a:t>, int64_t </a:t>
            </a:r>
            <a:r>
              <a:rPr lang="en-US" sz="1800" dirty="0" err="1"/>
              <a:t>moduleID</a:t>
            </a:r>
            <a:r>
              <a:rPr lang="en-US" sz="1800" dirty="0"/>
              <a:t> = -1);</a:t>
            </a:r>
            <a:br>
              <a:rPr lang="en-US" sz="1800" dirty="0"/>
            </a:br>
            <a:r>
              <a:rPr lang="en-US" sz="1800" dirty="0"/>
              <a:t>    </a:t>
            </a:r>
            <a:r>
              <a:rPr lang="en-US" sz="1800" b="1" dirty="0"/>
              <a:t>bool </a:t>
            </a:r>
            <a:r>
              <a:rPr lang="en-US" sz="1800" dirty="0" err="1"/>
              <a:t>ReadMessage</a:t>
            </a:r>
            <a:r>
              <a:rPr lang="en-US" sz="1800" dirty="0"/>
              <a:t>(int64_t </a:t>
            </a:r>
            <a:r>
              <a:rPr lang="en-US" sz="1800" dirty="0" err="1"/>
              <a:t>MessageID</a:t>
            </a:r>
            <a:r>
              <a:rPr lang="en-US" sz="1800" dirty="0"/>
              <a:t>, </a:t>
            </a:r>
            <a:r>
              <a:rPr lang="en-US" sz="1800" dirty="0" err="1"/>
              <a:t>SingleMessageHeader</a:t>
            </a:r>
            <a:r>
              <a:rPr lang="en-US" sz="1800" dirty="0"/>
              <a:t> *</a:t>
            </a:r>
            <a:r>
              <a:rPr lang="en-US" sz="1800" dirty="0" err="1"/>
              <a:t>DataHeader</a:t>
            </a:r>
            <a:r>
              <a:rPr lang="en-US" sz="1800" dirty="0"/>
              <a:t>,</a:t>
            </a:r>
            <a:br>
              <a:rPr lang="en-US" sz="1800" dirty="0"/>
            </a:br>
            <a:r>
              <a:rPr lang="en-US" sz="1800" dirty="0"/>
              <a:t>                     uint64_t </a:t>
            </a:r>
            <a:r>
              <a:rPr lang="en-US" sz="1800" dirty="0" err="1"/>
              <a:t>MaxBytes</a:t>
            </a:r>
            <a:r>
              <a:rPr lang="en-US" sz="1800" dirty="0"/>
              <a:t>, </a:t>
            </a:r>
            <a:r>
              <a:rPr lang="en-US" sz="1800" b="1" dirty="0"/>
              <a:t>void </a:t>
            </a:r>
            <a:r>
              <a:rPr lang="en-US" sz="1800" dirty="0"/>
              <a:t>*</a:t>
            </a:r>
            <a:r>
              <a:rPr lang="en-US" sz="1800" dirty="0" err="1"/>
              <a:t>MsgPayload</a:t>
            </a:r>
            <a:r>
              <a:rPr lang="en-US" sz="1800" dirty="0"/>
              <a:t>, int64_t </a:t>
            </a:r>
            <a:r>
              <a:rPr lang="en-US" sz="1800" dirty="0" err="1"/>
              <a:t>moduleID</a:t>
            </a:r>
            <a:r>
              <a:rPr lang="en-US" sz="1800" dirty="0"/>
              <a:t>=-1, uint64_t </a:t>
            </a:r>
            <a:r>
              <a:rPr lang="en-US" sz="1800" dirty="0" err="1"/>
              <a:t>CurrentOffset</a:t>
            </a:r>
            <a:r>
              <a:rPr lang="en-US" sz="1800" dirty="0"/>
              <a:t>=0);</a:t>
            </a:r>
            <a:br>
              <a:rPr lang="en-US" sz="1800" dirty="0"/>
            </a:br>
            <a:r>
              <a:rPr lang="en-US" sz="1800" dirty="0"/>
              <a:t>    </a:t>
            </a:r>
            <a:r>
              <a:rPr lang="en-US" sz="1800" b="1" dirty="0"/>
              <a:t>static void </a:t>
            </a:r>
            <a:r>
              <a:rPr lang="en-US" sz="1800" dirty="0" err="1"/>
              <a:t>AccessMessageData</a:t>
            </a:r>
            <a:r>
              <a:rPr lang="en-US" sz="1800" dirty="0"/>
              <a:t>(uint8_t *</a:t>
            </a:r>
            <a:r>
              <a:rPr lang="en-US" sz="1800" dirty="0" err="1"/>
              <a:t>MsgBuffer</a:t>
            </a:r>
            <a:r>
              <a:rPr lang="en-US" sz="1800" dirty="0"/>
              <a:t>, uint64_t </a:t>
            </a:r>
            <a:r>
              <a:rPr lang="en-US" sz="1800" dirty="0" err="1"/>
              <a:t>maxMsgBytes</a:t>
            </a:r>
            <a:r>
              <a:rPr lang="en-US" sz="1800" dirty="0"/>
              <a:t>,</a:t>
            </a:r>
            <a:br>
              <a:rPr lang="en-US" sz="1800" dirty="0"/>
            </a:br>
            <a:r>
              <a:rPr lang="en-US" sz="1800" dirty="0"/>
              <a:t>                                  uint64_t </a:t>
            </a:r>
            <a:r>
              <a:rPr lang="en-US" sz="1800" dirty="0" err="1"/>
              <a:t>CurrentOffset</a:t>
            </a:r>
            <a:r>
              <a:rPr lang="en-US" sz="1800" dirty="0"/>
              <a:t>, </a:t>
            </a:r>
            <a:r>
              <a:rPr lang="en-US" sz="1800" dirty="0" err="1"/>
              <a:t>SingleMessageHeader</a:t>
            </a:r>
            <a:r>
              <a:rPr lang="en-US" sz="1800" dirty="0"/>
              <a:t> *</a:t>
            </a:r>
            <a:r>
              <a:rPr lang="en-US" sz="1800" dirty="0" err="1"/>
              <a:t>DataHeader</a:t>
            </a:r>
            <a:r>
              <a:rPr lang="en-US" sz="1800" dirty="0"/>
              <a:t>,</a:t>
            </a:r>
            <a:br>
              <a:rPr lang="en-US" sz="1800" dirty="0"/>
            </a:br>
            <a:r>
              <a:rPr lang="en-US" sz="1800" dirty="0"/>
              <a:t>                                  uint64_t </a:t>
            </a:r>
            <a:r>
              <a:rPr lang="en-US" sz="1800" dirty="0" err="1"/>
              <a:t>maxReadBytes</a:t>
            </a:r>
            <a:r>
              <a:rPr lang="en-US" sz="1800" dirty="0"/>
              <a:t>, uint8_t *</a:t>
            </a:r>
            <a:r>
              <a:rPr lang="en-US" sz="1800" dirty="0" err="1"/>
              <a:t>OutputBuffer</a:t>
            </a:r>
            <a:r>
              <a:rPr lang="en-US" sz="1800" dirty="0"/>
              <a:t>);</a:t>
            </a:r>
            <a:br>
              <a:rPr lang="en-US" sz="1800" dirty="0"/>
            </a:br>
            <a:r>
              <a:rPr lang="en-US" sz="1800" dirty="0"/>
              <a:t>    </a:t>
            </a:r>
            <a:r>
              <a:rPr lang="en-US" sz="1800" dirty="0" err="1"/>
              <a:t>MessageHeaderData</a:t>
            </a:r>
            <a:r>
              <a:rPr lang="en-US" sz="1800" dirty="0"/>
              <a:t>* </a:t>
            </a:r>
            <a:r>
              <a:rPr lang="en-US" sz="1800" dirty="0" err="1"/>
              <a:t>FindMsgHeader</a:t>
            </a:r>
            <a:r>
              <a:rPr lang="en-US" sz="1800" dirty="0"/>
              <a:t>(int64_t </a:t>
            </a:r>
            <a:r>
              <a:rPr lang="en-US" sz="1800" dirty="0" err="1"/>
              <a:t>MessageID</a:t>
            </a:r>
            <a:r>
              <a:rPr lang="en-US" sz="1800" dirty="0"/>
              <a:t>, int32_t </a:t>
            </a:r>
            <a:r>
              <a:rPr lang="en-US" sz="1800" dirty="0" err="1"/>
              <a:t>bufferSelect</a:t>
            </a:r>
            <a:r>
              <a:rPr lang="en-US" sz="1800" dirty="0"/>
              <a:t>=-1);  //! -- returns a </a:t>
            </a:r>
            <a:r>
              <a:rPr lang="en-US" sz="1800" dirty="0" err="1"/>
              <a:t>MessageHeaderData</a:t>
            </a:r>
            <a:br>
              <a:rPr lang="en-US" sz="1800" dirty="0"/>
            </a:br>
            <a:r>
              <a:rPr lang="en-US" sz="1800" dirty="0"/>
              <a:t>    </a:t>
            </a:r>
            <a:r>
              <a:rPr lang="en-US" sz="1800" b="1" dirty="0"/>
              <a:t>void </a:t>
            </a:r>
            <a:r>
              <a:rPr lang="en-US" sz="1800" dirty="0" err="1"/>
              <a:t>PrintAllMessageData</a:t>
            </a:r>
            <a:r>
              <a:rPr lang="en-US" sz="1800" dirty="0"/>
              <a:t>();  //! -- prints data for messages in current buffer</a:t>
            </a:r>
            <a:br>
              <a:rPr lang="en-US" sz="1800" dirty="0"/>
            </a:br>
            <a:r>
              <a:rPr lang="en-US" sz="1800" dirty="0"/>
              <a:t>    </a:t>
            </a:r>
            <a:r>
              <a:rPr lang="en-US" sz="1800" b="1" dirty="0"/>
              <a:t>void </a:t>
            </a:r>
            <a:r>
              <a:rPr lang="en-US" sz="1800" dirty="0" err="1"/>
              <a:t>PrintMessageStats</a:t>
            </a:r>
            <a:r>
              <a:rPr lang="en-US" sz="1800" dirty="0"/>
              <a:t>(int64_t </a:t>
            </a:r>
            <a:r>
              <a:rPr lang="en-US" sz="1800" dirty="0" err="1"/>
              <a:t>MessageID</a:t>
            </a:r>
            <a:r>
              <a:rPr lang="en-US" sz="1800" dirty="0"/>
              <a:t>);  //! -- prints data for a single message by ID</a:t>
            </a:r>
            <a:br>
              <a:rPr lang="en-US" sz="1800" dirty="0"/>
            </a:br>
            <a:r>
              <a:rPr lang="en-US" sz="1800" dirty="0"/>
              <a:t>    std::string </a:t>
            </a:r>
            <a:r>
              <a:rPr lang="en-US" sz="1800" dirty="0" err="1"/>
              <a:t>FindMessageName</a:t>
            </a:r>
            <a:r>
              <a:rPr lang="en-US" sz="1800" dirty="0"/>
              <a:t>(int64_t </a:t>
            </a:r>
            <a:r>
              <a:rPr lang="en-US" sz="1800" dirty="0" err="1"/>
              <a:t>MessageID</a:t>
            </a:r>
            <a:r>
              <a:rPr lang="en-US" sz="1800" dirty="0"/>
              <a:t>, int32_t </a:t>
            </a:r>
            <a:r>
              <a:rPr lang="en-US" sz="1800" dirty="0" err="1"/>
              <a:t>bufferSelect</a:t>
            </a:r>
            <a:r>
              <a:rPr lang="en-US" sz="1800" dirty="0"/>
              <a:t>=-1);  //! -- searches only the selected buffer</a:t>
            </a:r>
            <a:br>
              <a:rPr lang="en-US" sz="1800" dirty="0"/>
            </a:br>
            <a:r>
              <a:rPr lang="en-US" sz="1800" dirty="0"/>
              <a:t>    int64_t </a:t>
            </a:r>
            <a:r>
              <a:rPr lang="en-US" sz="1800" dirty="0" err="1"/>
              <a:t>FindMessageID</a:t>
            </a:r>
            <a:r>
              <a:rPr lang="en-US" sz="1800" dirty="0"/>
              <a:t>(</a:t>
            </a:r>
            <a:r>
              <a:rPr lang="en-US" sz="1800" dirty="0" err="1"/>
              <a:t>std</a:t>
            </a:r>
            <a:r>
              <a:rPr lang="en-US" sz="1800" dirty="0"/>
              <a:t>::string </a:t>
            </a:r>
            <a:r>
              <a:rPr lang="en-US" sz="1800" dirty="0" err="1"/>
              <a:t>MessageName</a:t>
            </a:r>
            <a:r>
              <a:rPr lang="en-US" sz="1800" dirty="0"/>
              <a:t>, int32_t </a:t>
            </a:r>
            <a:r>
              <a:rPr lang="en-US" sz="1800" dirty="0" err="1"/>
              <a:t>bufferSelect</a:t>
            </a:r>
            <a:r>
              <a:rPr lang="en-US" sz="1800" dirty="0"/>
              <a:t>=-1);  //! -- searches only the selected buffer</a:t>
            </a:r>
            <a:br>
              <a:rPr lang="en-US" sz="1800" dirty="0"/>
            </a:br>
            <a:r>
              <a:rPr lang="en-US" sz="1800" dirty="0"/>
              <a:t>    int64_t </a:t>
            </a:r>
            <a:r>
              <a:rPr lang="en-US" sz="1800" dirty="0" err="1"/>
              <a:t>subscribeToMessage</a:t>
            </a:r>
            <a:r>
              <a:rPr lang="en-US" sz="1800" dirty="0"/>
              <a:t>(</a:t>
            </a:r>
            <a:r>
              <a:rPr lang="en-US" sz="1800" dirty="0" err="1"/>
              <a:t>std</a:t>
            </a:r>
            <a:r>
              <a:rPr lang="en-US" sz="1800" dirty="0"/>
              <a:t>::string </a:t>
            </a:r>
            <a:r>
              <a:rPr lang="en-US" sz="1800" dirty="0" err="1"/>
              <a:t>messageName</a:t>
            </a:r>
            <a:r>
              <a:rPr lang="en-US" sz="1800" dirty="0"/>
              <a:t>, uint64_t </a:t>
            </a:r>
            <a:r>
              <a:rPr lang="en-US" sz="1800" dirty="0" err="1"/>
              <a:t>messageSize</a:t>
            </a:r>
            <a:r>
              <a:rPr lang="en-US" sz="1800" dirty="0"/>
              <a:t>,</a:t>
            </a:r>
            <a:br>
              <a:rPr lang="en-US" sz="1800" dirty="0"/>
            </a:br>
            <a:r>
              <a:rPr lang="en-US" sz="1800" dirty="0"/>
              <a:t>        int64_t </a:t>
            </a:r>
            <a:r>
              <a:rPr lang="en-US" sz="1800" dirty="0" err="1"/>
              <a:t>moduleID</a:t>
            </a:r>
            <a:r>
              <a:rPr lang="en-US" sz="1800" dirty="0"/>
              <a:t>);</a:t>
            </a:r>
            <a:br>
              <a:rPr lang="en-US" sz="1800" dirty="0"/>
            </a:br>
            <a:r>
              <a:rPr lang="en-US" sz="1800" dirty="0"/>
              <a:t>    uint64_t </a:t>
            </a:r>
            <a:r>
              <a:rPr lang="en-US" sz="1800" dirty="0" err="1"/>
              <a:t>checkoutModuleID</a:t>
            </a:r>
            <a:r>
              <a:rPr lang="en-US" sz="1800" dirty="0"/>
              <a:t>();  //! -- Assigns next integer module ID</a:t>
            </a:r>
            <a:br>
              <a:rPr lang="en-US" sz="1800" dirty="0"/>
            </a:br>
            <a:r>
              <a:rPr lang="en-US" sz="1800" dirty="0"/>
              <a:t>    </a:t>
            </a:r>
            <a:r>
              <a:rPr lang="en-US" sz="1800" b="1" dirty="0"/>
              <a:t>void </a:t>
            </a:r>
            <a:r>
              <a:rPr lang="en-US" sz="1800" dirty="0" err="1"/>
              <a:t>selectMessageBuffer</a:t>
            </a:r>
            <a:r>
              <a:rPr lang="en-US" sz="1800" dirty="0"/>
              <a:t>(uint64_t </a:t>
            </a:r>
            <a:r>
              <a:rPr lang="en-US" sz="1800" dirty="0" err="1"/>
              <a:t>bufferUse</a:t>
            </a:r>
            <a:r>
              <a:rPr lang="en-US" sz="1800" dirty="0"/>
              <a:t>);  //! -- sets a default buffer for everything to use</a:t>
            </a:r>
            <a:br>
              <a:rPr lang="en-US" sz="1800" dirty="0"/>
            </a:br>
            <a:r>
              <a:rPr lang="en-US" sz="1800" dirty="0"/>
              <a:t>    uint64_t </a:t>
            </a:r>
            <a:r>
              <a:rPr lang="en-US" sz="1800" dirty="0" err="1"/>
              <a:t>getProcessCount</a:t>
            </a:r>
            <a:r>
              <a:rPr lang="en-US" sz="1800" dirty="0"/>
              <a:t>() {</a:t>
            </a:r>
            <a:r>
              <a:rPr lang="en-US" sz="1800" b="1" dirty="0"/>
              <a:t>return</a:t>
            </a:r>
            <a:r>
              <a:rPr lang="en-US" sz="1800" dirty="0"/>
              <a:t>(</a:t>
            </a:r>
            <a:r>
              <a:rPr lang="en-US" sz="1800" b="1" dirty="0"/>
              <a:t>this</a:t>
            </a:r>
            <a:r>
              <a:rPr lang="en-US" sz="1800" dirty="0"/>
              <a:t>-&gt;</a:t>
            </a:r>
            <a:r>
              <a:rPr lang="en-US" sz="1800" dirty="0" err="1"/>
              <a:t>dataBuffers.size</a:t>
            </a:r>
            <a:r>
              <a:rPr lang="en-US" sz="1800" dirty="0"/>
              <a:t>());}</a:t>
            </a:r>
            <a:br>
              <a:rPr lang="en-US" sz="1800" dirty="0"/>
            </a:br>
            <a:r>
              <a:rPr lang="en-US" sz="1800" dirty="0"/>
              <a:t>    </a:t>
            </a:r>
            <a:r>
              <a:rPr lang="en-US" sz="1800" dirty="0" err="1"/>
              <a:t>MessageIdentData</a:t>
            </a:r>
            <a:r>
              <a:rPr lang="en-US" sz="1800" dirty="0"/>
              <a:t> </a:t>
            </a:r>
            <a:r>
              <a:rPr lang="en-US" sz="1800" dirty="0" err="1"/>
              <a:t>messagePublishSearch</a:t>
            </a:r>
            <a:r>
              <a:rPr lang="en-US" sz="1800" dirty="0"/>
              <a:t>(</a:t>
            </a:r>
            <a:r>
              <a:rPr lang="en-US" sz="1800" dirty="0" err="1"/>
              <a:t>std</a:t>
            </a:r>
            <a:r>
              <a:rPr lang="en-US" sz="1800" dirty="0"/>
              <a:t>::string </a:t>
            </a:r>
            <a:r>
              <a:rPr lang="en-US" sz="1800" dirty="0" err="1"/>
              <a:t>messageName</a:t>
            </a:r>
            <a:r>
              <a:rPr lang="en-US" sz="1800" dirty="0"/>
              <a:t>);  //! -- returns </a:t>
            </a:r>
            <a:r>
              <a:rPr lang="en-US" sz="1800" dirty="0" err="1"/>
              <a:t>MessageIdentData</a:t>
            </a:r>
            <a:r>
              <a:rPr lang="en-US" sz="1800" dirty="0"/>
              <a:t> if found</a:t>
            </a:r>
            <a:br>
              <a:rPr lang="en-US" sz="1800" dirty="0"/>
            </a:br>
            <a:r>
              <a:rPr lang="en-US" sz="1800" dirty="0"/>
              <a:t>    int64_t </a:t>
            </a:r>
            <a:r>
              <a:rPr lang="en-US" sz="1800" dirty="0" err="1"/>
              <a:t>findMessageBuffer</a:t>
            </a:r>
            <a:r>
              <a:rPr lang="en-US" sz="1800" dirty="0"/>
              <a:t>(</a:t>
            </a:r>
            <a:r>
              <a:rPr lang="en-US" sz="1800" dirty="0" err="1"/>
              <a:t>std</a:t>
            </a:r>
            <a:r>
              <a:rPr lang="en-US" sz="1800" dirty="0"/>
              <a:t>::string </a:t>
            </a:r>
            <a:r>
              <a:rPr lang="en-US" sz="1800" dirty="0" err="1"/>
              <a:t>bufferName</a:t>
            </a:r>
            <a:r>
              <a:rPr lang="en-US" sz="1800" dirty="0"/>
              <a:t>);</a:t>
            </a:r>
            <a:br>
              <a:rPr lang="en-US" sz="1800" dirty="0"/>
            </a:br>
            <a:r>
              <a:rPr lang="en-US" sz="1800" dirty="0"/>
              <a:t>    </a:t>
            </a:r>
            <a:r>
              <a:rPr lang="en-US" sz="1800" dirty="0" err="1"/>
              <a:t>std</a:t>
            </a:r>
            <a:r>
              <a:rPr lang="en-US" sz="1800" dirty="0"/>
              <a:t>::set&lt;</a:t>
            </a:r>
            <a:r>
              <a:rPr lang="en-US" sz="1800" dirty="0" err="1"/>
              <a:t>std</a:t>
            </a:r>
            <a:r>
              <a:rPr lang="en-US" sz="1800" dirty="0"/>
              <a:t>::string&gt; </a:t>
            </a:r>
            <a:r>
              <a:rPr lang="en-US" sz="1800" dirty="0" err="1"/>
              <a:t>getUnpublishedMessages</a:t>
            </a:r>
            <a:r>
              <a:rPr lang="en-US" sz="1800" dirty="0"/>
              <a:t>();  //! -- returns </a:t>
            </a:r>
            <a:r>
              <a:rPr lang="en-US" sz="1800" dirty="0" err="1"/>
              <a:t>msgs</a:t>
            </a:r>
            <a:r>
              <a:rPr lang="en-US" sz="1800" dirty="0"/>
              <a:t> no one has access rights to</a:t>
            </a:r>
            <a:br>
              <a:rPr lang="en-US" sz="1800" dirty="0"/>
            </a:br>
            <a:r>
              <a:rPr lang="en-US" sz="1800" dirty="0"/>
              <a:t>    </a:t>
            </a:r>
            <a:r>
              <a:rPr lang="en-US" sz="1800" dirty="0" err="1"/>
              <a:t>std</a:t>
            </a:r>
            <a:r>
              <a:rPr lang="en-US" sz="1800" dirty="0"/>
              <a:t>::set&lt;</a:t>
            </a:r>
            <a:r>
              <a:rPr lang="en-US" sz="1800" dirty="0" err="1"/>
              <a:t>std</a:t>
            </a:r>
            <a:r>
              <a:rPr lang="en-US" sz="1800" dirty="0"/>
              <a:t>::string&gt; </a:t>
            </a:r>
            <a:r>
              <a:rPr lang="en-US" sz="1800" dirty="0" err="1"/>
              <a:t>getUniqueMessageNames</a:t>
            </a:r>
            <a:r>
              <a:rPr lang="en-US" sz="1800" dirty="0"/>
              <a:t>();  //! -- searched across all buffers</a:t>
            </a:r>
            <a:br>
              <a:rPr lang="en-US" sz="1800" dirty="0"/>
            </a:br>
            <a:r>
              <a:rPr lang="en-US" sz="1800" dirty="0"/>
              <a:t>    std::set&lt;std::pair&lt;</a:t>
            </a:r>
            <a:r>
              <a:rPr lang="en-US" sz="1800" b="1" dirty="0"/>
              <a:t>long int</a:t>
            </a:r>
            <a:r>
              <a:rPr lang="en-US" sz="1800" dirty="0"/>
              <a:t>, </a:t>
            </a:r>
            <a:r>
              <a:rPr lang="en-US" sz="1800" b="1" dirty="0"/>
              <a:t>long int</a:t>
            </a:r>
            <a:r>
              <a:rPr lang="en-US" sz="1800" dirty="0"/>
              <a:t>&gt;&gt;</a:t>
            </a:r>
            <a:br>
              <a:rPr lang="en-US" sz="1800" dirty="0"/>
            </a:br>
            <a:r>
              <a:rPr lang="en-US" sz="1800" dirty="0"/>
              <a:t>        </a:t>
            </a:r>
            <a:r>
              <a:rPr lang="en-US" sz="1800" dirty="0" err="1"/>
              <a:t>getMessageExchangeData</a:t>
            </a:r>
            <a:r>
              <a:rPr lang="en-US" sz="1800" dirty="0"/>
              <a:t>(int64_t </a:t>
            </a:r>
            <a:r>
              <a:rPr lang="en-US" sz="1800" dirty="0" err="1"/>
              <a:t>MessageID</a:t>
            </a:r>
            <a:r>
              <a:rPr lang="en-US" sz="1800" dirty="0"/>
              <a:t>);</a:t>
            </a:r>
            <a:br>
              <a:rPr lang="en-US" sz="1800" dirty="0"/>
            </a:br>
            <a:r>
              <a:rPr lang="en-US" sz="1800" dirty="0"/>
              <a:t>    </a:t>
            </a:r>
            <a:r>
              <a:rPr lang="en-US" sz="1800" b="1" dirty="0"/>
              <a:t>void </a:t>
            </a:r>
            <a:r>
              <a:rPr lang="en-US" sz="1800" dirty="0" err="1"/>
              <a:t>clearMessaging</a:t>
            </a:r>
            <a:r>
              <a:rPr lang="en-US" sz="1800" dirty="0"/>
              <a:t>();  //! -- wipes out all messages and buffers. total messaging system reset.</a:t>
            </a:r>
            <a:br>
              <a:rPr lang="en-US" sz="1800" dirty="0"/>
            </a:br>
            <a:r>
              <a:rPr lang="en-US" sz="1800" dirty="0"/>
              <a:t>    </a:t>
            </a:r>
            <a:r>
              <a:rPr lang="en-US" sz="1800" b="1" dirty="0"/>
              <a:t>bool </a:t>
            </a:r>
            <a:r>
              <a:rPr lang="en-US" sz="1800" dirty="0" err="1"/>
              <a:t>obtainWriteRights</a:t>
            </a:r>
            <a:r>
              <a:rPr lang="en-US" sz="1800" dirty="0"/>
              <a:t>(int64_t </a:t>
            </a:r>
            <a:r>
              <a:rPr lang="en-US" sz="1800" dirty="0" err="1"/>
              <a:t>MessageID</a:t>
            </a:r>
            <a:r>
              <a:rPr lang="en-US" sz="1800" dirty="0"/>
              <a:t>, int64_t </a:t>
            </a:r>
            <a:r>
              <a:rPr lang="en-US" sz="1800" dirty="0" err="1"/>
              <a:t>moduleID</a:t>
            </a:r>
            <a:r>
              <a:rPr lang="en-US" sz="1800" dirty="0"/>
              <a:t>);  //! -- grants rights to the requesting module</a:t>
            </a:r>
            <a:br>
              <a:rPr lang="en-US" sz="1800" dirty="0"/>
            </a:br>
            <a:r>
              <a:rPr lang="en-US" sz="1800" dirty="0"/>
              <a:t>    </a:t>
            </a:r>
            <a:r>
              <a:rPr lang="en-US" sz="1800" b="1" dirty="0"/>
              <a:t>bool </a:t>
            </a:r>
            <a:r>
              <a:rPr lang="en-US" sz="1800" dirty="0" err="1"/>
              <a:t>obtainReadRights</a:t>
            </a:r>
            <a:r>
              <a:rPr lang="en-US" sz="1800" dirty="0"/>
              <a:t>(int64_t </a:t>
            </a:r>
            <a:r>
              <a:rPr lang="en-US" sz="1800" dirty="0" err="1"/>
              <a:t>MessageID</a:t>
            </a:r>
            <a:r>
              <a:rPr lang="en-US" sz="1800" dirty="0"/>
              <a:t>, int64_t </a:t>
            </a:r>
            <a:r>
              <a:rPr lang="en-US" sz="1800" dirty="0" err="1"/>
              <a:t>moduleID</a:t>
            </a:r>
            <a:r>
              <a:rPr lang="en-US" sz="1800" dirty="0"/>
              <a:t>);  //! -- grants rights to the requesting module</a:t>
            </a:r>
            <a:br>
              <a:rPr lang="en-US" sz="1800" dirty="0"/>
            </a:br>
            <a:r>
              <a:rPr lang="en-US" sz="1800" dirty="0"/>
              <a:t>    uint64_t </a:t>
            </a:r>
            <a:r>
              <a:rPr lang="en-US" sz="1800" dirty="0" err="1"/>
              <a:t>getFailureCount</a:t>
            </a:r>
            <a:r>
              <a:rPr lang="en-US" sz="1800" dirty="0"/>
              <a:t>() {</a:t>
            </a:r>
            <a:r>
              <a:rPr lang="en-US" sz="1800" b="1" dirty="0"/>
              <a:t>return </a:t>
            </a:r>
            <a:r>
              <a:rPr lang="en-US" sz="1800" dirty="0"/>
              <a:t>(</a:t>
            </a:r>
            <a:r>
              <a:rPr lang="en-US" sz="1800" b="1" dirty="0"/>
              <a:t>this</a:t>
            </a:r>
            <a:r>
              <a:rPr lang="en-US" sz="1800" dirty="0"/>
              <a:t>-&gt;</a:t>
            </a:r>
            <a:r>
              <a:rPr lang="en-US" sz="1800" dirty="0" err="1"/>
              <a:t>CreateFails</a:t>
            </a:r>
            <a:r>
              <a:rPr lang="en-US" sz="1800" dirty="0"/>
              <a:t> + </a:t>
            </a:r>
            <a:r>
              <a:rPr lang="en-US" sz="1800" b="1" dirty="0"/>
              <a:t>this</a:t>
            </a:r>
            <a:r>
              <a:rPr lang="en-US" sz="1800" dirty="0"/>
              <a:t>-&gt;</a:t>
            </a:r>
            <a:r>
              <a:rPr lang="en-US" sz="1800" dirty="0" err="1"/>
              <a:t>ReadFails</a:t>
            </a:r>
            <a:r>
              <a:rPr lang="en-US" sz="1800" dirty="0"/>
              <a:t> + </a:t>
            </a:r>
            <a:r>
              <a:rPr lang="en-US" sz="1800" b="1" dirty="0"/>
              <a:t>this</a:t>
            </a:r>
            <a:r>
              <a:rPr lang="en-US" sz="1800" dirty="0"/>
              <a:t>-&gt;</a:t>
            </a:r>
            <a:r>
              <a:rPr lang="en-US" sz="1800" dirty="0" err="1"/>
              <a:t>WriteFails</a:t>
            </a:r>
            <a:r>
              <a:rPr lang="en-US" sz="1800" dirty="0"/>
              <a:t>);}</a:t>
            </a:r>
            <a:br>
              <a:rPr lang="en-US" sz="1800" dirty="0"/>
            </a:br>
            <a:br>
              <a:rPr lang="en-US" sz="1800" dirty="0"/>
            </a:br>
            <a:r>
              <a:rPr lang="en-US" sz="1800" b="1" dirty="0"/>
              <a:t>private</a:t>
            </a:r>
            <a:r>
              <a:rPr lang="en-US" sz="1800" dirty="0"/>
              <a:t>:</a:t>
            </a:r>
            <a:br>
              <a:rPr lang="en-US" sz="1800" dirty="0"/>
            </a:br>
            <a:r>
              <a:rPr lang="en-US" sz="1800" dirty="0"/>
              <a:t>    </a:t>
            </a:r>
            <a:r>
              <a:rPr lang="en-US" sz="1800" dirty="0" err="1"/>
              <a:t>SystemMessaging</a:t>
            </a:r>
            <a:r>
              <a:rPr lang="en-US" sz="1800" dirty="0"/>
              <a:t>();</a:t>
            </a:r>
            <a:br>
              <a:rPr lang="en-US" sz="1800" dirty="0"/>
            </a:br>
            <a:r>
              <a:rPr lang="en-US" sz="1800" dirty="0"/>
              <a:t>    ~</a:t>
            </a:r>
            <a:r>
              <a:rPr lang="en-US" sz="1800" dirty="0" err="1"/>
              <a:t>SystemMessaging</a:t>
            </a:r>
            <a:r>
              <a:rPr lang="en-US" sz="1800" dirty="0"/>
              <a:t>();</a:t>
            </a:r>
            <a:br>
              <a:rPr lang="en-US" sz="1800" dirty="0"/>
            </a:br>
            <a:r>
              <a:rPr lang="en-US" sz="1800" dirty="0"/>
              <a:t>    </a:t>
            </a:r>
            <a:r>
              <a:rPr lang="en-US" sz="1800" dirty="0" err="1"/>
              <a:t>SystemMessaging</a:t>
            </a:r>
            <a:r>
              <a:rPr lang="en-US" sz="1800" dirty="0"/>
              <a:t>(</a:t>
            </a:r>
            <a:r>
              <a:rPr lang="en-US" sz="1800" dirty="0" err="1"/>
              <a:t>SystemMessaging</a:t>
            </a:r>
            <a:r>
              <a:rPr lang="en-US" sz="1800" dirty="0"/>
              <a:t> </a:t>
            </a:r>
            <a:r>
              <a:rPr lang="en-US" sz="1800" b="1" dirty="0" err="1"/>
              <a:t>const</a:t>
            </a:r>
            <a:r>
              <a:rPr lang="en-US" sz="1800" b="1" dirty="0"/>
              <a:t> </a:t>
            </a:r>
            <a:r>
              <a:rPr lang="en-US" sz="1800" dirty="0"/>
              <a:t>&amp;) {};</a:t>
            </a:r>
            <a:br>
              <a:rPr lang="en-US" sz="1800" dirty="0"/>
            </a:br>
            <a:r>
              <a:rPr lang="en-US" sz="1800" dirty="0"/>
              <a:t>    </a:t>
            </a:r>
            <a:r>
              <a:rPr lang="en-US" sz="1800" dirty="0" err="1"/>
              <a:t>SystemMessaging</a:t>
            </a:r>
            <a:r>
              <a:rPr lang="en-US" sz="1800" dirty="0"/>
              <a:t>&amp; </a:t>
            </a:r>
            <a:r>
              <a:rPr lang="en-US" sz="1800" b="1" dirty="0"/>
              <a:t>operator </a:t>
            </a:r>
            <a:r>
              <a:rPr lang="en-US" sz="1800" dirty="0"/>
              <a:t>=(</a:t>
            </a:r>
            <a:r>
              <a:rPr lang="en-US" sz="1800" dirty="0" err="1"/>
              <a:t>SystemMessaging</a:t>
            </a:r>
            <a:r>
              <a:rPr lang="en-US" sz="1800" dirty="0"/>
              <a:t> </a:t>
            </a:r>
            <a:r>
              <a:rPr lang="en-US" sz="1800" b="1" dirty="0" err="1"/>
              <a:t>const</a:t>
            </a:r>
            <a:r>
              <a:rPr lang="en-US" sz="1800" b="1" dirty="0"/>
              <a:t> </a:t>
            </a:r>
            <a:r>
              <a:rPr lang="en-US" sz="1800" dirty="0"/>
              <a:t>&amp;){</a:t>
            </a:r>
            <a:r>
              <a:rPr lang="en-US" sz="1800" b="1" dirty="0"/>
              <a:t>return</a:t>
            </a:r>
            <a:r>
              <a:rPr lang="en-US" sz="1800" dirty="0"/>
              <a:t>(*</a:t>
            </a:r>
            <a:r>
              <a:rPr lang="en-US" sz="1800" b="1" dirty="0"/>
              <a:t>this</a:t>
            </a:r>
            <a:r>
              <a:rPr lang="en-US" sz="1800" dirty="0"/>
              <a:t>);};</a:t>
            </a:r>
            <a:endParaRPr kumimoji="0" lang="en-US" sz="18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endParaRPr>
          </a:p>
        </p:txBody>
      </p:sp>
    </p:spTree>
    <p:extLst>
      <p:ext uri="{BB962C8B-B14F-4D97-AF65-F5344CB8AC3E}">
        <p14:creationId xmlns:p14="http://schemas.microsoft.com/office/powerpoint/2010/main" val="1317243105"/>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EFCDC-E216-A84F-846E-0C63BA8D2674}"/>
              </a:ext>
            </a:extLst>
          </p:cNvPr>
          <p:cNvSpPr>
            <a:spLocks noGrp="1"/>
          </p:cNvSpPr>
          <p:nvPr>
            <p:ph type="title"/>
          </p:nvPr>
        </p:nvSpPr>
        <p:spPr/>
        <p:txBody>
          <a:bodyPr/>
          <a:lstStyle/>
          <a:p>
            <a:r>
              <a:rPr lang="en-US" dirty="0"/>
              <a:t>What is a </a:t>
            </a:r>
            <a:r>
              <a:rPr lang="en-US" dirty="0" err="1"/>
              <a:t>sim_model</a:t>
            </a:r>
            <a:r>
              <a:rPr lang="en-US" dirty="0"/>
              <a:t>?</a:t>
            </a:r>
          </a:p>
        </p:txBody>
      </p:sp>
      <p:sp>
        <p:nvSpPr>
          <p:cNvPr id="5" name="Rectangle 4">
            <a:extLst>
              <a:ext uri="{FF2B5EF4-FFF2-40B4-BE49-F238E27FC236}">
                <a16:creationId xmlns:a16="http://schemas.microsoft.com/office/drawing/2014/main" id="{389C5458-B2F0-4D41-AB19-09E776657697}"/>
              </a:ext>
            </a:extLst>
          </p:cNvPr>
          <p:cNvSpPr/>
          <p:nvPr/>
        </p:nvSpPr>
        <p:spPr>
          <a:xfrm>
            <a:off x="1409180" y="2538270"/>
            <a:ext cx="14278708" cy="10741402"/>
          </a:xfrm>
          <a:prstGeom prst="rect">
            <a:avLst/>
          </a:prstGeom>
          <a:solidFill>
            <a:srgbClr val="C9B37C">
              <a:alpha val="50000"/>
            </a:srgbClr>
          </a:solidFill>
          <a:ln w="12700"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8580" tIns="68580" rIns="68580" bIns="68580" numCol="1" spcCol="38100" rtlCol="0" anchor="ctr">
            <a:spAutoFit/>
          </a:bodyPr>
          <a:lstStyle/>
          <a:p>
            <a:r>
              <a:rPr kumimoji="0" lang="en-US" sz="4000" b="0" i="0" u="none" strike="noStrike" cap="none" spc="0" normalizeH="0" baseline="0" dirty="0" err="1">
                <a:ln>
                  <a:noFill/>
                </a:ln>
                <a:solidFill>
                  <a:srgbClr val="000000"/>
                </a:solidFill>
                <a:effectLst/>
                <a:uFillTx/>
                <a:latin typeface="Helvetica Neue Light"/>
                <a:ea typeface="Helvetica Neue Light"/>
                <a:cs typeface="Helvetica Neue Light"/>
                <a:sym typeface="Helvetica Neue Light"/>
              </a:rPr>
              <a:t>SimModel</a:t>
            </a:r>
            <a:r>
              <a:rPr kumimoji="0" lang="en-US" sz="40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rPr>
              <a:t>():</a:t>
            </a:r>
          </a:p>
          <a:p>
            <a:pPr marL="571500" indent="-571500">
              <a:buFont typeface="Arial" panose="020B0604020202020204" pitchFamily="34" charset="0"/>
              <a:buChar char="•"/>
            </a:pPr>
            <a:r>
              <a:rPr lang="en-US" sz="3900" dirty="0" err="1">
                <a:solidFill>
                  <a:srgbClr val="000000"/>
                </a:solidFill>
              </a:rPr>
              <a:t>SimModel</a:t>
            </a:r>
            <a:r>
              <a:rPr lang="en-US" sz="3900" dirty="0">
                <a:solidFill>
                  <a:srgbClr val="000000"/>
                </a:solidFill>
              </a:rPr>
              <a:t>() //!&lt; The </a:t>
            </a:r>
            <a:r>
              <a:rPr lang="en-US" sz="3900" dirty="0" err="1">
                <a:solidFill>
                  <a:srgbClr val="000000"/>
                </a:solidFill>
              </a:rPr>
              <a:t>SimModel</a:t>
            </a:r>
            <a:r>
              <a:rPr lang="en-US" sz="3900" dirty="0">
                <a:solidFill>
                  <a:srgbClr val="000000"/>
                </a:solidFill>
              </a:rPr>
              <a:t> constructor</a:t>
            </a:r>
          </a:p>
          <a:p>
            <a:pPr marL="571500" indent="-571500">
              <a:buFont typeface="Arial" panose="020B0604020202020204" pitchFamily="34" charset="0"/>
              <a:buChar char="•"/>
            </a:pPr>
            <a:r>
              <a:rPr kumimoji="0" lang="en-US" sz="39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rPr>
              <a:t>~</a:t>
            </a:r>
            <a:r>
              <a:rPr kumimoji="0" lang="en-US" sz="3900" b="0" i="0" u="none" strike="noStrike" cap="none" spc="0" normalizeH="0" baseline="0" dirty="0" err="1">
                <a:ln>
                  <a:noFill/>
                </a:ln>
                <a:solidFill>
                  <a:srgbClr val="000000"/>
                </a:solidFill>
                <a:effectLst/>
                <a:uFillTx/>
                <a:latin typeface="Helvetica Neue Light"/>
                <a:ea typeface="Helvetica Neue Light"/>
                <a:cs typeface="Helvetica Neue Light"/>
                <a:sym typeface="Helvetica Neue Light"/>
              </a:rPr>
              <a:t>SimModel</a:t>
            </a:r>
            <a:r>
              <a:rPr kumimoji="0" lang="en-US" sz="39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rPr>
              <a:t>(), //!&lt; </a:t>
            </a:r>
            <a:r>
              <a:rPr kumimoji="0" lang="en-US" sz="3900" b="0" i="0" u="none" strike="noStrike" cap="none" spc="0" normalizeH="0" baseline="0" dirty="0" err="1">
                <a:ln>
                  <a:noFill/>
                </a:ln>
                <a:solidFill>
                  <a:srgbClr val="000000"/>
                </a:solidFill>
                <a:effectLst/>
                <a:uFillTx/>
                <a:latin typeface="Helvetica Neue Light"/>
                <a:ea typeface="Helvetica Neue Light"/>
                <a:cs typeface="Helvetica Neue Light"/>
                <a:sym typeface="Helvetica Neue Light"/>
              </a:rPr>
              <a:t>SimModel</a:t>
            </a:r>
            <a:r>
              <a:rPr kumimoji="0" lang="en-US" sz="39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rPr>
              <a:t> destructor</a:t>
            </a:r>
          </a:p>
          <a:p>
            <a:pPr marL="571500" indent="-571500">
              <a:buFont typeface="Arial" panose="020B0604020202020204" pitchFamily="34" charset="0"/>
              <a:buChar char="•"/>
            </a:pPr>
            <a:r>
              <a:rPr lang="en-US" sz="3900" b="1" dirty="0">
                <a:solidFill>
                  <a:srgbClr val="000000"/>
                </a:solidFill>
              </a:rPr>
              <a:t>void</a:t>
            </a:r>
            <a:r>
              <a:rPr lang="en-US" sz="3900" dirty="0">
                <a:solidFill>
                  <a:srgbClr val="000000"/>
                </a:solidFill>
              </a:rPr>
              <a:t> </a:t>
            </a:r>
            <a:r>
              <a:rPr lang="en-US" sz="3900" dirty="0" err="1">
                <a:solidFill>
                  <a:srgbClr val="000000"/>
                </a:solidFill>
              </a:rPr>
              <a:t>crossInitSimulation</a:t>
            </a:r>
            <a:r>
              <a:rPr lang="en-US" sz="3900" dirty="0">
                <a:solidFill>
                  <a:srgbClr val="000000"/>
                </a:solidFill>
              </a:rPr>
              <a:t>();  //!&lt; </a:t>
            </a:r>
            <a:r>
              <a:rPr lang="en-US" sz="3500" dirty="0">
                <a:solidFill>
                  <a:srgbClr val="000000"/>
                </a:solidFill>
              </a:rPr>
              <a:t>Method to initialize all added Tasks</a:t>
            </a:r>
          </a:p>
          <a:p>
            <a:pPr marL="571500" indent="-571500">
              <a:buFont typeface="Arial" panose="020B0604020202020204" pitchFamily="34" charset="0"/>
              <a:buChar char="•"/>
            </a:pPr>
            <a:r>
              <a:rPr lang="en-US" sz="3900" b="1" dirty="0">
                <a:solidFill>
                  <a:srgbClr val="000000"/>
                </a:solidFill>
              </a:rPr>
              <a:t>void </a:t>
            </a:r>
            <a:r>
              <a:rPr lang="en-US" sz="3900" dirty="0" err="1">
                <a:solidFill>
                  <a:srgbClr val="000000"/>
                </a:solidFill>
              </a:rPr>
              <a:t>resetInitSimulation</a:t>
            </a:r>
            <a:r>
              <a:rPr lang="en-US" sz="3900" dirty="0">
                <a:solidFill>
                  <a:srgbClr val="000000"/>
                </a:solidFill>
              </a:rPr>
              <a:t>();  //!&lt; Method to reset all added tasks</a:t>
            </a:r>
            <a:r>
              <a:rPr lang="en-US" sz="3900" b="1" dirty="0">
                <a:solidFill>
                  <a:srgbClr val="000000"/>
                </a:solidFill>
              </a:rPr>
              <a:t> </a:t>
            </a:r>
            <a:r>
              <a:rPr lang="en-US" sz="3900" dirty="0">
                <a:solidFill>
                  <a:srgbClr val="000000"/>
                </a:solidFill>
              </a:rPr>
              <a:t> </a:t>
            </a:r>
          </a:p>
          <a:p>
            <a:pPr marL="571500" indent="-571500">
              <a:buFont typeface="Arial" panose="020B0604020202020204" pitchFamily="34" charset="0"/>
              <a:buChar char="•"/>
            </a:pPr>
            <a:r>
              <a:rPr lang="en-US" sz="3900" b="1" dirty="0">
                <a:solidFill>
                  <a:srgbClr val="000000"/>
                </a:solidFill>
              </a:rPr>
              <a:t>void </a:t>
            </a:r>
            <a:r>
              <a:rPr lang="en-US" sz="3900" dirty="0" err="1">
                <a:solidFill>
                  <a:srgbClr val="000000"/>
                </a:solidFill>
              </a:rPr>
              <a:t>StepUntilStop</a:t>
            </a:r>
            <a:r>
              <a:rPr lang="en-US" sz="3900" dirty="0">
                <a:solidFill>
                  <a:srgbClr val="000000"/>
                </a:solidFill>
              </a:rPr>
              <a:t>(uint64_t </a:t>
            </a:r>
            <a:r>
              <a:rPr lang="en-US" sz="3900" dirty="0" err="1">
                <a:solidFill>
                  <a:srgbClr val="000000"/>
                </a:solidFill>
              </a:rPr>
              <a:t>SimStopTime</a:t>
            </a:r>
            <a:r>
              <a:rPr lang="en-US" sz="3900" dirty="0">
                <a:solidFill>
                  <a:srgbClr val="000000"/>
                </a:solidFill>
              </a:rPr>
              <a:t>, int64_t </a:t>
            </a:r>
            <a:r>
              <a:rPr lang="en-US" sz="3900" dirty="0" err="1">
                <a:solidFill>
                  <a:srgbClr val="000000"/>
                </a:solidFill>
              </a:rPr>
              <a:t>stopPri</a:t>
            </a:r>
            <a:r>
              <a:rPr lang="en-US" sz="3900" dirty="0">
                <a:solidFill>
                  <a:srgbClr val="000000"/>
                </a:solidFill>
              </a:rPr>
              <a:t>); </a:t>
            </a:r>
            <a:r>
              <a:rPr lang="en-US" sz="3500" dirty="0">
                <a:solidFill>
                  <a:srgbClr val="000000"/>
                </a:solidFill>
              </a:rPr>
              <a:t>//!&lt; Step simulation until </a:t>
            </a:r>
            <a:r>
              <a:rPr lang="en-US" sz="3500" dirty="0" err="1">
                <a:solidFill>
                  <a:srgbClr val="000000"/>
                </a:solidFill>
              </a:rPr>
              <a:t>SimStopTime</a:t>
            </a:r>
            <a:r>
              <a:rPr lang="en-US" sz="3500" dirty="0">
                <a:solidFill>
                  <a:srgbClr val="000000"/>
                </a:solidFill>
              </a:rPr>
              <a:t> is reached</a:t>
            </a:r>
          </a:p>
          <a:p>
            <a:pPr marL="571500" indent="-571500">
              <a:buFont typeface="Arial" panose="020B0604020202020204" pitchFamily="34" charset="0"/>
              <a:buChar char="•"/>
            </a:pPr>
            <a:r>
              <a:rPr lang="en-US" sz="3900" b="1" dirty="0">
                <a:solidFill>
                  <a:srgbClr val="000000"/>
                </a:solidFill>
              </a:rPr>
              <a:t>void </a:t>
            </a:r>
            <a:r>
              <a:rPr lang="en-US" sz="3900" dirty="0" err="1">
                <a:solidFill>
                  <a:srgbClr val="000000"/>
                </a:solidFill>
              </a:rPr>
              <a:t>SinglestepProcesses</a:t>
            </a:r>
            <a:r>
              <a:rPr lang="en-US" sz="3900" dirty="0">
                <a:solidFill>
                  <a:srgbClr val="000000"/>
                </a:solidFill>
              </a:rPr>
              <a:t>(int64_t </a:t>
            </a:r>
            <a:r>
              <a:rPr lang="en-US" sz="3900" dirty="0" err="1">
                <a:solidFill>
                  <a:srgbClr val="000000"/>
                </a:solidFill>
              </a:rPr>
              <a:t>stopPri</a:t>
            </a:r>
            <a:r>
              <a:rPr lang="en-US" sz="3900" dirty="0">
                <a:solidFill>
                  <a:srgbClr val="000000"/>
                </a:solidFill>
              </a:rPr>
              <a:t>=-1); //!&lt; </a:t>
            </a:r>
            <a:r>
              <a:rPr lang="en-US" sz="3500" dirty="0">
                <a:solidFill>
                  <a:srgbClr val="000000"/>
                </a:solidFill>
              </a:rPr>
              <a:t>Step only the next Task in the simulation</a:t>
            </a:r>
            <a:r>
              <a:rPr lang="en-US" sz="3500" b="1" dirty="0">
                <a:solidFill>
                  <a:srgbClr val="000000"/>
                </a:solidFill>
              </a:rPr>
              <a:t> </a:t>
            </a:r>
            <a:r>
              <a:rPr lang="en-US" sz="3500" dirty="0">
                <a:solidFill>
                  <a:srgbClr val="000000"/>
                </a:solidFill>
              </a:rPr>
              <a:t> </a:t>
            </a:r>
          </a:p>
          <a:p>
            <a:pPr marL="571500" indent="-571500">
              <a:buFont typeface="Arial" panose="020B0604020202020204" pitchFamily="34" charset="0"/>
              <a:buChar char="•"/>
            </a:pPr>
            <a:r>
              <a:rPr lang="en-US" sz="3000" dirty="0">
                <a:solidFill>
                  <a:srgbClr val="000000"/>
                </a:solidFill>
              </a:rPr>
              <a:t>…A bunch of messaging methods we’ll get to later…</a:t>
            </a:r>
          </a:p>
          <a:p>
            <a:pPr marL="571500" indent="-571500">
              <a:buFont typeface="Arial" panose="020B0604020202020204" pitchFamily="34" charset="0"/>
              <a:buChar char="•"/>
            </a:pPr>
            <a:r>
              <a:rPr lang="en-US" sz="3500" dirty="0" err="1">
                <a:solidFill>
                  <a:srgbClr val="000000"/>
                </a:solidFill>
              </a:rPr>
              <a:t>std</a:t>
            </a:r>
            <a:r>
              <a:rPr lang="en-US" sz="3500" dirty="0">
                <a:solidFill>
                  <a:srgbClr val="000000"/>
                </a:solidFill>
              </a:rPr>
              <a:t>::vector&lt;</a:t>
            </a:r>
            <a:r>
              <a:rPr lang="en-US" sz="3500" dirty="0" err="1">
                <a:solidFill>
                  <a:srgbClr val="000000"/>
                </a:solidFill>
              </a:rPr>
              <a:t>SysProcess</a:t>
            </a:r>
            <a:r>
              <a:rPr lang="en-US" sz="3500" dirty="0">
                <a:solidFill>
                  <a:srgbClr val="000000"/>
                </a:solidFill>
              </a:rPr>
              <a:t> *&gt; </a:t>
            </a:r>
            <a:r>
              <a:rPr lang="en-US" sz="3500" dirty="0" err="1">
                <a:solidFill>
                  <a:srgbClr val="000000"/>
                </a:solidFill>
              </a:rPr>
              <a:t>processList</a:t>
            </a:r>
            <a:r>
              <a:rPr lang="en-US" sz="3500" dirty="0">
                <a:solidFill>
                  <a:srgbClr val="000000"/>
                </a:solidFill>
              </a:rPr>
              <a:t>;  //!&lt; –List of processes we’ve created</a:t>
            </a:r>
          </a:p>
          <a:p>
            <a:pPr marL="571500" indent="-571500">
              <a:buFont typeface="Arial" panose="020B0604020202020204" pitchFamily="34" charset="0"/>
              <a:buChar char="•"/>
            </a:pPr>
            <a:r>
              <a:rPr lang="en-US" sz="3500" dirty="0" err="1">
                <a:solidFill>
                  <a:srgbClr val="000000"/>
                </a:solidFill>
              </a:rPr>
              <a:t>std</a:t>
            </a:r>
            <a:r>
              <a:rPr lang="en-US" sz="3500" dirty="0">
                <a:solidFill>
                  <a:srgbClr val="000000"/>
                </a:solidFill>
              </a:rPr>
              <a:t>::string </a:t>
            </a:r>
            <a:r>
              <a:rPr lang="en-US" sz="3500" dirty="0" err="1">
                <a:solidFill>
                  <a:srgbClr val="000000"/>
                </a:solidFill>
              </a:rPr>
              <a:t>SimulationName</a:t>
            </a:r>
            <a:r>
              <a:rPr lang="en-US" sz="3500" dirty="0">
                <a:solidFill>
                  <a:srgbClr val="000000"/>
                </a:solidFill>
              </a:rPr>
              <a:t>;  //!&lt; -- Identifier for Sim</a:t>
            </a:r>
          </a:p>
          <a:p>
            <a:pPr marL="571500" indent="-571500">
              <a:buFont typeface="Arial" panose="020B0604020202020204" pitchFamily="34" charset="0"/>
              <a:buChar char="•"/>
            </a:pPr>
            <a:r>
              <a:rPr lang="en-US" sz="3500" dirty="0">
                <a:solidFill>
                  <a:srgbClr val="000000"/>
                </a:solidFill>
              </a:rPr>
              <a:t>Unint64_t </a:t>
            </a:r>
            <a:r>
              <a:rPr lang="en-US" sz="3500" dirty="0" err="1">
                <a:solidFill>
                  <a:srgbClr val="000000"/>
                </a:solidFill>
              </a:rPr>
              <a:t>CurrentNanos</a:t>
            </a:r>
            <a:r>
              <a:rPr lang="en-US" sz="3500" dirty="0">
                <a:solidFill>
                  <a:srgbClr val="000000"/>
                </a:solidFill>
              </a:rPr>
              <a:t>;  //!&lt;[ns] Current sim time</a:t>
            </a:r>
          </a:p>
          <a:p>
            <a:pPr marL="571500" indent="-571500">
              <a:buFont typeface="Arial" panose="020B0604020202020204" pitchFamily="34" charset="0"/>
              <a:buChar char="•"/>
            </a:pPr>
            <a:r>
              <a:rPr lang="en-US" sz="3500" dirty="0">
                <a:solidFill>
                  <a:srgbClr val="000000"/>
                </a:solidFill>
              </a:rPr>
              <a:t>Uint64_t </a:t>
            </a:r>
            <a:r>
              <a:rPr lang="en-US" sz="3500" dirty="0" err="1">
                <a:solidFill>
                  <a:srgbClr val="000000"/>
                </a:solidFill>
              </a:rPr>
              <a:t>NextTaskTime</a:t>
            </a:r>
            <a:r>
              <a:rPr lang="en-US" sz="3500" dirty="0">
                <a:solidFill>
                  <a:srgbClr val="000000"/>
                </a:solidFill>
              </a:rPr>
              <a:t>; //!&lt; time for the next Task</a:t>
            </a:r>
          </a:p>
          <a:p>
            <a:pPr marL="571500" indent="-571500">
              <a:buFont typeface="Arial" panose="020B0604020202020204" pitchFamily="34" charset="0"/>
              <a:buChar char="•"/>
            </a:pPr>
            <a:r>
              <a:rPr lang="en-US" sz="3500" dirty="0">
                <a:solidFill>
                  <a:srgbClr val="000000"/>
                </a:solidFill>
              </a:rPr>
              <a:t>Int64_t </a:t>
            </a:r>
            <a:r>
              <a:rPr lang="en-US" sz="3500" dirty="0" err="1">
                <a:solidFill>
                  <a:srgbClr val="000000"/>
                </a:solidFill>
              </a:rPr>
              <a:t>nextProcPriority</a:t>
            </a:r>
            <a:r>
              <a:rPr lang="en-US" sz="3500" dirty="0">
                <a:solidFill>
                  <a:srgbClr val="000000"/>
                </a:solidFill>
              </a:rPr>
              <a:t>;  //!&lt; [-] Priority level for the next process</a:t>
            </a:r>
          </a:p>
          <a:p>
            <a:pPr marL="571500" indent="-571500">
              <a:buFont typeface="Arial" panose="020B0604020202020204" pitchFamily="34" charset="0"/>
              <a:buChar char="•"/>
            </a:pPr>
            <a:r>
              <a:rPr lang="en-US" sz="3500" dirty="0" err="1">
                <a:solidFill>
                  <a:srgbClr val="000000"/>
                </a:solidFill>
              </a:rPr>
              <a:t>messageLogger</a:t>
            </a:r>
            <a:r>
              <a:rPr lang="en-US" sz="3500" dirty="0">
                <a:solidFill>
                  <a:srgbClr val="000000"/>
                </a:solidFill>
              </a:rPr>
              <a:t> </a:t>
            </a:r>
            <a:r>
              <a:rPr lang="en-US" sz="3500" dirty="0" err="1">
                <a:solidFill>
                  <a:srgbClr val="000000"/>
                </a:solidFill>
              </a:rPr>
              <a:t>messageLogs</a:t>
            </a:r>
            <a:r>
              <a:rPr lang="en-US" sz="3500" dirty="0">
                <a:solidFill>
                  <a:srgbClr val="000000"/>
                </a:solidFill>
              </a:rPr>
              <a:t>;  //!&lt; -- Message log data</a:t>
            </a:r>
          </a:p>
          <a:p>
            <a:pPr marL="571500" indent="-571500">
              <a:buFont typeface="Arial" panose="020B0604020202020204" pitchFamily="34" charset="0"/>
              <a:buChar char="•"/>
            </a:pPr>
            <a:endParaRPr lang="en-US" sz="3500" b="1" dirty="0">
              <a:solidFill>
                <a:srgbClr val="000000"/>
              </a:solidFill>
            </a:endParaRPr>
          </a:p>
          <a:p>
            <a:pPr marL="571500" indent="-571500">
              <a:buFont typeface="Arial" panose="020B0604020202020204" pitchFamily="34" charset="0"/>
              <a:buChar char="•"/>
            </a:pPr>
            <a:endParaRPr kumimoji="0" lang="en-US" sz="3500" b="1"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endParaRPr>
          </a:p>
        </p:txBody>
      </p:sp>
    </p:spTree>
    <p:extLst>
      <p:ext uri="{BB962C8B-B14F-4D97-AF65-F5344CB8AC3E}">
        <p14:creationId xmlns:p14="http://schemas.microsoft.com/office/powerpoint/2010/main" val="2214928135"/>
      </p:ext>
    </p:extLst>
  </p:cSld>
  <p:clrMapOvr>
    <a:masterClrMapping/>
  </p:clrMapOvr>
  <p:transition spd="med"/>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EFCDC-E216-A84F-846E-0C63BA8D2674}"/>
              </a:ext>
            </a:extLst>
          </p:cNvPr>
          <p:cNvSpPr>
            <a:spLocks noGrp="1"/>
          </p:cNvSpPr>
          <p:nvPr>
            <p:ph type="title"/>
          </p:nvPr>
        </p:nvSpPr>
        <p:spPr/>
        <p:txBody>
          <a:bodyPr/>
          <a:lstStyle/>
          <a:p>
            <a:r>
              <a:rPr lang="en-US" dirty="0"/>
              <a:t>What does </a:t>
            </a:r>
            <a:r>
              <a:rPr lang="en-US" dirty="0" err="1"/>
              <a:t>SystemMessaging</a:t>
            </a:r>
            <a:r>
              <a:rPr lang="en-US" dirty="0"/>
              <a:t>() do?</a:t>
            </a:r>
          </a:p>
        </p:txBody>
      </p:sp>
      <p:cxnSp>
        <p:nvCxnSpPr>
          <p:cNvPr id="6" name="Straight Arrow Connector 5">
            <a:extLst>
              <a:ext uri="{FF2B5EF4-FFF2-40B4-BE49-F238E27FC236}">
                <a16:creationId xmlns:a16="http://schemas.microsoft.com/office/drawing/2014/main" id="{9810BD4D-AA54-F544-8BA3-3B25B1E51B5F}"/>
              </a:ext>
            </a:extLst>
          </p:cNvPr>
          <p:cNvCxnSpPr>
            <a:cxnSpLocks/>
          </p:cNvCxnSpPr>
          <p:nvPr/>
        </p:nvCxnSpPr>
        <p:spPr>
          <a:xfrm flipH="1">
            <a:off x="6982691" y="9014412"/>
            <a:ext cx="6996546" cy="0"/>
          </a:xfrm>
          <a:prstGeom prst="straightConnector1">
            <a:avLst/>
          </a:prstGeom>
          <a:noFill/>
          <a:ln w="762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9" name="TextBox 8">
            <a:extLst>
              <a:ext uri="{FF2B5EF4-FFF2-40B4-BE49-F238E27FC236}">
                <a16:creationId xmlns:a16="http://schemas.microsoft.com/office/drawing/2014/main" id="{5AA55DEF-22F3-3F49-8A7B-06EB8FEE1D19}"/>
              </a:ext>
            </a:extLst>
          </p:cNvPr>
          <p:cNvSpPr txBox="1"/>
          <p:nvPr/>
        </p:nvSpPr>
        <p:spPr>
          <a:xfrm>
            <a:off x="14413522" y="8344999"/>
            <a:ext cx="7524750" cy="133882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822960" rtl="0" fontAlgn="auto" latinLnBrk="0" hangingPunct="0">
              <a:lnSpc>
                <a:spcPct val="100000"/>
              </a:lnSpc>
              <a:spcBef>
                <a:spcPts val="0"/>
              </a:spcBef>
              <a:spcAft>
                <a:spcPts val="0"/>
              </a:spcAft>
              <a:buClrTx/>
              <a:buSzTx/>
              <a:buFontTx/>
              <a:buNone/>
              <a:tabLst/>
            </a:pPr>
            <a:r>
              <a:rPr lang="en-US" sz="2500" dirty="0">
                <a:solidFill>
                  <a:schemeClr val="tx1"/>
                </a:solidFill>
              </a:rPr>
              <a:t>Considering every </a:t>
            </a:r>
            <a:r>
              <a:rPr lang="en-US" sz="2500" dirty="0" err="1">
                <a:solidFill>
                  <a:schemeClr val="tx1"/>
                </a:solidFill>
              </a:rPr>
              <a:t>SysProcess</a:t>
            </a:r>
            <a:r>
              <a:rPr lang="en-US" sz="2500" dirty="0">
                <a:solidFill>
                  <a:schemeClr val="tx1"/>
                </a:solidFill>
              </a:rPr>
              <a:t>() has a buffer, if you count the number of buffers, you get the number of </a:t>
            </a:r>
            <a:r>
              <a:rPr lang="en-US" sz="2500" dirty="0" err="1">
                <a:solidFill>
                  <a:schemeClr val="tx1"/>
                </a:solidFill>
              </a:rPr>
              <a:t>SysProcess</a:t>
            </a:r>
            <a:r>
              <a:rPr lang="en-US" sz="2500" dirty="0">
                <a:solidFill>
                  <a:schemeClr val="tx1"/>
                </a:solidFill>
              </a:rPr>
              <a:t>()</a:t>
            </a:r>
            <a:r>
              <a:rPr lang="en-US" sz="2500" dirty="0" err="1">
                <a:solidFill>
                  <a:schemeClr val="tx1"/>
                </a:solidFill>
              </a:rPr>
              <a:t>es</a:t>
            </a:r>
            <a:r>
              <a:rPr lang="en-US" sz="2500" dirty="0">
                <a:solidFill>
                  <a:schemeClr val="tx1"/>
                </a:solidFill>
              </a:rPr>
              <a:t> in the sim.</a:t>
            </a:r>
            <a:endParaRPr lang="en-US" sz="2500" dirty="0">
              <a:solidFill>
                <a:srgbClr val="FF0000"/>
              </a:solidFill>
            </a:endParaRPr>
          </a:p>
        </p:txBody>
      </p:sp>
      <p:sp>
        <p:nvSpPr>
          <p:cNvPr id="8" name="Rectangle 7">
            <a:extLst>
              <a:ext uri="{FF2B5EF4-FFF2-40B4-BE49-F238E27FC236}">
                <a16:creationId xmlns:a16="http://schemas.microsoft.com/office/drawing/2014/main" id="{A6407564-9581-8849-93C5-E27B021A6EB1}"/>
              </a:ext>
            </a:extLst>
          </p:cNvPr>
          <p:cNvSpPr/>
          <p:nvPr/>
        </p:nvSpPr>
        <p:spPr>
          <a:xfrm>
            <a:off x="700056" y="1894059"/>
            <a:ext cx="12966516" cy="11772454"/>
          </a:xfrm>
          <a:prstGeom prst="rect">
            <a:avLst/>
          </a:prstGeom>
          <a:solidFill>
            <a:srgbClr val="C9B37C">
              <a:alpha val="50000"/>
            </a:srgbClr>
          </a:solidFill>
          <a:ln w="12700"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8580" tIns="68580" rIns="68580" bIns="68580" numCol="1" spcCol="38100" rtlCol="0" anchor="ctr">
            <a:spAutoFit/>
          </a:bodyPr>
          <a:lstStyle/>
          <a:p>
            <a:r>
              <a:rPr lang="en-US" sz="1800" b="1" dirty="0"/>
              <a:t>public</a:t>
            </a:r>
            <a:r>
              <a:rPr lang="en-US" sz="1800" dirty="0"/>
              <a:t>:</a:t>
            </a:r>
            <a:br>
              <a:rPr lang="en-US" sz="1800" dirty="0"/>
            </a:br>
            <a:r>
              <a:rPr lang="en-US" sz="1800" dirty="0"/>
              <a:t>    </a:t>
            </a:r>
            <a:r>
              <a:rPr lang="en-US" sz="1800" b="1" dirty="0"/>
              <a:t>static </a:t>
            </a:r>
            <a:r>
              <a:rPr lang="en-US" sz="1800" dirty="0" err="1"/>
              <a:t>SystemMessaging</a:t>
            </a:r>
            <a:r>
              <a:rPr lang="en-US" sz="1800" dirty="0"/>
              <a:t>* </a:t>
            </a:r>
            <a:r>
              <a:rPr lang="en-US" sz="1800" dirty="0" err="1"/>
              <a:t>GetInstance</a:t>
            </a:r>
            <a:r>
              <a:rPr lang="en-US" sz="1800" dirty="0"/>
              <a:t>();  //! -- returns a pointer to the sim instance of </a:t>
            </a:r>
            <a:r>
              <a:rPr lang="en-US" sz="1800" dirty="0" err="1"/>
              <a:t>SystemMessaging</a:t>
            </a:r>
            <a:br>
              <a:rPr lang="en-US" sz="1800" dirty="0"/>
            </a:br>
            <a:r>
              <a:rPr lang="en-US" sz="1800" dirty="0"/>
              <a:t>    uint64_t </a:t>
            </a:r>
            <a:r>
              <a:rPr lang="en-US" sz="1800" dirty="0" err="1"/>
              <a:t>AttachStorageBucket</a:t>
            </a:r>
            <a:r>
              <a:rPr lang="en-US" sz="1800" dirty="0"/>
              <a:t>(</a:t>
            </a:r>
            <a:r>
              <a:rPr lang="en-US" sz="1800" dirty="0" err="1"/>
              <a:t>std</a:t>
            </a:r>
            <a:r>
              <a:rPr lang="en-US" sz="1800" dirty="0"/>
              <a:t>::string </a:t>
            </a:r>
            <a:r>
              <a:rPr lang="en-US" sz="1800" dirty="0" err="1"/>
              <a:t>bufferName</a:t>
            </a:r>
            <a:r>
              <a:rPr lang="en-US" sz="1800" dirty="0"/>
              <a:t> = "");  //! -- adds a new buffer to the messaging system</a:t>
            </a:r>
            <a:br>
              <a:rPr lang="en-US" sz="1800" dirty="0"/>
            </a:br>
            <a:r>
              <a:rPr lang="en-US" sz="1800" dirty="0"/>
              <a:t>    </a:t>
            </a:r>
            <a:r>
              <a:rPr lang="en-US" sz="1800" b="1" dirty="0"/>
              <a:t>void </a:t>
            </a:r>
            <a:r>
              <a:rPr lang="en-US" sz="1800" dirty="0" err="1"/>
              <a:t>SetNumMessages</a:t>
            </a:r>
            <a:r>
              <a:rPr lang="en-US" sz="1800" dirty="0"/>
              <a:t>(uint64_t </a:t>
            </a:r>
            <a:r>
              <a:rPr lang="en-US" sz="1800" dirty="0" err="1"/>
              <a:t>MessageCount</a:t>
            </a:r>
            <a:r>
              <a:rPr lang="en-US" sz="1800" dirty="0"/>
              <a:t>);  //! --updates message count in buffer header</a:t>
            </a:r>
            <a:br>
              <a:rPr lang="en-US" sz="1800" dirty="0"/>
            </a:br>
            <a:r>
              <a:rPr lang="en-US" sz="1800" dirty="0"/>
              <a:t>    uint64_t </a:t>
            </a:r>
            <a:r>
              <a:rPr lang="en-US" sz="1800" dirty="0" err="1"/>
              <a:t>GetMessageCount</a:t>
            </a:r>
            <a:r>
              <a:rPr lang="en-US" sz="1800" dirty="0"/>
              <a:t>(int32_t </a:t>
            </a:r>
            <a:r>
              <a:rPr lang="en-US" sz="1800" dirty="0" err="1"/>
              <a:t>bufferSelect</a:t>
            </a:r>
            <a:r>
              <a:rPr lang="en-US" sz="1800" dirty="0"/>
              <a:t> = -1);  //! --gets the number of messages in buffer </a:t>
            </a:r>
            <a:r>
              <a:rPr lang="en-US" sz="1800" dirty="0" err="1"/>
              <a:t>bufferSelect</a:t>
            </a:r>
            <a:br>
              <a:rPr lang="en-US" sz="1800" dirty="0"/>
            </a:br>
            <a:r>
              <a:rPr lang="en-US" sz="1800" dirty="0"/>
              <a:t>    </a:t>
            </a:r>
            <a:r>
              <a:rPr lang="en-US" sz="1800" b="1" dirty="0"/>
              <a:t>void </a:t>
            </a:r>
            <a:r>
              <a:rPr lang="en-US" sz="1800" dirty="0" err="1"/>
              <a:t>ClearMessageBuffer</a:t>
            </a:r>
            <a:r>
              <a:rPr lang="en-US" sz="1800" dirty="0"/>
              <a:t>();  //! -- sets current buffer to zeros</a:t>
            </a:r>
            <a:br>
              <a:rPr lang="en-US" sz="1800" dirty="0"/>
            </a:br>
            <a:r>
              <a:rPr lang="en-US" sz="1800" dirty="0"/>
              <a:t>    uint64_t </a:t>
            </a:r>
            <a:r>
              <a:rPr lang="en-US" sz="1800" dirty="0" err="1"/>
              <a:t>GetCurrentSize</a:t>
            </a:r>
            <a:r>
              <a:rPr lang="en-US" sz="1800" dirty="0"/>
              <a:t>();  //! -- returns size of current buffer</a:t>
            </a:r>
            <a:br>
              <a:rPr lang="en-US" sz="1800" dirty="0"/>
            </a:br>
            <a:r>
              <a:rPr lang="en-US" sz="1800" dirty="0"/>
              <a:t>    int64_t </a:t>
            </a:r>
            <a:r>
              <a:rPr lang="en-US" sz="1800" dirty="0" err="1"/>
              <a:t>CreateNewMessage</a:t>
            </a:r>
            <a:r>
              <a:rPr lang="en-US" sz="1800" dirty="0"/>
              <a:t>(std::string </a:t>
            </a:r>
            <a:r>
              <a:rPr lang="en-US" sz="1800" dirty="0" err="1"/>
              <a:t>MessageName</a:t>
            </a:r>
            <a:r>
              <a:rPr lang="en-US" sz="1800" dirty="0"/>
              <a:t>, uint64_t </a:t>
            </a:r>
            <a:r>
              <a:rPr lang="en-US" sz="1800" dirty="0" err="1"/>
              <a:t>MaxSize</a:t>
            </a:r>
            <a:r>
              <a:rPr lang="en-US" sz="1800" dirty="0"/>
              <a:t>,</a:t>
            </a:r>
            <a:br>
              <a:rPr lang="en-US" sz="1800" dirty="0"/>
            </a:br>
            <a:r>
              <a:rPr lang="en-US" sz="1800" dirty="0"/>
              <a:t>        uint64_t </a:t>
            </a:r>
            <a:r>
              <a:rPr lang="en-US" sz="1800" dirty="0" err="1"/>
              <a:t>NumMessageBuffers</a:t>
            </a:r>
            <a:r>
              <a:rPr lang="en-US" sz="1800" dirty="0"/>
              <a:t> = 2, std::string </a:t>
            </a:r>
            <a:r>
              <a:rPr lang="en-US" sz="1800" dirty="0" err="1"/>
              <a:t>messageStruct</a:t>
            </a:r>
            <a:r>
              <a:rPr lang="en-US" sz="1800" dirty="0"/>
              <a:t> = "", int64_t </a:t>
            </a:r>
            <a:r>
              <a:rPr lang="en-US" sz="1800" dirty="0" err="1"/>
              <a:t>moduleID</a:t>
            </a:r>
            <a:r>
              <a:rPr lang="en-US" sz="1800" dirty="0"/>
              <a:t> = -1);</a:t>
            </a:r>
            <a:br>
              <a:rPr lang="en-US" sz="1800" dirty="0"/>
            </a:br>
            <a:r>
              <a:rPr lang="en-US" sz="1800" dirty="0"/>
              <a:t>    </a:t>
            </a:r>
            <a:r>
              <a:rPr lang="en-US" sz="1800" b="1" dirty="0"/>
              <a:t>bool </a:t>
            </a:r>
            <a:r>
              <a:rPr lang="en-US" sz="1800" dirty="0" err="1"/>
              <a:t>WriteMessage</a:t>
            </a:r>
            <a:r>
              <a:rPr lang="en-US" sz="1800" dirty="0"/>
              <a:t>(int64_t </a:t>
            </a:r>
            <a:r>
              <a:rPr lang="en-US" sz="1800" dirty="0" err="1"/>
              <a:t>MessageID</a:t>
            </a:r>
            <a:r>
              <a:rPr lang="en-US" sz="1800" dirty="0"/>
              <a:t>, uint64_t </a:t>
            </a:r>
            <a:r>
              <a:rPr lang="en-US" sz="1800" dirty="0" err="1"/>
              <a:t>ClockTimeNanos</a:t>
            </a:r>
            <a:r>
              <a:rPr lang="en-US" sz="1800" dirty="0"/>
              <a:t>, uint64_t </a:t>
            </a:r>
            <a:r>
              <a:rPr lang="en-US" sz="1800" dirty="0" err="1"/>
              <a:t>MsgSize</a:t>
            </a:r>
            <a:r>
              <a:rPr lang="en-US" sz="1800" dirty="0"/>
              <a:t>,</a:t>
            </a:r>
            <a:br>
              <a:rPr lang="en-US" sz="1800" dirty="0"/>
            </a:br>
            <a:r>
              <a:rPr lang="en-US" sz="1800" dirty="0"/>
              <a:t>                      </a:t>
            </a:r>
            <a:r>
              <a:rPr lang="en-US" sz="1800" b="1" dirty="0"/>
              <a:t>void </a:t>
            </a:r>
            <a:r>
              <a:rPr lang="en-US" sz="1800" dirty="0"/>
              <a:t>*</a:t>
            </a:r>
            <a:r>
              <a:rPr lang="en-US" sz="1800" dirty="0" err="1"/>
              <a:t>MsgPayload</a:t>
            </a:r>
            <a:r>
              <a:rPr lang="en-US" sz="1800" dirty="0"/>
              <a:t>, int64_t </a:t>
            </a:r>
            <a:r>
              <a:rPr lang="en-US" sz="1800" dirty="0" err="1"/>
              <a:t>moduleID</a:t>
            </a:r>
            <a:r>
              <a:rPr lang="en-US" sz="1800" dirty="0"/>
              <a:t> = -1);</a:t>
            </a:r>
            <a:br>
              <a:rPr lang="en-US" sz="1800" dirty="0"/>
            </a:br>
            <a:r>
              <a:rPr lang="en-US" sz="1800" dirty="0"/>
              <a:t>    </a:t>
            </a:r>
            <a:r>
              <a:rPr lang="en-US" sz="1800" b="1" dirty="0"/>
              <a:t>bool </a:t>
            </a:r>
            <a:r>
              <a:rPr lang="en-US" sz="1800" dirty="0" err="1"/>
              <a:t>ReadMessage</a:t>
            </a:r>
            <a:r>
              <a:rPr lang="en-US" sz="1800" dirty="0"/>
              <a:t>(int64_t </a:t>
            </a:r>
            <a:r>
              <a:rPr lang="en-US" sz="1800" dirty="0" err="1"/>
              <a:t>MessageID</a:t>
            </a:r>
            <a:r>
              <a:rPr lang="en-US" sz="1800" dirty="0"/>
              <a:t>, </a:t>
            </a:r>
            <a:r>
              <a:rPr lang="en-US" sz="1800" dirty="0" err="1"/>
              <a:t>SingleMessageHeader</a:t>
            </a:r>
            <a:r>
              <a:rPr lang="en-US" sz="1800" dirty="0"/>
              <a:t> *</a:t>
            </a:r>
            <a:r>
              <a:rPr lang="en-US" sz="1800" dirty="0" err="1"/>
              <a:t>DataHeader</a:t>
            </a:r>
            <a:r>
              <a:rPr lang="en-US" sz="1800" dirty="0"/>
              <a:t>,</a:t>
            </a:r>
            <a:br>
              <a:rPr lang="en-US" sz="1800" dirty="0"/>
            </a:br>
            <a:r>
              <a:rPr lang="en-US" sz="1800" dirty="0"/>
              <a:t>                     uint64_t </a:t>
            </a:r>
            <a:r>
              <a:rPr lang="en-US" sz="1800" dirty="0" err="1"/>
              <a:t>MaxBytes</a:t>
            </a:r>
            <a:r>
              <a:rPr lang="en-US" sz="1800" dirty="0"/>
              <a:t>, </a:t>
            </a:r>
            <a:r>
              <a:rPr lang="en-US" sz="1800" b="1" dirty="0"/>
              <a:t>void </a:t>
            </a:r>
            <a:r>
              <a:rPr lang="en-US" sz="1800" dirty="0"/>
              <a:t>*</a:t>
            </a:r>
            <a:r>
              <a:rPr lang="en-US" sz="1800" dirty="0" err="1"/>
              <a:t>MsgPayload</a:t>
            </a:r>
            <a:r>
              <a:rPr lang="en-US" sz="1800" dirty="0"/>
              <a:t>, int64_t </a:t>
            </a:r>
            <a:r>
              <a:rPr lang="en-US" sz="1800" dirty="0" err="1"/>
              <a:t>moduleID</a:t>
            </a:r>
            <a:r>
              <a:rPr lang="en-US" sz="1800" dirty="0"/>
              <a:t>=-1, uint64_t </a:t>
            </a:r>
            <a:r>
              <a:rPr lang="en-US" sz="1800" dirty="0" err="1"/>
              <a:t>CurrentOffset</a:t>
            </a:r>
            <a:r>
              <a:rPr lang="en-US" sz="1800" dirty="0"/>
              <a:t>=0);</a:t>
            </a:r>
            <a:br>
              <a:rPr lang="en-US" sz="1800" dirty="0"/>
            </a:br>
            <a:r>
              <a:rPr lang="en-US" sz="1800" dirty="0"/>
              <a:t>    </a:t>
            </a:r>
            <a:r>
              <a:rPr lang="en-US" sz="1800" b="1" dirty="0"/>
              <a:t>static void </a:t>
            </a:r>
            <a:r>
              <a:rPr lang="en-US" sz="1800" dirty="0" err="1"/>
              <a:t>AccessMessageData</a:t>
            </a:r>
            <a:r>
              <a:rPr lang="en-US" sz="1800" dirty="0"/>
              <a:t>(uint8_t *</a:t>
            </a:r>
            <a:r>
              <a:rPr lang="en-US" sz="1800" dirty="0" err="1"/>
              <a:t>MsgBuffer</a:t>
            </a:r>
            <a:r>
              <a:rPr lang="en-US" sz="1800" dirty="0"/>
              <a:t>, uint64_t </a:t>
            </a:r>
            <a:r>
              <a:rPr lang="en-US" sz="1800" dirty="0" err="1"/>
              <a:t>maxMsgBytes</a:t>
            </a:r>
            <a:r>
              <a:rPr lang="en-US" sz="1800" dirty="0"/>
              <a:t>,</a:t>
            </a:r>
            <a:br>
              <a:rPr lang="en-US" sz="1800" dirty="0"/>
            </a:br>
            <a:r>
              <a:rPr lang="en-US" sz="1800" dirty="0"/>
              <a:t>                                  uint64_t </a:t>
            </a:r>
            <a:r>
              <a:rPr lang="en-US" sz="1800" dirty="0" err="1"/>
              <a:t>CurrentOffset</a:t>
            </a:r>
            <a:r>
              <a:rPr lang="en-US" sz="1800" dirty="0"/>
              <a:t>, </a:t>
            </a:r>
            <a:r>
              <a:rPr lang="en-US" sz="1800" dirty="0" err="1"/>
              <a:t>SingleMessageHeader</a:t>
            </a:r>
            <a:r>
              <a:rPr lang="en-US" sz="1800" dirty="0"/>
              <a:t> *</a:t>
            </a:r>
            <a:r>
              <a:rPr lang="en-US" sz="1800" dirty="0" err="1"/>
              <a:t>DataHeader</a:t>
            </a:r>
            <a:r>
              <a:rPr lang="en-US" sz="1800" dirty="0"/>
              <a:t>,</a:t>
            </a:r>
            <a:br>
              <a:rPr lang="en-US" sz="1800" dirty="0"/>
            </a:br>
            <a:r>
              <a:rPr lang="en-US" sz="1800" dirty="0"/>
              <a:t>                                  uint64_t </a:t>
            </a:r>
            <a:r>
              <a:rPr lang="en-US" sz="1800" dirty="0" err="1"/>
              <a:t>maxReadBytes</a:t>
            </a:r>
            <a:r>
              <a:rPr lang="en-US" sz="1800" dirty="0"/>
              <a:t>, uint8_t *</a:t>
            </a:r>
            <a:r>
              <a:rPr lang="en-US" sz="1800" dirty="0" err="1"/>
              <a:t>OutputBuffer</a:t>
            </a:r>
            <a:r>
              <a:rPr lang="en-US" sz="1800" dirty="0"/>
              <a:t>);</a:t>
            </a:r>
            <a:br>
              <a:rPr lang="en-US" sz="1800" dirty="0"/>
            </a:br>
            <a:r>
              <a:rPr lang="en-US" sz="1800" dirty="0"/>
              <a:t>    </a:t>
            </a:r>
            <a:r>
              <a:rPr lang="en-US" sz="1800" dirty="0" err="1"/>
              <a:t>MessageHeaderData</a:t>
            </a:r>
            <a:r>
              <a:rPr lang="en-US" sz="1800" dirty="0"/>
              <a:t>* </a:t>
            </a:r>
            <a:r>
              <a:rPr lang="en-US" sz="1800" dirty="0" err="1"/>
              <a:t>FindMsgHeader</a:t>
            </a:r>
            <a:r>
              <a:rPr lang="en-US" sz="1800" dirty="0"/>
              <a:t>(int64_t </a:t>
            </a:r>
            <a:r>
              <a:rPr lang="en-US" sz="1800" dirty="0" err="1"/>
              <a:t>MessageID</a:t>
            </a:r>
            <a:r>
              <a:rPr lang="en-US" sz="1800" dirty="0"/>
              <a:t>, int32_t </a:t>
            </a:r>
            <a:r>
              <a:rPr lang="en-US" sz="1800" dirty="0" err="1"/>
              <a:t>bufferSelect</a:t>
            </a:r>
            <a:r>
              <a:rPr lang="en-US" sz="1800" dirty="0"/>
              <a:t>=-1);  //! -- returns a </a:t>
            </a:r>
            <a:r>
              <a:rPr lang="en-US" sz="1800" dirty="0" err="1"/>
              <a:t>MessageHeaderData</a:t>
            </a:r>
            <a:br>
              <a:rPr lang="en-US" sz="1800" dirty="0"/>
            </a:br>
            <a:r>
              <a:rPr lang="en-US" sz="1800" dirty="0"/>
              <a:t>    </a:t>
            </a:r>
            <a:r>
              <a:rPr lang="en-US" sz="1800" b="1" dirty="0"/>
              <a:t>void </a:t>
            </a:r>
            <a:r>
              <a:rPr lang="en-US" sz="1800" dirty="0" err="1"/>
              <a:t>PrintAllMessageData</a:t>
            </a:r>
            <a:r>
              <a:rPr lang="en-US" sz="1800" dirty="0"/>
              <a:t>();  //! -- prints data for messages in current buffer</a:t>
            </a:r>
            <a:br>
              <a:rPr lang="en-US" sz="1800" dirty="0"/>
            </a:br>
            <a:r>
              <a:rPr lang="en-US" sz="1800" dirty="0"/>
              <a:t>    </a:t>
            </a:r>
            <a:r>
              <a:rPr lang="en-US" sz="1800" b="1" dirty="0"/>
              <a:t>void </a:t>
            </a:r>
            <a:r>
              <a:rPr lang="en-US" sz="1800" dirty="0" err="1"/>
              <a:t>PrintMessageStats</a:t>
            </a:r>
            <a:r>
              <a:rPr lang="en-US" sz="1800" dirty="0"/>
              <a:t>(int64_t </a:t>
            </a:r>
            <a:r>
              <a:rPr lang="en-US" sz="1800" dirty="0" err="1"/>
              <a:t>MessageID</a:t>
            </a:r>
            <a:r>
              <a:rPr lang="en-US" sz="1800" dirty="0"/>
              <a:t>);  //! -- prints data for a single message by ID</a:t>
            </a:r>
            <a:br>
              <a:rPr lang="en-US" sz="1800" dirty="0"/>
            </a:br>
            <a:r>
              <a:rPr lang="en-US" sz="1800" dirty="0"/>
              <a:t>    std::string </a:t>
            </a:r>
            <a:r>
              <a:rPr lang="en-US" sz="1800" dirty="0" err="1"/>
              <a:t>FindMessageName</a:t>
            </a:r>
            <a:r>
              <a:rPr lang="en-US" sz="1800" dirty="0"/>
              <a:t>(int64_t </a:t>
            </a:r>
            <a:r>
              <a:rPr lang="en-US" sz="1800" dirty="0" err="1"/>
              <a:t>MessageID</a:t>
            </a:r>
            <a:r>
              <a:rPr lang="en-US" sz="1800" dirty="0"/>
              <a:t>, int32_t </a:t>
            </a:r>
            <a:r>
              <a:rPr lang="en-US" sz="1800" dirty="0" err="1"/>
              <a:t>bufferSelect</a:t>
            </a:r>
            <a:r>
              <a:rPr lang="en-US" sz="1800" dirty="0"/>
              <a:t>=-1);  //! -- searches only the selected buffer</a:t>
            </a:r>
            <a:br>
              <a:rPr lang="en-US" sz="1800" dirty="0"/>
            </a:br>
            <a:r>
              <a:rPr lang="en-US" sz="1800" dirty="0"/>
              <a:t>    int64_t </a:t>
            </a:r>
            <a:r>
              <a:rPr lang="en-US" sz="1800" dirty="0" err="1"/>
              <a:t>FindMessageID</a:t>
            </a:r>
            <a:r>
              <a:rPr lang="en-US" sz="1800" dirty="0"/>
              <a:t>(</a:t>
            </a:r>
            <a:r>
              <a:rPr lang="en-US" sz="1800" dirty="0" err="1"/>
              <a:t>std</a:t>
            </a:r>
            <a:r>
              <a:rPr lang="en-US" sz="1800" dirty="0"/>
              <a:t>::string </a:t>
            </a:r>
            <a:r>
              <a:rPr lang="en-US" sz="1800" dirty="0" err="1"/>
              <a:t>MessageName</a:t>
            </a:r>
            <a:r>
              <a:rPr lang="en-US" sz="1800" dirty="0"/>
              <a:t>, int32_t </a:t>
            </a:r>
            <a:r>
              <a:rPr lang="en-US" sz="1800" dirty="0" err="1"/>
              <a:t>bufferSelect</a:t>
            </a:r>
            <a:r>
              <a:rPr lang="en-US" sz="1800" dirty="0"/>
              <a:t>=-1);  //! -- searches only the selected buffer</a:t>
            </a:r>
            <a:br>
              <a:rPr lang="en-US" sz="1800" dirty="0"/>
            </a:br>
            <a:r>
              <a:rPr lang="en-US" sz="1800" dirty="0"/>
              <a:t>    int64_t </a:t>
            </a:r>
            <a:r>
              <a:rPr lang="en-US" sz="1800" dirty="0" err="1"/>
              <a:t>subscribeToMessage</a:t>
            </a:r>
            <a:r>
              <a:rPr lang="en-US" sz="1800" dirty="0"/>
              <a:t>(</a:t>
            </a:r>
            <a:r>
              <a:rPr lang="en-US" sz="1800" dirty="0" err="1"/>
              <a:t>std</a:t>
            </a:r>
            <a:r>
              <a:rPr lang="en-US" sz="1800" dirty="0"/>
              <a:t>::string </a:t>
            </a:r>
            <a:r>
              <a:rPr lang="en-US" sz="1800" dirty="0" err="1"/>
              <a:t>messageName</a:t>
            </a:r>
            <a:r>
              <a:rPr lang="en-US" sz="1800" dirty="0"/>
              <a:t>, uint64_t </a:t>
            </a:r>
            <a:r>
              <a:rPr lang="en-US" sz="1800" dirty="0" err="1"/>
              <a:t>messageSize</a:t>
            </a:r>
            <a:r>
              <a:rPr lang="en-US" sz="1800" dirty="0"/>
              <a:t>,</a:t>
            </a:r>
            <a:br>
              <a:rPr lang="en-US" sz="1800" dirty="0"/>
            </a:br>
            <a:r>
              <a:rPr lang="en-US" sz="1800" dirty="0"/>
              <a:t>        int64_t </a:t>
            </a:r>
            <a:r>
              <a:rPr lang="en-US" sz="1800" dirty="0" err="1"/>
              <a:t>moduleID</a:t>
            </a:r>
            <a:r>
              <a:rPr lang="en-US" sz="1800" dirty="0"/>
              <a:t>);</a:t>
            </a:r>
            <a:br>
              <a:rPr lang="en-US" sz="1800" dirty="0"/>
            </a:br>
            <a:r>
              <a:rPr lang="en-US" sz="1800" dirty="0"/>
              <a:t>    uint64_t </a:t>
            </a:r>
            <a:r>
              <a:rPr lang="en-US" sz="1800" dirty="0" err="1"/>
              <a:t>checkoutModuleID</a:t>
            </a:r>
            <a:r>
              <a:rPr lang="en-US" sz="1800" dirty="0"/>
              <a:t>();  //! -- Assigns next integer module ID</a:t>
            </a:r>
            <a:br>
              <a:rPr lang="en-US" sz="1800" dirty="0"/>
            </a:br>
            <a:r>
              <a:rPr lang="en-US" sz="1800" dirty="0"/>
              <a:t>    </a:t>
            </a:r>
            <a:r>
              <a:rPr lang="en-US" sz="1800" b="1" dirty="0"/>
              <a:t>void </a:t>
            </a:r>
            <a:r>
              <a:rPr lang="en-US" sz="1800" dirty="0" err="1"/>
              <a:t>selectMessageBuffer</a:t>
            </a:r>
            <a:r>
              <a:rPr lang="en-US" sz="1800" dirty="0"/>
              <a:t>(uint64_t </a:t>
            </a:r>
            <a:r>
              <a:rPr lang="en-US" sz="1800" dirty="0" err="1"/>
              <a:t>bufferUse</a:t>
            </a:r>
            <a:r>
              <a:rPr lang="en-US" sz="1800" dirty="0"/>
              <a:t>);  //! -- sets a default buffer for everything to use</a:t>
            </a:r>
            <a:br>
              <a:rPr lang="en-US" sz="1800" dirty="0"/>
            </a:br>
            <a:r>
              <a:rPr lang="en-US" sz="1800" dirty="0"/>
              <a:t>    uint64_t </a:t>
            </a:r>
            <a:r>
              <a:rPr lang="en-US" sz="1800" dirty="0" err="1"/>
              <a:t>getProcessCount</a:t>
            </a:r>
            <a:r>
              <a:rPr lang="en-US" sz="1800" dirty="0"/>
              <a:t>() {</a:t>
            </a:r>
            <a:r>
              <a:rPr lang="en-US" sz="1800" b="1" dirty="0"/>
              <a:t>return</a:t>
            </a:r>
            <a:r>
              <a:rPr lang="en-US" sz="1800" dirty="0"/>
              <a:t>(</a:t>
            </a:r>
            <a:r>
              <a:rPr lang="en-US" sz="1800" b="1" dirty="0"/>
              <a:t>this</a:t>
            </a:r>
            <a:r>
              <a:rPr lang="en-US" sz="1800" dirty="0"/>
              <a:t>-&gt;</a:t>
            </a:r>
            <a:r>
              <a:rPr lang="en-US" sz="1800" dirty="0" err="1"/>
              <a:t>dataBuffers.size</a:t>
            </a:r>
            <a:r>
              <a:rPr lang="en-US" sz="1800" dirty="0"/>
              <a:t>());}</a:t>
            </a:r>
            <a:br>
              <a:rPr lang="en-US" sz="1800" dirty="0"/>
            </a:br>
            <a:r>
              <a:rPr lang="en-US" sz="1800" dirty="0"/>
              <a:t>    </a:t>
            </a:r>
            <a:r>
              <a:rPr lang="en-US" sz="1800" dirty="0" err="1"/>
              <a:t>MessageIdentData</a:t>
            </a:r>
            <a:r>
              <a:rPr lang="en-US" sz="1800" dirty="0"/>
              <a:t> </a:t>
            </a:r>
            <a:r>
              <a:rPr lang="en-US" sz="1800" dirty="0" err="1"/>
              <a:t>messagePublishSearch</a:t>
            </a:r>
            <a:r>
              <a:rPr lang="en-US" sz="1800" dirty="0"/>
              <a:t>(</a:t>
            </a:r>
            <a:r>
              <a:rPr lang="en-US" sz="1800" dirty="0" err="1"/>
              <a:t>std</a:t>
            </a:r>
            <a:r>
              <a:rPr lang="en-US" sz="1800" dirty="0"/>
              <a:t>::string </a:t>
            </a:r>
            <a:r>
              <a:rPr lang="en-US" sz="1800" dirty="0" err="1"/>
              <a:t>messageName</a:t>
            </a:r>
            <a:r>
              <a:rPr lang="en-US" sz="1800" dirty="0"/>
              <a:t>);  //! -- returns </a:t>
            </a:r>
            <a:r>
              <a:rPr lang="en-US" sz="1800" dirty="0" err="1"/>
              <a:t>MessageIdentData</a:t>
            </a:r>
            <a:r>
              <a:rPr lang="en-US" sz="1800" dirty="0"/>
              <a:t> if found</a:t>
            </a:r>
            <a:br>
              <a:rPr lang="en-US" sz="1800" dirty="0"/>
            </a:br>
            <a:r>
              <a:rPr lang="en-US" sz="1800" dirty="0"/>
              <a:t>    int64_t </a:t>
            </a:r>
            <a:r>
              <a:rPr lang="en-US" sz="1800" dirty="0" err="1"/>
              <a:t>findMessageBuffer</a:t>
            </a:r>
            <a:r>
              <a:rPr lang="en-US" sz="1800" dirty="0"/>
              <a:t>(</a:t>
            </a:r>
            <a:r>
              <a:rPr lang="en-US" sz="1800" dirty="0" err="1"/>
              <a:t>std</a:t>
            </a:r>
            <a:r>
              <a:rPr lang="en-US" sz="1800" dirty="0"/>
              <a:t>::string </a:t>
            </a:r>
            <a:r>
              <a:rPr lang="en-US" sz="1800" dirty="0" err="1"/>
              <a:t>bufferName</a:t>
            </a:r>
            <a:r>
              <a:rPr lang="en-US" sz="1800" dirty="0"/>
              <a:t>);</a:t>
            </a:r>
            <a:br>
              <a:rPr lang="en-US" sz="1800" dirty="0"/>
            </a:br>
            <a:r>
              <a:rPr lang="en-US" sz="1800" dirty="0"/>
              <a:t>    </a:t>
            </a:r>
            <a:r>
              <a:rPr lang="en-US" sz="1800" dirty="0" err="1"/>
              <a:t>std</a:t>
            </a:r>
            <a:r>
              <a:rPr lang="en-US" sz="1800" dirty="0"/>
              <a:t>::set&lt;</a:t>
            </a:r>
            <a:r>
              <a:rPr lang="en-US" sz="1800" dirty="0" err="1"/>
              <a:t>std</a:t>
            </a:r>
            <a:r>
              <a:rPr lang="en-US" sz="1800" dirty="0"/>
              <a:t>::string&gt; </a:t>
            </a:r>
            <a:r>
              <a:rPr lang="en-US" sz="1800" dirty="0" err="1"/>
              <a:t>getUnpublishedMessages</a:t>
            </a:r>
            <a:r>
              <a:rPr lang="en-US" sz="1800" dirty="0"/>
              <a:t>();  //! -- returns </a:t>
            </a:r>
            <a:r>
              <a:rPr lang="en-US" sz="1800" dirty="0" err="1"/>
              <a:t>msgs</a:t>
            </a:r>
            <a:r>
              <a:rPr lang="en-US" sz="1800" dirty="0"/>
              <a:t> no one has access rights to</a:t>
            </a:r>
            <a:br>
              <a:rPr lang="en-US" sz="1800" dirty="0"/>
            </a:br>
            <a:r>
              <a:rPr lang="en-US" sz="1800" dirty="0"/>
              <a:t>    </a:t>
            </a:r>
            <a:r>
              <a:rPr lang="en-US" sz="1800" dirty="0" err="1"/>
              <a:t>std</a:t>
            </a:r>
            <a:r>
              <a:rPr lang="en-US" sz="1800" dirty="0"/>
              <a:t>::set&lt;</a:t>
            </a:r>
            <a:r>
              <a:rPr lang="en-US" sz="1800" dirty="0" err="1"/>
              <a:t>std</a:t>
            </a:r>
            <a:r>
              <a:rPr lang="en-US" sz="1800" dirty="0"/>
              <a:t>::string&gt; </a:t>
            </a:r>
            <a:r>
              <a:rPr lang="en-US" sz="1800" dirty="0" err="1"/>
              <a:t>getUniqueMessageNames</a:t>
            </a:r>
            <a:r>
              <a:rPr lang="en-US" sz="1800" dirty="0"/>
              <a:t>();  //! -- searched across all buffers</a:t>
            </a:r>
            <a:br>
              <a:rPr lang="en-US" sz="1800" dirty="0"/>
            </a:br>
            <a:r>
              <a:rPr lang="en-US" sz="1800" dirty="0"/>
              <a:t>    std::set&lt;std::pair&lt;</a:t>
            </a:r>
            <a:r>
              <a:rPr lang="en-US" sz="1800" b="1" dirty="0"/>
              <a:t>long int</a:t>
            </a:r>
            <a:r>
              <a:rPr lang="en-US" sz="1800" dirty="0"/>
              <a:t>, </a:t>
            </a:r>
            <a:r>
              <a:rPr lang="en-US" sz="1800" b="1" dirty="0"/>
              <a:t>long int</a:t>
            </a:r>
            <a:r>
              <a:rPr lang="en-US" sz="1800" dirty="0"/>
              <a:t>&gt;&gt;</a:t>
            </a:r>
            <a:br>
              <a:rPr lang="en-US" sz="1800" dirty="0"/>
            </a:br>
            <a:r>
              <a:rPr lang="en-US" sz="1800" dirty="0"/>
              <a:t>        </a:t>
            </a:r>
            <a:r>
              <a:rPr lang="en-US" sz="1800" dirty="0" err="1"/>
              <a:t>getMessageExchangeData</a:t>
            </a:r>
            <a:r>
              <a:rPr lang="en-US" sz="1800" dirty="0"/>
              <a:t>(int64_t </a:t>
            </a:r>
            <a:r>
              <a:rPr lang="en-US" sz="1800" dirty="0" err="1"/>
              <a:t>MessageID</a:t>
            </a:r>
            <a:r>
              <a:rPr lang="en-US" sz="1800" dirty="0"/>
              <a:t>);</a:t>
            </a:r>
            <a:br>
              <a:rPr lang="en-US" sz="1800" dirty="0"/>
            </a:br>
            <a:r>
              <a:rPr lang="en-US" sz="1800" dirty="0"/>
              <a:t>    </a:t>
            </a:r>
            <a:r>
              <a:rPr lang="en-US" sz="1800" b="1" dirty="0"/>
              <a:t>void </a:t>
            </a:r>
            <a:r>
              <a:rPr lang="en-US" sz="1800" dirty="0" err="1"/>
              <a:t>clearMessaging</a:t>
            </a:r>
            <a:r>
              <a:rPr lang="en-US" sz="1800" dirty="0"/>
              <a:t>();  //! -- wipes out all messages and buffers. total messaging system reset.</a:t>
            </a:r>
            <a:br>
              <a:rPr lang="en-US" sz="1800" dirty="0"/>
            </a:br>
            <a:r>
              <a:rPr lang="en-US" sz="1800" dirty="0"/>
              <a:t>    </a:t>
            </a:r>
            <a:r>
              <a:rPr lang="en-US" sz="1800" b="1" dirty="0"/>
              <a:t>bool </a:t>
            </a:r>
            <a:r>
              <a:rPr lang="en-US" sz="1800" dirty="0" err="1"/>
              <a:t>obtainWriteRights</a:t>
            </a:r>
            <a:r>
              <a:rPr lang="en-US" sz="1800" dirty="0"/>
              <a:t>(int64_t </a:t>
            </a:r>
            <a:r>
              <a:rPr lang="en-US" sz="1800" dirty="0" err="1"/>
              <a:t>MessageID</a:t>
            </a:r>
            <a:r>
              <a:rPr lang="en-US" sz="1800" dirty="0"/>
              <a:t>, int64_t </a:t>
            </a:r>
            <a:r>
              <a:rPr lang="en-US" sz="1800" dirty="0" err="1"/>
              <a:t>moduleID</a:t>
            </a:r>
            <a:r>
              <a:rPr lang="en-US" sz="1800" dirty="0"/>
              <a:t>);  //! -- grants rights to the requesting module</a:t>
            </a:r>
            <a:br>
              <a:rPr lang="en-US" sz="1800" dirty="0"/>
            </a:br>
            <a:r>
              <a:rPr lang="en-US" sz="1800" dirty="0"/>
              <a:t>    </a:t>
            </a:r>
            <a:r>
              <a:rPr lang="en-US" sz="1800" b="1" dirty="0"/>
              <a:t>bool </a:t>
            </a:r>
            <a:r>
              <a:rPr lang="en-US" sz="1800" dirty="0" err="1"/>
              <a:t>obtainReadRights</a:t>
            </a:r>
            <a:r>
              <a:rPr lang="en-US" sz="1800" dirty="0"/>
              <a:t>(int64_t </a:t>
            </a:r>
            <a:r>
              <a:rPr lang="en-US" sz="1800" dirty="0" err="1"/>
              <a:t>MessageID</a:t>
            </a:r>
            <a:r>
              <a:rPr lang="en-US" sz="1800" dirty="0"/>
              <a:t>, int64_t </a:t>
            </a:r>
            <a:r>
              <a:rPr lang="en-US" sz="1800" dirty="0" err="1"/>
              <a:t>moduleID</a:t>
            </a:r>
            <a:r>
              <a:rPr lang="en-US" sz="1800" dirty="0"/>
              <a:t>);  //! -- grants rights to the requesting module</a:t>
            </a:r>
            <a:br>
              <a:rPr lang="en-US" sz="1800" dirty="0"/>
            </a:br>
            <a:r>
              <a:rPr lang="en-US" sz="1800" dirty="0"/>
              <a:t>    uint64_t </a:t>
            </a:r>
            <a:r>
              <a:rPr lang="en-US" sz="1800" dirty="0" err="1"/>
              <a:t>getFailureCount</a:t>
            </a:r>
            <a:r>
              <a:rPr lang="en-US" sz="1800" dirty="0"/>
              <a:t>() {</a:t>
            </a:r>
            <a:r>
              <a:rPr lang="en-US" sz="1800" b="1" dirty="0"/>
              <a:t>return </a:t>
            </a:r>
            <a:r>
              <a:rPr lang="en-US" sz="1800" dirty="0"/>
              <a:t>(</a:t>
            </a:r>
            <a:r>
              <a:rPr lang="en-US" sz="1800" b="1" dirty="0"/>
              <a:t>this</a:t>
            </a:r>
            <a:r>
              <a:rPr lang="en-US" sz="1800" dirty="0"/>
              <a:t>-&gt;</a:t>
            </a:r>
            <a:r>
              <a:rPr lang="en-US" sz="1800" dirty="0" err="1"/>
              <a:t>CreateFails</a:t>
            </a:r>
            <a:r>
              <a:rPr lang="en-US" sz="1800" dirty="0"/>
              <a:t> + </a:t>
            </a:r>
            <a:r>
              <a:rPr lang="en-US" sz="1800" b="1" dirty="0"/>
              <a:t>this</a:t>
            </a:r>
            <a:r>
              <a:rPr lang="en-US" sz="1800" dirty="0"/>
              <a:t>-&gt;</a:t>
            </a:r>
            <a:r>
              <a:rPr lang="en-US" sz="1800" dirty="0" err="1"/>
              <a:t>ReadFails</a:t>
            </a:r>
            <a:r>
              <a:rPr lang="en-US" sz="1800" dirty="0"/>
              <a:t> + </a:t>
            </a:r>
            <a:r>
              <a:rPr lang="en-US" sz="1800" b="1" dirty="0"/>
              <a:t>this</a:t>
            </a:r>
            <a:r>
              <a:rPr lang="en-US" sz="1800" dirty="0"/>
              <a:t>-&gt;</a:t>
            </a:r>
            <a:r>
              <a:rPr lang="en-US" sz="1800" dirty="0" err="1"/>
              <a:t>WriteFails</a:t>
            </a:r>
            <a:r>
              <a:rPr lang="en-US" sz="1800" dirty="0"/>
              <a:t>);}</a:t>
            </a:r>
            <a:br>
              <a:rPr lang="en-US" sz="1800" dirty="0"/>
            </a:br>
            <a:br>
              <a:rPr lang="en-US" sz="1800" dirty="0"/>
            </a:br>
            <a:r>
              <a:rPr lang="en-US" sz="1800" b="1" dirty="0"/>
              <a:t>private</a:t>
            </a:r>
            <a:r>
              <a:rPr lang="en-US" sz="1800" dirty="0"/>
              <a:t>:</a:t>
            </a:r>
            <a:br>
              <a:rPr lang="en-US" sz="1800" dirty="0"/>
            </a:br>
            <a:r>
              <a:rPr lang="en-US" sz="1800" dirty="0"/>
              <a:t>    </a:t>
            </a:r>
            <a:r>
              <a:rPr lang="en-US" sz="1800" dirty="0" err="1"/>
              <a:t>SystemMessaging</a:t>
            </a:r>
            <a:r>
              <a:rPr lang="en-US" sz="1800" dirty="0"/>
              <a:t>();</a:t>
            </a:r>
            <a:br>
              <a:rPr lang="en-US" sz="1800" dirty="0"/>
            </a:br>
            <a:r>
              <a:rPr lang="en-US" sz="1800" dirty="0"/>
              <a:t>    ~</a:t>
            </a:r>
            <a:r>
              <a:rPr lang="en-US" sz="1800" dirty="0" err="1"/>
              <a:t>SystemMessaging</a:t>
            </a:r>
            <a:r>
              <a:rPr lang="en-US" sz="1800" dirty="0"/>
              <a:t>();</a:t>
            </a:r>
            <a:br>
              <a:rPr lang="en-US" sz="1800" dirty="0"/>
            </a:br>
            <a:r>
              <a:rPr lang="en-US" sz="1800" dirty="0"/>
              <a:t>    </a:t>
            </a:r>
            <a:r>
              <a:rPr lang="en-US" sz="1800" dirty="0" err="1"/>
              <a:t>SystemMessaging</a:t>
            </a:r>
            <a:r>
              <a:rPr lang="en-US" sz="1800" dirty="0"/>
              <a:t>(</a:t>
            </a:r>
            <a:r>
              <a:rPr lang="en-US" sz="1800" dirty="0" err="1"/>
              <a:t>SystemMessaging</a:t>
            </a:r>
            <a:r>
              <a:rPr lang="en-US" sz="1800" dirty="0"/>
              <a:t> </a:t>
            </a:r>
            <a:r>
              <a:rPr lang="en-US" sz="1800" b="1" dirty="0" err="1"/>
              <a:t>const</a:t>
            </a:r>
            <a:r>
              <a:rPr lang="en-US" sz="1800" b="1" dirty="0"/>
              <a:t> </a:t>
            </a:r>
            <a:r>
              <a:rPr lang="en-US" sz="1800" dirty="0"/>
              <a:t>&amp;) {};</a:t>
            </a:r>
            <a:br>
              <a:rPr lang="en-US" sz="1800" dirty="0"/>
            </a:br>
            <a:r>
              <a:rPr lang="en-US" sz="1800" dirty="0"/>
              <a:t>    </a:t>
            </a:r>
            <a:r>
              <a:rPr lang="en-US" sz="1800" dirty="0" err="1"/>
              <a:t>SystemMessaging</a:t>
            </a:r>
            <a:r>
              <a:rPr lang="en-US" sz="1800" dirty="0"/>
              <a:t>&amp; </a:t>
            </a:r>
            <a:r>
              <a:rPr lang="en-US" sz="1800" b="1" dirty="0"/>
              <a:t>operator </a:t>
            </a:r>
            <a:r>
              <a:rPr lang="en-US" sz="1800" dirty="0"/>
              <a:t>=(</a:t>
            </a:r>
            <a:r>
              <a:rPr lang="en-US" sz="1800" dirty="0" err="1"/>
              <a:t>SystemMessaging</a:t>
            </a:r>
            <a:r>
              <a:rPr lang="en-US" sz="1800" dirty="0"/>
              <a:t> </a:t>
            </a:r>
            <a:r>
              <a:rPr lang="en-US" sz="1800" b="1" dirty="0" err="1"/>
              <a:t>const</a:t>
            </a:r>
            <a:r>
              <a:rPr lang="en-US" sz="1800" b="1" dirty="0"/>
              <a:t> </a:t>
            </a:r>
            <a:r>
              <a:rPr lang="en-US" sz="1800" dirty="0"/>
              <a:t>&amp;){</a:t>
            </a:r>
            <a:r>
              <a:rPr lang="en-US" sz="1800" b="1" dirty="0"/>
              <a:t>return</a:t>
            </a:r>
            <a:r>
              <a:rPr lang="en-US" sz="1800" dirty="0"/>
              <a:t>(*</a:t>
            </a:r>
            <a:r>
              <a:rPr lang="en-US" sz="1800" b="1" dirty="0"/>
              <a:t>this</a:t>
            </a:r>
            <a:r>
              <a:rPr lang="en-US" sz="1800" dirty="0"/>
              <a:t>);};</a:t>
            </a:r>
            <a:endParaRPr kumimoji="0" lang="en-US" sz="18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endParaRPr>
          </a:p>
        </p:txBody>
      </p:sp>
    </p:spTree>
    <p:extLst>
      <p:ext uri="{BB962C8B-B14F-4D97-AF65-F5344CB8AC3E}">
        <p14:creationId xmlns:p14="http://schemas.microsoft.com/office/powerpoint/2010/main" val="692341367"/>
      </p:ext>
    </p:extLst>
  </p:cSld>
  <p:clrMapOvr>
    <a:masterClrMapping/>
  </p:clrMapOvr>
  <p:transition spd="med"/>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EFCDC-E216-A84F-846E-0C63BA8D2674}"/>
              </a:ext>
            </a:extLst>
          </p:cNvPr>
          <p:cNvSpPr>
            <a:spLocks noGrp="1"/>
          </p:cNvSpPr>
          <p:nvPr>
            <p:ph type="title"/>
          </p:nvPr>
        </p:nvSpPr>
        <p:spPr/>
        <p:txBody>
          <a:bodyPr/>
          <a:lstStyle/>
          <a:p>
            <a:r>
              <a:rPr lang="en-US" dirty="0"/>
              <a:t>What does </a:t>
            </a:r>
            <a:r>
              <a:rPr lang="en-US" dirty="0" err="1"/>
              <a:t>SystemMessaging</a:t>
            </a:r>
            <a:r>
              <a:rPr lang="en-US" dirty="0"/>
              <a:t>() do?</a:t>
            </a:r>
          </a:p>
        </p:txBody>
      </p:sp>
      <p:cxnSp>
        <p:nvCxnSpPr>
          <p:cNvPr id="6" name="Straight Arrow Connector 5">
            <a:extLst>
              <a:ext uri="{FF2B5EF4-FFF2-40B4-BE49-F238E27FC236}">
                <a16:creationId xmlns:a16="http://schemas.microsoft.com/office/drawing/2014/main" id="{9810BD4D-AA54-F544-8BA3-3B25B1E51B5F}"/>
              </a:ext>
            </a:extLst>
          </p:cNvPr>
          <p:cNvCxnSpPr>
            <a:cxnSpLocks/>
          </p:cNvCxnSpPr>
          <p:nvPr/>
        </p:nvCxnSpPr>
        <p:spPr>
          <a:xfrm flipH="1">
            <a:off x="12108873" y="9305358"/>
            <a:ext cx="2304649" cy="0"/>
          </a:xfrm>
          <a:prstGeom prst="straightConnector1">
            <a:avLst/>
          </a:prstGeom>
          <a:noFill/>
          <a:ln w="762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9" name="TextBox 8">
            <a:extLst>
              <a:ext uri="{FF2B5EF4-FFF2-40B4-BE49-F238E27FC236}">
                <a16:creationId xmlns:a16="http://schemas.microsoft.com/office/drawing/2014/main" id="{5AA55DEF-22F3-3F49-8A7B-06EB8FEE1D19}"/>
              </a:ext>
            </a:extLst>
          </p:cNvPr>
          <p:cNvSpPr txBox="1"/>
          <p:nvPr/>
        </p:nvSpPr>
        <p:spPr>
          <a:xfrm>
            <a:off x="14912285" y="8635945"/>
            <a:ext cx="7524750" cy="133882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822960" rtl="0" fontAlgn="auto" latinLnBrk="0" hangingPunct="0">
              <a:lnSpc>
                <a:spcPct val="100000"/>
              </a:lnSpc>
              <a:spcBef>
                <a:spcPts val="0"/>
              </a:spcBef>
              <a:spcAft>
                <a:spcPts val="0"/>
              </a:spcAft>
              <a:buClrTx/>
              <a:buSzTx/>
              <a:buFontTx/>
              <a:buNone/>
              <a:tabLst/>
            </a:pPr>
            <a:r>
              <a:rPr lang="en-US" sz="2500" dirty="0">
                <a:solidFill>
                  <a:schemeClr val="tx1"/>
                </a:solidFill>
              </a:rPr>
              <a:t>This returns a </a:t>
            </a:r>
            <a:r>
              <a:rPr lang="en-US" sz="2500" dirty="0" err="1">
                <a:solidFill>
                  <a:schemeClr val="tx1"/>
                </a:solidFill>
              </a:rPr>
              <a:t>MessageIdentData</a:t>
            </a:r>
            <a:r>
              <a:rPr lang="en-US" sz="2500" dirty="0">
                <a:solidFill>
                  <a:schemeClr val="tx1"/>
                </a:solidFill>
              </a:rPr>
              <a:t> for the requested message name IF that message was published in this process.</a:t>
            </a:r>
            <a:endParaRPr lang="en-US" sz="2500" dirty="0">
              <a:solidFill>
                <a:srgbClr val="FF0000"/>
              </a:solidFill>
            </a:endParaRPr>
          </a:p>
        </p:txBody>
      </p:sp>
      <p:sp>
        <p:nvSpPr>
          <p:cNvPr id="7" name="Rectangle 6">
            <a:extLst>
              <a:ext uri="{FF2B5EF4-FFF2-40B4-BE49-F238E27FC236}">
                <a16:creationId xmlns:a16="http://schemas.microsoft.com/office/drawing/2014/main" id="{226ABE7D-CA23-014A-A552-F63F9A9E0495}"/>
              </a:ext>
            </a:extLst>
          </p:cNvPr>
          <p:cNvSpPr/>
          <p:nvPr/>
        </p:nvSpPr>
        <p:spPr>
          <a:xfrm>
            <a:off x="14413522" y="4944204"/>
            <a:ext cx="8799446" cy="1985159"/>
          </a:xfrm>
          <a:prstGeom prst="rect">
            <a:avLst/>
          </a:prstGeom>
          <a:solidFill>
            <a:srgbClr val="C9B37C">
              <a:alpha val="50000"/>
            </a:srgbClr>
          </a:solidFill>
          <a:ln w="12700"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8580" tIns="68580" rIns="68580" bIns="68580" numCol="1" spcCol="38100" rtlCol="0" anchor="ctr">
            <a:spAutoFit/>
          </a:bodyPr>
          <a:lstStyle/>
          <a:p>
            <a:r>
              <a:rPr lang="en-US" sz="2000" b="1" dirty="0"/>
              <a:t>typedef struct </a:t>
            </a:r>
            <a:r>
              <a:rPr lang="en-US" sz="2000" dirty="0"/>
              <a:t>{</a:t>
            </a:r>
            <a:br>
              <a:rPr lang="en-US" sz="2000" dirty="0"/>
            </a:br>
            <a:r>
              <a:rPr lang="en-US" sz="2000" dirty="0"/>
              <a:t>    </a:t>
            </a:r>
            <a:r>
              <a:rPr lang="en-US" sz="2000" dirty="0" err="1"/>
              <a:t>std</a:t>
            </a:r>
            <a:r>
              <a:rPr lang="en-US" sz="2000" dirty="0"/>
              <a:t>::string </a:t>
            </a:r>
            <a:r>
              <a:rPr lang="en-US" sz="2000" dirty="0" err="1"/>
              <a:t>bufferName</a:t>
            </a:r>
            <a:r>
              <a:rPr lang="en-US" sz="2000" dirty="0"/>
              <a:t>;  //! (-) String associated with the message buffer</a:t>
            </a:r>
            <a:br>
              <a:rPr lang="en-US" sz="2000" dirty="0"/>
            </a:br>
            <a:r>
              <a:rPr lang="en-US" sz="2000" dirty="0"/>
              <a:t>    uint64_t </a:t>
            </a:r>
            <a:r>
              <a:rPr lang="en-US" sz="2000" dirty="0" err="1"/>
              <a:t>processBuffer</a:t>
            </a:r>
            <a:r>
              <a:rPr lang="en-US" sz="2000" dirty="0"/>
              <a:t>;  //! (-) Buffer ID for where this message originally lives</a:t>
            </a:r>
            <a:br>
              <a:rPr lang="en-US" sz="2000" dirty="0"/>
            </a:br>
            <a:r>
              <a:rPr lang="en-US" sz="2000" dirty="0"/>
              <a:t>    int64_t </a:t>
            </a:r>
            <a:r>
              <a:rPr lang="en-US" sz="2000" dirty="0" err="1"/>
              <a:t>itemID</a:t>
            </a:r>
            <a:r>
              <a:rPr lang="en-US" sz="2000" dirty="0"/>
              <a:t>;  //! (-) ID associated with request</a:t>
            </a:r>
            <a:br>
              <a:rPr lang="en-US" sz="2000" dirty="0"/>
            </a:br>
            <a:r>
              <a:rPr lang="en-US" sz="2000" dirty="0"/>
              <a:t>    </a:t>
            </a:r>
            <a:r>
              <a:rPr lang="en-US" sz="2000" b="1" dirty="0"/>
              <a:t>bool </a:t>
            </a:r>
            <a:r>
              <a:rPr lang="en-US" sz="2000" dirty="0" err="1"/>
              <a:t>itemFound</a:t>
            </a:r>
            <a:r>
              <a:rPr lang="en-US" sz="2000" dirty="0"/>
              <a:t>;  //! (-) Indicator of whether the buffer was found</a:t>
            </a:r>
            <a:br>
              <a:rPr lang="en-US" sz="2000" dirty="0"/>
            </a:br>
            <a:r>
              <a:rPr lang="en-US" sz="2000" dirty="0"/>
              <a:t>}</a:t>
            </a:r>
            <a:r>
              <a:rPr lang="en-US" sz="2000" dirty="0" err="1"/>
              <a:t>MessageIdentData</a:t>
            </a:r>
            <a:r>
              <a:rPr lang="en-US" sz="2000" dirty="0"/>
              <a:t>;</a:t>
            </a:r>
            <a:endParaRPr kumimoji="0" lang="en-US" sz="20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endParaRPr>
          </a:p>
        </p:txBody>
      </p:sp>
      <p:sp>
        <p:nvSpPr>
          <p:cNvPr id="10" name="Rectangle 9">
            <a:extLst>
              <a:ext uri="{FF2B5EF4-FFF2-40B4-BE49-F238E27FC236}">
                <a16:creationId xmlns:a16="http://schemas.microsoft.com/office/drawing/2014/main" id="{790F71A3-9E34-0943-AE67-483036EC68E8}"/>
              </a:ext>
            </a:extLst>
          </p:cNvPr>
          <p:cNvSpPr/>
          <p:nvPr/>
        </p:nvSpPr>
        <p:spPr>
          <a:xfrm>
            <a:off x="700056" y="1894059"/>
            <a:ext cx="12966516" cy="11772454"/>
          </a:xfrm>
          <a:prstGeom prst="rect">
            <a:avLst/>
          </a:prstGeom>
          <a:solidFill>
            <a:srgbClr val="C9B37C">
              <a:alpha val="50000"/>
            </a:srgbClr>
          </a:solidFill>
          <a:ln w="12700"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8580" tIns="68580" rIns="68580" bIns="68580" numCol="1" spcCol="38100" rtlCol="0" anchor="ctr">
            <a:spAutoFit/>
          </a:bodyPr>
          <a:lstStyle/>
          <a:p>
            <a:r>
              <a:rPr lang="en-US" sz="1800" b="1" dirty="0"/>
              <a:t>public</a:t>
            </a:r>
            <a:r>
              <a:rPr lang="en-US" sz="1800" dirty="0"/>
              <a:t>:</a:t>
            </a:r>
            <a:br>
              <a:rPr lang="en-US" sz="1800" dirty="0"/>
            </a:br>
            <a:r>
              <a:rPr lang="en-US" sz="1800" dirty="0"/>
              <a:t>    </a:t>
            </a:r>
            <a:r>
              <a:rPr lang="en-US" sz="1800" b="1" dirty="0"/>
              <a:t>static </a:t>
            </a:r>
            <a:r>
              <a:rPr lang="en-US" sz="1800" dirty="0" err="1"/>
              <a:t>SystemMessaging</a:t>
            </a:r>
            <a:r>
              <a:rPr lang="en-US" sz="1800" dirty="0"/>
              <a:t>* </a:t>
            </a:r>
            <a:r>
              <a:rPr lang="en-US" sz="1800" dirty="0" err="1"/>
              <a:t>GetInstance</a:t>
            </a:r>
            <a:r>
              <a:rPr lang="en-US" sz="1800" dirty="0"/>
              <a:t>();  //! -- returns a pointer to the sim instance of </a:t>
            </a:r>
            <a:r>
              <a:rPr lang="en-US" sz="1800" dirty="0" err="1"/>
              <a:t>SystemMessaging</a:t>
            </a:r>
            <a:br>
              <a:rPr lang="en-US" sz="1800" dirty="0"/>
            </a:br>
            <a:r>
              <a:rPr lang="en-US" sz="1800" dirty="0"/>
              <a:t>    uint64_t </a:t>
            </a:r>
            <a:r>
              <a:rPr lang="en-US" sz="1800" dirty="0" err="1"/>
              <a:t>AttachStorageBucket</a:t>
            </a:r>
            <a:r>
              <a:rPr lang="en-US" sz="1800" dirty="0"/>
              <a:t>(</a:t>
            </a:r>
            <a:r>
              <a:rPr lang="en-US" sz="1800" dirty="0" err="1"/>
              <a:t>std</a:t>
            </a:r>
            <a:r>
              <a:rPr lang="en-US" sz="1800" dirty="0"/>
              <a:t>::string </a:t>
            </a:r>
            <a:r>
              <a:rPr lang="en-US" sz="1800" dirty="0" err="1"/>
              <a:t>bufferName</a:t>
            </a:r>
            <a:r>
              <a:rPr lang="en-US" sz="1800" dirty="0"/>
              <a:t> = "");  //! -- adds a new buffer to the messaging system</a:t>
            </a:r>
            <a:br>
              <a:rPr lang="en-US" sz="1800" dirty="0"/>
            </a:br>
            <a:r>
              <a:rPr lang="en-US" sz="1800" dirty="0"/>
              <a:t>    </a:t>
            </a:r>
            <a:r>
              <a:rPr lang="en-US" sz="1800" b="1" dirty="0"/>
              <a:t>void </a:t>
            </a:r>
            <a:r>
              <a:rPr lang="en-US" sz="1800" dirty="0" err="1"/>
              <a:t>SetNumMessages</a:t>
            </a:r>
            <a:r>
              <a:rPr lang="en-US" sz="1800" dirty="0"/>
              <a:t>(uint64_t </a:t>
            </a:r>
            <a:r>
              <a:rPr lang="en-US" sz="1800" dirty="0" err="1"/>
              <a:t>MessageCount</a:t>
            </a:r>
            <a:r>
              <a:rPr lang="en-US" sz="1800" dirty="0"/>
              <a:t>);  //! --updates message count in buffer header</a:t>
            </a:r>
            <a:br>
              <a:rPr lang="en-US" sz="1800" dirty="0"/>
            </a:br>
            <a:r>
              <a:rPr lang="en-US" sz="1800" dirty="0"/>
              <a:t>    uint64_t </a:t>
            </a:r>
            <a:r>
              <a:rPr lang="en-US" sz="1800" dirty="0" err="1"/>
              <a:t>GetMessageCount</a:t>
            </a:r>
            <a:r>
              <a:rPr lang="en-US" sz="1800" dirty="0"/>
              <a:t>(int32_t </a:t>
            </a:r>
            <a:r>
              <a:rPr lang="en-US" sz="1800" dirty="0" err="1"/>
              <a:t>bufferSelect</a:t>
            </a:r>
            <a:r>
              <a:rPr lang="en-US" sz="1800" dirty="0"/>
              <a:t> = -1);  //! --gets the number of messages in buffer </a:t>
            </a:r>
            <a:r>
              <a:rPr lang="en-US" sz="1800" dirty="0" err="1"/>
              <a:t>bufferSelect</a:t>
            </a:r>
            <a:br>
              <a:rPr lang="en-US" sz="1800" dirty="0"/>
            </a:br>
            <a:r>
              <a:rPr lang="en-US" sz="1800" dirty="0"/>
              <a:t>    </a:t>
            </a:r>
            <a:r>
              <a:rPr lang="en-US" sz="1800" b="1" dirty="0"/>
              <a:t>void </a:t>
            </a:r>
            <a:r>
              <a:rPr lang="en-US" sz="1800" dirty="0" err="1"/>
              <a:t>ClearMessageBuffer</a:t>
            </a:r>
            <a:r>
              <a:rPr lang="en-US" sz="1800" dirty="0"/>
              <a:t>();  //! -- sets current buffer to zeros</a:t>
            </a:r>
            <a:br>
              <a:rPr lang="en-US" sz="1800" dirty="0"/>
            </a:br>
            <a:r>
              <a:rPr lang="en-US" sz="1800" dirty="0"/>
              <a:t>    uint64_t </a:t>
            </a:r>
            <a:r>
              <a:rPr lang="en-US" sz="1800" dirty="0" err="1"/>
              <a:t>GetCurrentSize</a:t>
            </a:r>
            <a:r>
              <a:rPr lang="en-US" sz="1800" dirty="0"/>
              <a:t>();  //! -- returns size of current buffer</a:t>
            </a:r>
            <a:br>
              <a:rPr lang="en-US" sz="1800" dirty="0"/>
            </a:br>
            <a:r>
              <a:rPr lang="en-US" sz="1800" dirty="0"/>
              <a:t>    int64_t </a:t>
            </a:r>
            <a:r>
              <a:rPr lang="en-US" sz="1800" dirty="0" err="1"/>
              <a:t>CreateNewMessage</a:t>
            </a:r>
            <a:r>
              <a:rPr lang="en-US" sz="1800" dirty="0"/>
              <a:t>(std::string </a:t>
            </a:r>
            <a:r>
              <a:rPr lang="en-US" sz="1800" dirty="0" err="1"/>
              <a:t>MessageName</a:t>
            </a:r>
            <a:r>
              <a:rPr lang="en-US" sz="1800" dirty="0"/>
              <a:t>, uint64_t </a:t>
            </a:r>
            <a:r>
              <a:rPr lang="en-US" sz="1800" dirty="0" err="1"/>
              <a:t>MaxSize</a:t>
            </a:r>
            <a:r>
              <a:rPr lang="en-US" sz="1800" dirty="0"/>
              <a:t>,</a:t>
            </a:r>
            <a:br>
              <a:rPr lang="en-US" sz="1800" dirty="0"/>
            </a:br>
            <a:r>
              <a:rPr lang="en-US" sz="1800" dirty="0"/>
              <a:t>        uint64_t </a:t>
            </a:r>
            <a:r>
              <a:rPr lang="en-US" sz="1800" dirty="0" err="1"/>
              <a:t>NumMessageBuffers</a:t>
            </a:r>
            <a:r>
              <a:rPr lang="en-US" sz="1800" dirty="0"/>
              <a:t> = 2, std::string </a:t>
            </a:r>
            <a:r>
              <a:rPr lang="en-US" sz="1800" dirty="0" err="1"/>
              <a:t>messageStruct</a:t>
            </a:r>
            <a:r>
              <a:rPr lang="en-US" sz="1800" dirty="0"/>
              <a:t> = "", int64_t </a:t>
            </a:r>
            <a:r>
              <a:rPr lang="en-US" sz="1800" dirty="0" err="1"/>
              <a:t>moduleID</a:t>
            </a:r>
            <a:r>
              <a:rPr lang="en-US" sz="1800" dirty="0"/>
              <a:t> = -1);</a:t>
            </a:r>
            <a:br>
              <a:rPr lang="en-US" sz="1800" dirty="0"/>
            </a:br>
            <a:r>
              <a:rPr lang="en-US" sz="1800" dirty="0"/>
              <a:t>    </a:t>
            </a:r>
            <a:r>
              <a:rPr lang="en-US" sz="1800" b="1" dirty="0"/>
              <a:t>bool </a:t>
            </a:r>
            <a:r>
              <a:rPr lang="en-US" sz="1800" dirty="0" err="1"/>
              <a:t>WriteMessage</a:t>
            </a:r>
            <a:r>
              <a:rPr lang="en-US" sz="1800" dirty="0"/>
              <a:t>(int64_t </a:t>
            </a:r>
            <a:r>
              <a:rPr lang="en-US" sz="1800" dirty="0" err="1"/>
              <a:t>MessageID</a:t>
            </a:r>
            <a:r>
              <a:rPr lang="en-US" sz="1800" dirty="0"/>
              <a:t>, uint64_t </a:t>
            </a:r>
            <a:r>
              <a:rPr lang="en-US" sz="1800" dirty="0" err="1"/>
              <a:t>ClockTimeNanos</a:t>
            </a:r>
            <a:r>
              <a:rPr lang="en-US" sz="1800" dirty="0"/>
              <a:t>, uint64_t </a:t>
            </a:r>
            <a:r>
              <a:rPr lang="en-US" sz="1800" dirty="0" err="1"/>
              <a:t>MsgSize</a:t>
            </a:r>
            <a:r>
              <a:rPr lang="en-US" sz="1800" dirty="0"/>
              <a:t>,</a:t>
            </a:r>
            <a:br>
              <a:rPr lang="en-US" sz="1800" dirty="0"/>
            </a:br>
            <a:r>
              <a:rPr lang="en-US" sz="1800" dirty="0"/>
              <a:t>                      </a:t>
            </a:r>
            <a:r>
              <a:rPr lang="en-US" sz="1800" b="1" dirty="0"/>
              <a:t>void </a:t>
            </a:r>
            <a:r>
              <a:rPr lang="en-US" sz="1800" dirty="0"/>
              <a:t>*</a:t>
            </a:r>
            <a:r>
              <a:rPr lang="en-US" sz="1800" dirty="0" err="1"/>
              <a:t>MsgPayload</a:t>
            </a:r>
            <a:r>
              <a:rPr lang="en-US" sz="1800" dirty="0"/>
              <a:t>, int64_t </a:t>
            </a:r>
            <a:r>
              <a:rPr lang="en-US" sz="1800" dirty="0" err="1"/>
              <a:t>moduleID</a:t>
            </a:r>
            <a:r>
              <a:rPr lang="en-US" sz="1800" dirty="0"/>
              <a:t> = -1);</a:t>
            </a:r>
            <a:br>
              <a:rPr lang="en-US" sz="1800" dirty="0"/>
            </a:br>
            <a:r>
              <a:rPr lang="en-US" sz="1800" dirty="0"/>
              <a:t>    </a:t>
            </a:r>
            <a:r>
              <a:rPr lang="en-US" sz="1800" b="1" dirty="0"/>
              <a:t>bool </a:t>
            </a:r>
            <a:r>
              <a:rPr lang="en-US" sz="1800" dirty="0" err="1"/>
              <a:t>ReadMessage</a:t>
            </a:r>
            <a:r>
              <a:rPr lang="en-US" sz="1800" dirty="0"/>
              <a:t>(int64_t </a:t>
            </a:r>
            <a:r>
              <a:rPr lang="en-US" sz="1800" dirty="0" err="1"/>
              <a:t>MessageID</a:t>
            </a:r>
            <a:r>
              <a:rPr lang="en-US" sz="1800" dirty="0"/>
              <a:t>, </a:t>
            </a:r>
            <a:r>
              <a:rPr lang="en-US" sz="1800" dirty="0" err="1"/>
              <a:t>SingleMessageHeader</a:t>
            </a:r>
            <a:r>
              <a:rPr lang="en-US" sz="1800" dirty="0"/>
              <a:t> *</a:t>
            </a:r>
            <a:r>
              <a:rPr lang="en-US" sz="1800" dirty="0" err="1"/>
              <a:t>DataHeader</a:t>
            </a:r>
            <a:r>
              <a:rPr lang="en-US" sz="1800" dirty="0"/>
              <a:t>,</a:t>
            </a:r>
            <a:br>
              <a:rPr lang="en-US" sz="1800" dirty="0"/>
            </a:br>
            <a:r>
              <a:rPr lang="en-US" sz="1800" dirty="0"/>
              <a:t>                     uint64_t </a:t>
            </a:r>
            <a:r>
              <a:rPr lang="en-US" sz="1800" dirty="0" err="1"/>
              <a:t>MaxBytes</a:t>
            </a:r>
            <a:r>
              <a:rPr lang="en-US" sz="1800" dirty="0"/>
              <a:t>, </a:t>
            </a:r>
            <a:r>
              <a:rPr lang="en-US" sz="1800" b="1" dirty="0"/>
              <a:t>void </a:t>
            </a:r>
            <a:r>
              <a:rPr lang="en-US" sz="1800" dirty="0"/>
              <a:t>*</a:t>
            </a:r>
            <a:r>
              <a:rPr lang="en-US" sz="1800" dirty="0" err="1"/>
              <a:t>MsgPayload</a:t>
            </a:r>
            <a:r>
              <a:rPr lang="en-US" sz="1800" dirty="0"/>
              <a:t>, int64_t </a:t>
            </a:r>
            <a:r>
              <a:rPr lang="en-US" sz="1800" dirty="0" err="1"/>
              <a:t>moduleID</a:t>
            </a:r>
            <a:r>
              <a:rPr lang="en-US" sz="1800" dirty="0"/>
              <a:t>=-1, uint64_t </a:t>
            </a:r>
            <a:r>
              <a:rPr lang="en-US" sz="1800" dirty="0" err="1"/>
              <a:t>CurrentOffset</a:t>
            </a:r>
            <a:r>
              <a:rPr lang="en-US" sz="1800" dirty="0"/>
              <a:t>=0);</a:t>
            </a:r>
            <a:br>
              <a:rPr lang="en-US" sz="1800" dirty="0"/>
            </a:br>
            <a:r>
              <a:rPr lang="en-US" sz="1800" dirty="0"/>
              <a:t>    </a:t>
            </a:r>
            <a:r>
              <a:rPr lang="en-US" sz="1800" b="1" dirty="0"/>
              <a:t>static void </a:t>
            </a:r>
            <a:r>
              <a:rPr lang="en-US" sz="1800" dirty="0" err="1"/>
              <a:t>AccessMessageData</a:t>
            </a:r>
            <a:r>
              <a:rPr lang="en-US" sz="1800" dirty="0"/>
              <a:t>(uint8_t *</a:t>
            </a:r>
            <a:r>
              <a:rPr lang="en-US" sz="1800" dirty="0" err="1"/>
              <a:t>MsgBuffer</a:t>
            </a:r>
            <a:r>
              <a:rPr lang="en-US" sz="1800" dirty="0"/>
              <a:t>, uint64_t </a:t>
            </a:r>
            <a:r>
              <a:rPr lang="en-US" sz="1800" dirty="0" err="1"/>
              <a:t>maxMsgBytes</a:t>
            </a:r>
            <a:r>
              <a:rPr lang="en-US" sz="1800" dirty="0"/>
              <a:t>,</a:t>
            </a:r>
            <a:br>
              <a:rPr lang="en-US" sz="1800" dirty="0"/>
            </a:br>
            <a:r>
              <a:rPr lang="en-US" sz="1800" dirty="0"/>
              <a:t>                                  uint64_t </a:t>
            </a:r>
            <a:r>
              <a:rPr lang="en-US" sz="1800" dirty="0" err="1"/>
              <a:t>CurrentOffset</a:t>
            </a:r>
            <a:r>
              <a:rPr lang="en-US" sz="1800" dirty="0"/>
              <a:t>, </a:t>
            </a:r>
            <a:r>
              <a:rPr lang="en-US" sz="1800" dirty="0" err="1"/>
              <a:t>SingleMessageHeader</a:t>
            </a:r>
            <a:r>
              <a:rPr lang="en-US" sz="1800" dirty="0"/>
              <a:t> *</a:t>
            </a:r>
            <a:r>
              <a:rPr lang="en-US" sz="1800" dirty="0" err="1"/>
              <a:t>DataHeader</a:t>
            </a:r>
            <a:r>
              <a:rPr lang="en-US" sz="1800" dirty="0"/>
              <a:t>,</a:t>
            </a:r>
            <a:br>
              <a:rPr lang="en-US" sz="1800" dirty="0"/>
            </a:br>
            <a:r>
              <a:rPr lang="en-US" sz="1800" dirty="0"/>
              <a:t>                                  uint64_t </a:t>
            </a:r>
            <a:r>
              <a:rPr lang="en-US" sz="1800" dirty="0" err="1"/>
              <a:t>maxReadBytes</a:t>
            </a:r>
            <a:r>
              <a:rPr lang="en-US" sz="1800" dirty="0"/>
              <a:t>, uint8_t *</a:t>
            </a:r>
            <a:r>
              <a:rPr lang="en-US" sz="1800" dirty="0" err="1"/>
              <a:t>OutputBuffer</a:t>
            </a:r>
            <a:r>
              <a:rPr lang="en-US" sz="1800" dirty="0"/>
              <a:t>);</a:t>
            </a:r>
            <a:br>
              <a:rPr lang="en-US" sz="1800" dirty="0"/>
            </a:br>
            <a:r>
              <a:rPr lang="en-US" sz="1800" dirty="0"/>
              <a:t>    </a:t>
            </a:r>
            <a:r>
              <a:rPr lang="en-US" sz="1800" dirty="0" err="1"/>
              <a:t>MessageHeaderData</a:t>
            </a:r>
            <a:r>
              <a:rPr lang="en-US" sz="1800" dirty="0"/>
              <a:t>* </a:t>
            </a:r>
            <a:r>
              <a:rPr lang="en-US" sz="1800" dirty="0" err="1"/>
              <a:t>FindMsgHeader</a:t>
            </a:r>
            <a:r>
              <a:rPr lang="en-US" sz="1800" dirty="0"/>
              <a:t>(int64_t </a:t>
            </a:r>
            <a:r>
              <a:rPr lang="en-US" sz="1800" dirty="0" err="1"/>
              <a:t>MessageID</a:t>
            </a:r>
            <a:r>
              <a:rPr lang="en-US" sz="1800" dirty="0"/>
              <a:t>, int32_t </a:t>
            </a:r>
            <a:r>
              <a:rPr lang="en-US" sz="1800" dirty="0" err="1"/>
              <a:t>bufferSelect</a:t>
            </a:r>
            <a:r>
              <a:rPr lang="en-US" sz="1800" dirty="0"/>
              <a:t>=-1);  //! -- returns a </a:t>
            </a:r>
            <a:r>
              <a:rPr lang="en-US" sz="1800" dirty="0" err="1"/>
              <a:t>MessageHeaderData</a:t>
            </a:r>
            <a:br>
              <a:rPr lang="en-US" sz="1800" dirty="0"/>
            </a:br>
            <a:r>
              <a:rPr lang="en-US" sz="1800" dirty="0"/>
              <a:t>    </a:t>
            </a:r>
            <a:r>
              <a:rPr lang="en-US" sz="1800" b="1" dirty="0"/>
              <a:t>void </a:t>
            </a:r>
            <a:r>
              <a:rPr lang="en-US" sz="1800" dirty="0" err="1"/>
              <a:t>PrintAllMessageData</a:t>
            </a:r>
            <a:r>
              <a:rPr lang="en-US" sz="1800" dirty="0"/>
              <a:t>();  //! -- prints data for messages in current buffer</a:t>
            </a:r>
            <a:br>
              <a:rPr lang="en-US" sz="1800" dirty="0"/>
            </a:br>
            <a:r>
              <a:rPr lang="en-US" sz="1800" dirty="0"/>
              <a:t>    </a:t>
            </a:r>
            <a:r>
              <a:rPr lang="en-US" sz="1800" b="1" dirty="0"/>
              <a:t>void </a:t>
            </a:r>
            <a:r>
              <a:rPr lang="en-US" sz="1800" dirty="0" err="1"/>
              <a:t>PrintMessageStats</a:t>
            </a:r>
            <a:r>
              <a:rPr lang="en-US" sz="1800" dirty="0"/>
              <a:t>(uint64_t </a:t>
            </a:r>
            <a:r>
              <a:rPr lang="en-US" sz="1800" dirty="0" err="1"/>
              <a:t>MessageID</a:t>
            </a:r>
            <a:r>
              <a:rPr lang="en-US" sz="1800" dirty="0"/>
              <a:t>);  //! -- prints data for a single message by ID</a:t>
            </a:r>
            <a:br>
              <a:rPr lang="en-US" sz="1800" dirty="0"/>
            </a:br>
            <a:r>
              <a:rPr lang="en-US" sz="1800" dirty="0"/>
              <a:t>    std::string </a:t>
            </a:r>
            <a:r>
              <a:rPr lang="en-US" sz="1800" dirty="0" err="1"/>
              <a:t>FindMessageName</a:t>
            </a:r>
            <a:r>
              <a:rPr lang="en-US" sz="1800" dirty="0"/>
              <a:t>(int64_t </a:t>
            </a:r>
            <a:r>
              <a:rPr lang="en-US" sz="1800" dirty="0" err="1"/>
              <a:t>MessageID</a:t>
            </a:r>
            <a:r>
              <a:rPr lang="en-US" sz="1800" dirty="0"/>
              <a:t>, int32_t </a:t>
            </a:r>
            <a:r>
              <a:rPr lang="en-US" sz="1800" dirty="0" err="1"/>
              <a:t>bufferSelect</a:t>
            </a:r>
            <a:r>
              <a:rPr lang="en-US" sz="1800" dirty="0"/>
              <a:t>=-1);  //! -- searches only the selected buffer</a:t>
            </a:r>
            <a:br>
              <a:rPr lang="en-US" sz="1800" dirty="0"/>
            </a:br>
            <a:r>
              <a:rPr lang="en-US" sz="1800" dirty="0"/>
              <a:t>    int64_t </a:t>
            </a:r>
            <a:r>
              <a:rPr lang="en-US" sz="1800" dirty="0" err="1"/>
              <a:t>FindMessageID</a:t>
            </a:r>
            <a:r>
              <a:rPr lang="en-US" sz="1800" dirty="0"/>
              <a:t>(</a:t>
            </a:r>
            <a:r>
              <a:rPr lang="en-US" sz="1800" dirty="0" err="1"/>
              <a:t>std</a:t>
            </a:r>
            <a:r>
              <a:rPr lang="en-US" sz="1800" dirty="0"/>
              <a:t>::string </a:t>
            </a:r>
            <a:r>
              <a:rPr lang="en-US" sz="1800" dirty="0" err="1"/>
              <a:t>MessageName</a:t>
            </a:r>
            <a:r>
              <a:rPr lang="en-US" sz="1800" dirty="0"/>
              <a:t>, int32_t </a:t>
            </a:r>
            <a:r>
              <a:rPr lang="en-US" sz="1800" dirty="0" err="1"/>
              <a:t>bufferSelect</a:t>
            </a:r>
            <a:r>
              <a:rPr lang="en-US" sz="1800" dirty="0"/>
              <a:t>=-1);  //! -- searches only the selected buffer</a:t>
            </a:r>
            <a:br>
              <a:rPr lang="en-US" sz="1800" dirty="0"/>
            </a:br>
            <a:r>
              <a:rPr lang="en-US" sz="1800" dirty="0"/>
              <a:t>    int64_t </a:t>
            </a:r>
            <a:r>
              <a:rPr lang="en-US" sz="1800" dirty="0" err="1"/>
              <a:t>subscribeToMessage</a:t>
            </a:r>
            <a:r>
              <a:rPr lang="en-US" sz="1800" dirty="0"/>
              <a:t>(</a:t>
            </a:r>
            <a:r>
              <a:rPr lang="en-US" sz="1800" dirty="0" err="1"/>
              <a:t>std</a:t>
            </a:r>
            <a:r>
              <a:rPr lang="en-US" sz="1800" dirty="0"/>
              <a:t>::string </a:t>
            </a:r>
            <a:r>
              <a:rPr lang="en-US" sz="1800" dirty="0" err="1"/>
              <a:t>messageName</a:t>
            </a:r>
            <a:r>
              <a:rPr lang="en-US" sz="1800" dirty="0"/>
              <a:t>, uint64_t </a:t>
            </a:r>
            <a:r>
              <a:rPr lang="en-US" sz="1800" dirty="0" err="1"/>
              <a:t>messageSize</a:t>
            </a:r>
            <a:r>
              <a:rPr lang="en-US" sz="1800" dirty="0"/>
              <a:t>,</a:t>
            </a:r>
            <a:br>
              <a:rPr lang="en-US" sz="1800" dirty="0"/>
            </a:br>
            <a:r>
              <a:rPr lang="en-US" sz="1800" dirty="0"/>
              <a:t>        int64_t </a:t>
            </a:r>
            <a:r>
              <a:rPr lang="en-US" sz="1800" dirty="0" err="1"/>
              <a:t>moduleID</a:t>
            </a:r>
            <a:r>
              <a:rPr lang="en-US" sz="1800" dirty="0"/>
              <a:t>);</a:t>
            </a:r>
            <a:br>
              <a:rPr lang="en-US" sz="1800" dirty="0"/>
            </a:br>
            <a:r>
              <a:rPr lang="en-US" sz="1800" dirty="0"/>
              <a:t>    uint64_t </a:t>
            </a:r>
            <a:r>
              <a:rPr lang="en-US" sz="1800" dirty="0" err="1"/>
              <a:t>checkoutModuleID</a:t>
            </a:r>
            <a:r>
              <a:rPr lang="en-US" sz="1800" dirty="0"/>
              <a:t>();  //! -- Assigns next integer module ID</a:t>
            </a:r>
            <a:br>
              <a:rPr lang="en-US" sz="1800" dirty="0"/>
            </a:br>
            <a:r>
              <a:rPr lang="en-US" sz="1800" dirty="0"/>
              <a:t>    </a:t>
            </a:r>
            <a:r>
              <a:rPr lang="en-US" sz="1800" b="1" dirty="0"/>
              <a:t>void </a:t>
            </a:r>
            <a:r>
              <a:rPr lang="en-US" sz="1800" dirty="0" err="1"/>
              <a:t>selectMessageBuffer</a:t>
            </a:r>
            <a:r>
              <a:rPr lang="en-US" sz="1800" dirty="0"/>
              <a:t>(uint64_t </a:t>
            </a:r>
            <a:r>
              <a:rPr lang="en-US" sz="1800" dirty="0" err="1"/>
              <a:t>bufferUse</a:t>
            </a:r>
            <a:r>
              <a:rPr lang="en-US" sz="1800" dirty="0"/>
              <a:t>);  //! -- sets a default buffer for everything to use</a:t>
            </a:r>
            <a:br>
              <a:rPr lang="en-US" sz="1800" dirty="0"/>
            </a:br>
            <a:r>
              <a:rPr lang="en-US" sz="1800" dirty="0"/>
              <a:t>    uint64_t </a:t>
            </a:r>
            <a:r>
              <a:rPr lang="en-US" sz="1800" dirty="0" err="1"/>
              <a:t>getProcessCount</a:t>
            </a:r>
            <a:r>
              <a:rPr lang="en-US" sz="1800" dirty="0"/>
              <a:t>() {</a:t>
            </a:r>
            <a:r>
              <a:rPr lang="en-US" sz="1800" b="1" dirty="0"/>
              <a:t>return</a:t>
            </a:r>
            <a:r>
              <a:rPr lang="en-US" sz="1800" dirty="0"/>
              <a:t>(</a:t>
            </a:r>
            <a:r>
              <a:rPr lang="en-US" sz="1800" b="1" dirty="0"/>
              <a:t>this</a:t>
            </a:r>
            <a:r>
              <a:rPr lang="en-US" sz="1800" dirty="0"/>
              <a:t>-&gt;</a:t>
            </a:r>
            <a:r>
              <a:rPr lang="en-US" sz="1800" dirty="0" err="1"/>
              <a:t>dataBuffers.size</a:t>
            </a:r>
            <a:r>
              <a:rPr lang="en-US" sz="1800" dirty="0"/>
              <a:t>());}</a:t>
            </a:r>
            <a:br>
              <a:rPr lang="en-US" sz="1800" dirty="0"/>
            </a:br>
            <a:r>
              <a:rPr lang="en-US" sz="1800" dirty="0"/>
              <a:t>    </a:t>
            </a:r>
            <a:r>
              <a:rPr lang="en-US" sz="1800" dirty="0" err="1"/>
              <a:t>MessageIdentData</a:t>
            </a:r>
            <a:r>
              <a:rPr lang="en-US" sz="1800" dirty="0"/>
              <a:t> </a:t>
            </a:r>
            <a:r>
              <a:rPr lang="en-US" sz="1800" dirty="0" err="1"/>
              <a:t>messagePublishSearch</a:t>
            </a:r>
            <a:r>
              <a:rPr lang="en-US" sz="1800" dirty="0"/>
              <a:t>(</a:t>
            </a:r>
            <a:r>
              <a:rPr lang="en-US" sz="1800" dirty="0" err="1"/>
              <a:t>std</a:t>
            </a:r>
            <a:r>
              <a:rPr lang="en-US" sz="1800" dirty="0"/>
              <a:t>::string </a:t>
            </a:r>
            <a:r>
              <a:rPr lang="en-US" sz="1800" dirty="0" err="1"/>
              <a:t>messageName</a:t>
            </a:r>
            <a:r>
              <a:rPr lang="en-US" sz="1800" dirty="0"/>
              <a:t>);  //! -- returns </a:t>
            </a:r>
            <a:r>
              <a:rPr lang="en-US" sz="1800" dirty="0" err="1"/>
              <a:t>MessageIdentData</a:t>
            </a:r>
            <a:r>
              <a:rPr lang="en-US" sz="1800" dirty="0"/>
              <a:t> if found</a:t>
            </a:r>
            <a:br>
              <a:rPr lang="en-US" sz="1800" dirty="0"/>
            </a:br>
            <a:r>
              <a:rPr lang="en-US" sz="1800" dirty="0"/>
              <a:t>    int64_t </a:t>
            </a:r>
            <a:r>
              <a:rPr lang="en-US" sz="1800" dirty="0" err="1"/>
              <a:t>findMessageBuffer</a:t>
            </a:r>
            <a:r>
              <a:rPr lang="en-US" sz="1800" dirty="0"/>
              <a:t>(</a:t>
            </a:r>
            <a:r>
              <a:rPr lang="en-US" sz="1800" dirty="0" err="1"/>
              <a:t>std</a:t>
            </a:r>
            <a:r>
              <a:rPr lang="en-US" sz="1800" dirty="0"/>
              <a:t>::string </a:t>
            </a:r>
            <a:r>
              <a:rPr lang="en-US" sz="1800" dirty="0" err="1"/>
              <a:t>bufferName</a:t>
            </a:r>
            <a:r>
              <a:rPr lang="en-US" sz="1800" dirty="0"/>
              <a:t>);</a:t>
            </a:r>
            <a:br>
              <a:rPr lang="en-US" sz="1800" dirty="0"/>
            </a:br>
            <a:r>
              <a:rPr lang="en-US" sz="1800" dirty="0"/>
              <a:t>    </a:t>
            </a:r>
            <a:r>
              <a:rPr lang="en-US" sz="1800" dirty="0" err="1"/>
              <a:t>std</a:t>
            </a:r>
            <a:r>
              <a:rPr lang="en-US" sz="1800" dirty="0"/>
              <a:t>::set&lt;</a:t>
            </a:r>
            <a:r>
              <a:rPr lang="en-US" sz="1800" dirty="0" err="1"/>
              <a:t>std</a:t>
            </a:r>
            <a:r>
              <a:rPr lang="en-US" sz="1800" dirty="0"/>
              <a:t>::string&gt; </a:t>
            </a:r>
            <a:r>
              <a:rPr lang="en-US" sz="1800" dirty="0" err="1"/>
              <a:t>getUnpublishedMessages</a:t>
            </a:r>
            <a:r>
              <a:rPr lang="en-US" sz="1800" dirty="0"/>
              <a:t>();  //! -- returns </a:t>
            </a:r>
            <a:r>
              <a:rPr lang="en-US" sz="1800" dirty="0" err="1"/>
              <a:t>msgs</a:t>
            </a:r>
            <a:r>
              <a:rPr lang="en-US" sz="1800" dirty="0"/>
              <a:t> no one has access rights to</a:t>
            </a:r>
            <a:br>
              <a:rPr lang="en-US" sz="1800" dirty="0"/>
            </a:br>
            <a:r>
              <a:rPr lang="en-US" sz="1800" dirty="0"/>
              <a:t>    </a:t>
            </a:r>
            <a:r>
              <a:rPr lang="en-US" sz="1800" dirty="0" err="1"/>
              <a:t>std</a:t>
            </a:r>
            <a:r>
              <a:rPr lang="en-US" sz="1800" dirty="0"/>
              <a:t>::set&lt;</a:t>
            </a:r>
            <a:r>
              <a:rPr lang="en-US" sz="1800" dirty="0" err="1"/>
              <a:t>std</a:t>
            </a:r>
            <a:r>
              <a:rPr lang="en-US" sz="1800" dirty="0"/>
              <a:t>::string&gt; </a:t>
            </a:r>
            <a:r>
              <a:rPr lang="en-US" sz="1800" dirty="0" err="1"/>
              <a:t>getUniqueMessageNames</a:t>
            </a:r>
            <a:r>
              <a:rPr lang="en-US" sz="1800" dirty="0"/>
              <a:t>();  //! -- searched across all buffers</a:t>
            </a:r>
            <a:br>
              <a:rPr lang="en-US" sz="1800" dirty="0"/>
            </a:br>
            <a:r>
              <a:rPr lang="en-US" sz="1800" dirty="0"/>
              <a:t>    std::set&lt;std::pair&lt;</a:t>
            </a:r>
            <a:r>
              <a:rPr lang="en-US" sz="1800" b="1" dirty="0"/>
              <a:t>long int</a:t>
            </a:r>
            <a:r>
              <a:rPr lang="en-US" sz="1800" dirty="0"/>
              <a:t>, </a:t>
            </a:r>
            <a:r>
              <a:rPr lang="en-US" sz="1800" b="1" dirty="0"/>
              <a:t>long int</a:t>
            </a:r>
            <a:r>
              <a:rPr lang="en-US" sz="1800" dirty="0"/>
              <a:t>&gt;&gt;</a:t>
            </a:r>
            <a:br>
              <a:rPr lang="en-US" sz="1800" dirty="0"/>
            </a:br>
            <a:r>
              <a:rPr lang="en-US" sz="1800" dirty="0"/>
              <a:t>        </a:t>
            </a:r>
            <a:r>
              <a:rPr lang="en-US" sz="1800" dirty="0" err="1"/>
              <a:t>getMessageExchangeData</a:t>
            </a:r>
            <a:r>
              <a:rPr lang="en-US" sz="1800" dirty="0"/>
              <a:t>(int64_t </a:t>
            </a:r>
            <a:r>
              <a:rPr lang="en-US" sz="1800" dirty="0" err="1"/>
              <a:t>MessageID</a:t>
            </a:r>
            <a:r>
              <a:rPr lang="en-US" sz="1800" dirty="0"/>
              <a:t>);</a:t>
            </a:r>
            <a:br>
              <a:rPr lang="en-US" sz="1800" dirty="0"/>
            </a:br>
            <a:r>
              <a:rPr lang="en-US" sz="1800" dirty="0"/>
              <a:t>    </a:t>
            </a:r>
            <a:r>
              <a:rPr lang="en-US" sz="1800" b="1" dirty="0"/>
              <a:t>void </a:t>
            </a:r>
            <a:r>
              <a:rPr lang="en-US" sz="1800" dirty="0" err="1"/>
              <a:t>clearMessaging</a:t>
            </a:r>
            <a:r>
              <a:rPr lang="en-US" sz="1800" dirty="0"/>
              <a:t>();  //! -- wipes out all messages and buffers. total messaging system reset.</a:t>
            </a:r>
            <a:br>
              <a:rPr lang="en-US" sz="1800" dirty="0"/>
            </a:br>
            <a:r>
              <a:rPr lang="en-US" sz="1800" dirty="0"/>
              <a:t>    </a:t>
            </a:r>
            <a:r>
              <a:rPr lang="en-US" sz="1800" b="1" dirty="0"/>
              <a:t>bool </a:t>
            </a:r>
            <a:r>
              <a:rPr lang="en-US" sz="1800" dirty="0" err="1"/>
              <a:t>obtainWriteRights</a:t>
            </a:r>
            <a:r>
              <a:rPr lang="en-US" sz="1800" dirty="0"/>
              <a:t>(int64_t </a:t>
            </a:r>
            <a:r>
              <a:rPr lang="en-US" sz="1800" dirty="0" err="1"/>
              <a:t>MessageID</a:t>
            </a:r>
            <a:r>
              <a:rPr lang="en-US" sz="1800" dirty="0"/>
              <a:t>, int64_t </a:t>
            </a:r>
            <a:r>
              <a:rPr lang="en-US" sz="1800" dirty="0" err="1"/>
              <a:t>moduleID</a:t>
            </a:r>
            <a:r>
              <a:rPr lang="en-US" sz="1800" dirty="0"/>
              <a:t>);  //! -- grants rights to the requesting module</a:t>
            </a:r>
            <a:br>
              <a:rPr lang="en-US" sz="1800" dirty="0"/>
            </a:br>
            <a:r>
              <a:rPr lang="en-US" sz="1800" dirty="0"/>
              <a:t>    </a:t>
            </a:r>
            <a:r>
              <a:rPr lang="en-US" sz="1800" b="1" dirty="0"/>
              <a:t>bool </a:t>
            </a:r>
            <a:r>
              <a:rPr lang="en-US" sz="1800" dirty="0" err="1"/>
              <a:t>obtainReadRights</a:t>
            </a:r>
            <a:r>
              <a:rPr lang="en-US" sz="1800" dirty="0"/>
              <a:t>(int64_t </a:t>
            </a:r>
            <a:r>
              <a:rPr lang="en-US" sz="1800" dirty="0" err="1"/>
              <a:t>MessageID</a:t>
            </a:r>
            <a:r>
              <a:rPr lang="en-US" sz="1800" dirty="0"/>
              <a:t>, int64_t </a:t>
            </a:r>
            <a:r>
              <a:rPr lang="en-US" sz="1800" dirty="0" err="1"/>
              <a:t>moduleID</a:t>
            </a:r>
            <a:r>
              <a:rPr lang="en-US" sz="1800" dirty="0"/>
              <a:t>);  //! -- grants rights to the requesting module</a:t>
            </a:r>
            <a:br>
              <a:rPr lang="en-US" sz="1800" dirty="0"/>
            </a:br>
            <a:r>
              <a:rPr lang="en-US" sz="1800" dirty="0"/>
              <a:t>    uint64_t </a:t>
            </a:r>
            <a:r>
              <a:rPr lang="en-US" sz="1800" dirty="0" err="1"/>
              <a:t>getFailureCount</a:t>
            </a:r>
            <a:r>
              <a:rPr lang="en-US" sz="1800" dirty="0"/>
              <a:t>() {</a:t>
            </a:r>
            <a:r>
              <a:rPr lang="en-US" sz="1800" b="1" dirty="0"/>
              <a:t>return </a:t>
            </a:r>
            <a:r>
              <a:rPr lang="en-US" sz="1800" dirty="0"/>
              <a:t>(</a:t>
            </a:r>
            <a:r>
              <a:rPr lang="en-US" sz="1800" b="1" dirty="0"/>
              <a:t>this</a:t>
            </a:r>
            <a:r>
              <a:rPr lang="en-US" sz="1800" dirty="0"/>
              <a:t>-&gt;</a:t>
            </a:r>
            <a:r>
              <a:rPr lang="en-US" sz="1800" dirty="0" err="1"/>
              <a:t>CreateFails</a:t>
            </a:r>
            <a:r>
              <a:rPr lang="en-US" sz="1800" dirty="0"/>
              <a:t> + </a:t>
            </a:r>
            <a:r>
              <a:rPr lang="en-US" sz="1800" b="1" dirty="0"/>
              <a:t>this</a:t>
            </a:r>
            <a:r>
              <a:rPr lang="en-US" sz="1800" dirty="0"/>
              <a:t>-&gt;</a:t>
            </a:r>
            <a:r>
              <a:rPr lang="en-US" sz="1800" dirty="0" err="1"/>
              <a:t>ReadFails</a:t>
            </a:r>
            <a:r>
              <a:rPr lang="en-US" sz="1800" dirty="0"/>
              <a:t> + </a:t>
            </a:r>
            <a:r>
              <a:rPr lang="en-US" sz="1800" b="1" dirty="0"/>
              <a:t>this</a:t>
            </a:r>
            <a:r>
              <a:rPr lang="en-US" sz="1800" dirty="0"/>
              <a:t>-&gt;</a:t>
            </a:r>
            <a:r>
              <a:rPr lang="en-US" sz="1800" dirty="0" err="1"/>
              <a:t>WriteFails</a:t>
            </a:r>
            <a:r>
              <a:rPr lang="en-US" sz="1800" dirty="0"/>
              <a:t>);}</a:t>
            </a:r>
            <a:br>
              <a:rPr lang="en-US" sz="1800" dirty="0"/>
            </a:br>
            <a:br>
              <a:rPr lang="en-US" sz="1800" dirty="0"/>
            </a:br>
            <a:r>
              <a:rPr lang="en-US" sz="1800" b="1" dirty="0"/>
              <a:t>private</a:t>
            </a:r>
            <a:r>
              <a:rPr lang="en-US" sz="1800" dirty="0"/>
              <a:t>:</a:t>
            </a:r>
            <a:br>
              <a:rPr lang="en-US" sz="1800" dirty="0"/>
            </a:br>
            <a:r>
              <a:rPr lang="en-US" sz="1800" dirty="0"/>
              <a:t>    </a:t>
            </a:r>
            <a:r>
              <a:rPr lang="en-US" sz="1800" dirty="0" err="1"/>
              <a:t>SystemMessaging</a:t>
            </a:r>
            <a:r>
              <a:rPr lang="en-US" sz="1800" dirty="0"/>
              <a:t>();</a:t>
            </a:r>
            <a:br>
              <a:rPr lang="en-US" sz="1800" dirty="0"/>
            </a:br>
            <a:r>
              <a:rPr lang="en-US" sz="1800" dirty="0"/>
              <a:t>    ~</a:t>
            </a:r>
            <a:r>
              <a:rPr lang="en-US" sz="1800" dirty="0" err="1"/>
              <a:t>SystemMessaging</a:t>
            </a:r>
            <a:r>
              <a:rPr lang="en-US" sz="1800" dirty="0"/>
              <a:t>();</a:t>
            </a:r>
            <a:br>
              <a:rPr lang="en-US" sz="1800" dirty="0"/>
            </a:br>
            <a:r>
              <a:rPr lang="en-US" sz="1800" dirty="0"/>
              <a:t>    </a:t>
            </a:r>
            <a:r>
              <a:rPr lang="en-US" sz="1800" dirty="0" err="1"/>
              <a:t>SystemMessaging</a:t>
            </a:r>
            <a:r>
              <a:rPr lang="en-US" sz="1800" dirty="0"/>
              <a:t>(</a:t>
            </a:r>
            <a:r>
              <a:rPr lang="en-US" sz="1800" dirty="0" err="1"/>
              <a:t>SystemMessaging</a:t>
            </a:r>
            <a:r>
              <a:rPr lang="en-US" sz="1800" dirty="0"/>
              <a:t> </a:t>
            </a:r>
            <a:r>
              <a:rPr lang="en-US" sz="1800" b="1" dirty="0" err="1"/>
              <a:t>const</a:t>
            </a:r>
            <a:r>
              <a:rPr lang="en-US" sz="1800" b="1" dirty="0"/>
              <a:t> </a:t>
            </a:r>
            <a:r>
              <a:rPr lang="en-US" sz="1800" dirty="0"/>
              <a:t>&amp;) {};</a:t>
            </a:r>
            <a:br>
              <a:rPr lang="en-US" sz="1800" dirty="0"/>
            </a:br>
            <a:r>
              <a:rPr lang="en-US" sz="1800" dirty="0"/>
              <a:t>    </a:t>
            </a:r>
            <a:r>
              <a:rPr lang="en-US" sz="1800" dirty="0" err="1"/>
              <a:t>SystemMessaging</a:t>
            </a:r>
            <a:r>
              <a:rPr lang="en-US" sz="1800" dirty="0"/>
              <a:t>&amp; </a:t>
            </a:r>
            <a:r>
              <a:rPr lang="en-US" sz="1800" b="1" dirty="0"/>
              <a:t>operator </a:t>
            </a:r>
            <a:r>
              <a:rPr lang="en-US" sz="1800" dirty="0"/>
              <a:t>=(</a:t>
            </a:r>
            <a:r>
              <a:rPr lang="en-US" sz="1800" dirty="0" err="1"/>
              <a:t>SystemMessaging</a:t>
            </a:r>
            <a:r>
              <a:rPr lang="en-US" sz="1800" dirty="0"/>
              <a:t> </a:t>
            </a:r>
            <a:r>
              <a:rPr lang="en-US" sz="1800" b="1" dirty="0" err="1"/>
              <a:t>const</a:t>
            </a:r>
            <a:r>
              <a:rPr lang="en-US" sz="1800" b="1" dirty="0"/>
              <a:t> </a:t>
            </a:r>
            <a:r>
              <a:rPr lang="en-US" sz="1800" dirty="0"/>
              <a:t>&amp;){</a:t>
            </a:r>
            <a:r>
              <a:rPr lang="en-US" sz="1800" b="1" dirty="0"/>
              <a:t>return</a:t>
            </a:r>
            <a:r>
              <a:rPr lang="en-US" sz="1800" dirty="0"/>
              <a:t>(*</a:t>
            </a:r>
            <a:r>
              <a:rPr lang="en-US" sz="1800" b="1" dirty="0"/>
              <a:t>this</a:t>
            </a:r>
            <a:r>
              <a:rPr lang="en-US" sz="1800" dirty="0"/>
              <a:t>);};</a:t>
            </a:r>
            <a:endParaRPr kumimoji="0" lang="en-US" sz="18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endParaRPr>
          </a:p>
        </p:txBody>
      </p:sp>
    </p:spTree>
    <p:extLst>
      <p:ext uri="{BB962C8B-B14F-4D97-AF65-F5344CB8AC3E}">
        <p14:creationId xmlns:p14="http://schemas.microsoft.com/office/powerpoint/2010/main" val="3947967020"/>
      </p:ext>
    </p:extLst>
  </p:cSld>
  <p:clrMapOvr>
    <a:masterClrMapping/>
  </p:clrMapOvr>
  <p:transition spd="med"/>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EFCDC-E216-A84F-846E-0C63BA8D2674}"/>
              </a:ext>
            </a:extLst>
          </p:cNvPr>
          <p:cNvSpPr>
            <a:spLocks noGrp="1"/>
          </p:cNvSpPr>
          <p:nvPr>
            <p:ph type="title"/>
          </p:nvPr>
        </p:nvSpPr>
        <p:spPr/>
        <p:txBody>
          <a:bodyPr/>
          <a:lstStyle/>
          <a:p>
            <a:r>
              <a:rPr lang="en-US" dirty="0"/>
              <a:t>What does </a:t>
            </a:r>
            <a:r>
              <a:rPr lang="en-US" dirty="0" err="1"/>
              <a:t>SystemMessaging</a:t>
            </a:r>
            <a:r>
              <a:rPr lang="en-US" dirty="0"/>
              <a:t>() do?</a:t>
            </a:r>
          </a:p>
        </p:txBody>
      </p:sp>
      <p:cxnSp>
        <p:nvCxnSpPr>
          <p:cNvPr id="6" name="Straight Arrow Connector 5">
            <a:extLst>
              <a:ext uri="{FF2B5EF4-FFF2-40B4-BE49-F238E27FC236}">
                <a16:creationId xmlns:a16="http://schemas.microsoft.com/office/drawing/2014/main" id="{9810BD4D-AA54-F544-8BA3-3B25B1E51B5F}"/>
              </a:ext>
            </a:extLst>
          </p:cNvPr>
          <p:cNvCxnSpPr>
            <a:cxnSpLocks/>
          </p:cNvCxnSpPr>
          <p:nvPr/>
        </p:nvCxnSpPr>
        <p:spPr>
          <a:xfrm flipH="1">
            <a:off x="6165274" y="9568595"/>
            <a:ext cx="7744690" cy="0"/>
          </a:xfrm>
          <a:prstGeom prst="straightConnector1">
            <a:avLst/>
          </a:prstGeom>
          <a:noFill/>
          <a:ln w="762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9" name="TextBox 8">
            <a:extLst>
              <a:ext uri="{FF2B5EF4-FFF2-40B4-BE49-F238E27FC236}">
                <a16:creationId xmlns:a16="http://schemas.microsoft.com/office/drawing/2014/main" id="{5AA55DEF-22F3-3F49-8A7B-06EB8FEE1D19}"/>
              </a:ext>
            </a:extLst>
          </p:cNvPr>
          <p:cNvSpPr txBox="1"/>
          <p:nvPr/>
        </p:nvSpPr>
        <p:spPr>
          <a:xfrm>
            <a:off x="14912285" y="8828305"/>
            <a:ext cx="7524750" cy="9541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822960" rtl="0" fontAlgn="auto" latinLnBrk="0" hangingPunct="0">
              <a:lnSpc>
                <a:spcPct val="100000"/>
              </a:lnSpc>
              <a:spcBef>
                <a:spcPts val="0"/>
              </a:spcBef>
              <a:spcAft>
                <a:spcPts val="0"/>
              </a:spcAft>
              <a:buClrTx/>
              <a:buSzTx/>
              <a:buFontTx/>
              <a:buNone/>
              <a:tabLst/>
            </a:pPr>
            <a:r>
              <a:rPr lang="en-US" sz="2500" dirty="0">
                <a:solidFill>
                  <a:schemeClr val="tx1"/>
                </a:solidFill>
              </a:rPr>
              <a:t>Returns the process buffer ID associated with </a:t>
            </a:r>
            <a:r>
              <a:rPr lang="en-US" sz="2500" dirty="0" err="1">
                <a:solidFill>
                  <a:schemeClr val="tx1"/>
                </a:solidFill>
              </a:rPr>
              <a:t>bufferName</a:t>
            </a:r>
            <a:r>
              <a:rPr lang="en-US" sz="2500" dirty="0">
                <a:solidFill>
                  <a:schemeClr val="tx1"/>
                </a:solidFill>
              </a:rPr>
              <a:t>.</a:t>
            </a:r>
            <a:endParaRPr lang="en-US" sz="2500" dirty="0">
              <a:solidFill>
                <a:srgbClr val="FF0000"/>
              </a:solidFill>
            </a:endParaRPr>
          </a:p>
        </p:txBody>
      </p:sp>
      <p:sp>
        <p:nvSpPr>
          <p:cNvPr id="8" name="Rectangle 7">
            <a:extLst>
              <a:ext uri="{FF2B5EF4-FFF2-40B4-BE49-F238E27FC236}">
                <a16:creationId xmlns:a16="http://schemas.microsoft.com/office/drawing/2014/main" id="{F55E4C5A-B897-374D-BBB0-4633198ADB62}"/>
              </a:ext>
            </a:extLst>
          </p:cNvPr>
          <p:cNvSpPr/>
          <p:nvPr/>
        </p:nvSpPr>
        <p:spPr>
          <a:xfrm>
            <a:off x="700056" y="1894059"/>
            <a:ext cx="12966516" cy="11772454"/>
          </a:xfrm>
          <a:prstGeom prst="rect">
            <a:avLst/>
          </a:prstGeom>
          <a:solidFill>
            <a:srgbClr val="C9B37C">
              <a:alpha val="50000"/>
            </a:srgbClr>
          </a:solidFill>
          <a:ln w="12700"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8580" tIns="68580" rIns="68580" bIns="68580" numCol="1" spcCol="38100" rtlCol="0" anchor="ctr">
            <a:spAutoFit/>
          </a:bodyPr>
          <a:lstStyle/>
          <a:p>
            <a:r>
              <a:rPr lang="en-US" sz="1800" b="1" dirty="0"/>
              <a:t>public</a:t>
            </a:r>
            <a:r>
              <a:rPr lang="en-US" sz="1800" dirty="0"/>
              <a:t>:</a:t>
            </a:r>
            <a:br>
              <a:rPr lang="en-US" sz="1800" dirty="0"/>
            </a:br>
            <a:r>
              <a:rPr lang="en-US" sz="1800" dirty="0"/>
              <a:t>    </a:t>
            </a:r>
            <a:r>
              <a:rPr lang="en-US" sz="1800" b="1" dirty="0"/>
              <a:t>static </a:t>
            </a:r>
            <a:r>
              <a:rPr lang="en-US" sz="1800" dirty="0" err="1"/>
              <a:t>SystemMessaging</a:t>
            </a:r>
            <a:r>
              <a:rPr lang="en-US" sz="1800" dirty="0"/>
              <a:t>* </a:t>
            </a:r>
            <a:r>
              <a:rPr lang="en-US" sz="1800" dirty="0" err="1"/>
              <a:t>GetInstance</a:t>
            </a:r>
            <a:r>
              <a:rPr lang="en-US" sz="1800" dirty="0"/>
              <a:t>();  //! -- returns a pointer to the sim instance of </a:t>
            </a:r>
            <a:r>
              <a:rPr lang="en-US" sz="1800" dirty="0" err="1"/>
              <a:t>SystemMessaging</a:t>
            </a:r>
            <a:br>
              <a:rPr lang="en-US" sz="1800" dirty="0"/>
            </a:br>
            <a:r>
              <a:rPr lang="en-US" sz="1800" dirty="0"/>
              <a:t>    uint64_t </a:t>
            </a:r>
            <a:r>
              <a:rPr lang="en-US" sz="1800" dirty="0" err="1"/>
              <a:t>AttachStorageBucket</a:t>
            </a:r>
            <a:r>
              <a:rPr lang="en-US" sz="1800" dirty="0"/>
              <a:t>(</a:t>
            </a:r>
            <a:r>
              <a:rPr lang="en-US" sz="1800" dirty="0" err="1"/>
              <a:t>std</a:t>
            </a:r>
            <a:r>
              <a:rPr lang="en-US" sz="1800" dirty="0"/>
              <a:t>::string </a:t>
            </a:r>
            <a:r>
              <a:rPr lang="en-US" sz="1800" dirty="0" err="1"/>
              <a:t>bufferName</a:t>
            </a:r>
            <a:r>
              <a:rPr lang="en-US" sz="1800" dirty="0"/>
              <a:t> = "");  //! -- adds a new buffer to the messaging system</a:t>
            </a:r>
            <a:br>
              <a:rPr lang="en-US" sz="1800" dirty="0"/>
            </a:br>
            <a:r>
              <a:rPr lang="en-US" sz="1800" dirty="0"/>
              <a:t>    </a:t>
            </a:r>
            <a:r>
              <a:rPr lang="en-US" sz="1800" b="1" dirty="0"/>
              <a:t>void </a:t>
            </a:r>
            <a:r>
              <a:rPr lang="en-US" sz="1800" dirty="0" err="1"/>
              <a:t>SetNumMessages</a:t>
            </a:r>
            <a:r>
              <a:rPr lang="en-US" sz="1800" dirty="0"/>
              <a:t>(uint64_t </a:t>
            </a:r>
            <a:r>
              <a:rPr lang="en-US" sz="1800" dirty="0" err="1"/>
              <a:t>MessageCount</a:t>
            </a:r>
            <a:r>
              <a:rPr lang="en-US" sz="1800" dirty="0"/>
              <a:t>);  //! --updates message count in buffer header</a:t>
            </a:r>
            <a:br>
              <a:rPr lang="en-US" sz="1800" dirty="0"/>
            </a:br>
            <a:r>
              <a:rPr lang="en-US" sz="1800" dirty="0"/>
              <a:t>    uint64_t </a:t>
            </a:r>
            <a:r>
              <a:rPr lang="en-US" sz="1800" dirty="0" err="1"/>
              <a:t>GetMessageCount</a:t>
            </a:r>
            <a:r>
              <a:rPr lang="en-US" sz="1800" dirty="0"/>
              <a:t>(int32_t </a:t>
            </a:r>
            <a:r>
              <a:rPr lang="en-US" sz="1800" dirty="0" err="1"/>
              <a:t>bufferSelect</a:t>
            </a:r>
            <a:r>
              <a:rPr lang="en-US" sz="1800" dirty="0"/>
              <a:t> = -1);  //! --gets the number of messages in buffer </a:t>
            </a:r>
            <a:r>
              <a:rPr lang="en-US" sz="1800" dirty="0" err="1"/>
              <a:t>bufferSelect</a:t>
            </a:r>
            <a:br>
              <a:rPr lang="en-US" sz="1800" dirty="0"/>
            </a:br>
            <a:r>
              <a:rPr lang="en-US" sz="1800" dirty="0"/>
              <a:t>    </a:t>
            </a:r>
            <a:r>
              <a:rPr lang="en-US" sz="1800" b="1" dirty="0"/>
              <a:t>void </a:t>
            </a:r>
            <a:r>
              <a:rPr lang="en-US" sz="1800" dirty="0" err="1"/>
              <a:t>ClearMessageBuffer</a:t>
            </a:r>
            <a:r>
              <a:rPr lang="en-US" sz="1800" dirty="0"/>
              <a:t>();  //! -- sets current buffer to zeros</a:t>
            </a:r>
            <a:br>
              <a:rPr lang="en-US" sz="1800" dirty="0"/>
            </a:br>
            <a:r>
              <a:rPr lang="en-US" sz="1800" dirty="0"/>
              <a:t>    uint64_t </a:t>
            </a:r>
            <a:r>
              <a:rPr lang="en-US" sz="1800" dirty="0" err="1"/>
              <a:t>GetCurrentSize</a:t>
            </a:r>
            <a:r>
              <a:rPr lang="en-US" sz="1800" dirty="0"/>
              <a:t>();  //! -- returns size of current buffer</a:t>
            </a:r>
            <a:br>
              <a:rPr lang="en-US" sz="1800" dirty="0"/>
            </a:br>
            <a:r>
              <a:rPr lang="en-US" sz="1800" dirty="0"/>
              <a:t>    int64_t </a:t>
            </a:r>
            <a:r>
              <a:rPr lang="en-US" sz="1800" dirty="0" err="1"/>
              <a:t>CreateNewMessage</a:t>
            </a:r>
            <a:r>
              <a:rPr lang="en-US" sz="1800" dirty="0"/>
              <a:t>(std::string </a:t>
            </a:r>
            <a:r>
              <a:rPr lang="en-US" sz="1800" dirty="0" err="1"/>
              <a:t>MessageName</a:t>
            </a:r>
            <a:r>
              <a:rPr lang="en-US" sz="1800" dirty="0"/>
              <a:t>, uint64_t </a:t>
            </a:r>
            <a:r>
              <a:rPr lang="en-US" sz="1800" dirty="0" err="1"/>
              <a:t>MaxSize</a:t>
            </a:r>
            <a:r>
              <a:rPr lang="en-US" sz="1800" dirty="0"/>
              <a:t>,</a:t>
            </a:r>
            <a:br>
              <a:rPr lang="en-US" sz="1800" dirty="0"/>
            </a:br>
            <a:r>
              <a:rPr lang="en-US" sz="1800" dirty="0"/>
              <a:t>        uint64_t </a:t>
            </a:r>
            <a:r>
              <a:rPr lang="en-US" sz="1800" dirty="0" err="1"/>
              <a:t>NumMessageBuffers</a:t>
            </a:r>
            <a:r>
              <a:rPr lang="en-US" sz="1800" dirty="0"/>
              <a:t> = 2, std::string </a:t>
            </a:r>
            <a:r>
              <a:rPr lang="en-US" sz="1800" dirty="0" err="1"/>
              <a:t>messageStruct</a:t>
            </a:r>
            <a:r>
              <a:rPr lang="en-US" sz="1800" dirty="0"/>
              <a:t> = "", int64_t </a:t>
            </a:r>
            <a:r>
              <a:rPr lang="en-US" sz="1800" dirty="0" err="1"/>
              <a:t>moduleID</a:t>
            </a:r>
            <a:r>
              <a:rPr lang="en-US" sz="1800" dirty="0"/>
              <a:t> = -1);</a:t>
            </a:r>
            <a:br>
              <a:rPr lang="en-US" sz="1800" dirty="0"/>
            </a:br>
            <a:r>
              <a:rPr lang="en-US" sz="1800" dirty="0"/>
              <a:t>    </a:t>
            </a:r>
            <a:r>
              <a:rPr lang="en-US" sz="1800" b="1" dirty="0"/>
              <a:t>bool </a:t>
            </a:r>
            <a:r>
              <a:rPr lang="en-US" sz="1800" dirty="0" err="1"/>
              <a:t>WriteMessage</a:t>
            </a:r>
            <a:r>
              <a:rPr lang="en-US" sz="1800" dirty="0"/>
              <a:t>(int64_t </a:t>
            </a:r>
            <a:r>
              <a:rPr lang="en-US" sz="1800" dirty="0" err="1"/>
              <a:t>MessageID</a:t>
            </a:r>
            <a:r>
              <a:rPr lang="en-US" sz="1800" dirty="0"/>
              <a:t>, uint64_t </a:t>
            </a:r>
            <a:r>
              <a:rPr lang="en-US" sz="1800" dirty="0" err="1"/>
              <a:t>ClockTimeNanos</a:t>
            </a:r>
            <a:r>
              <a:rPr lang="en-US" sz="1800" dirty="0"/>
              <a:t>, uint64_t </a:t>
            </a:r>
            <a:r>
              <a:rPr lang="en-US" sz="1800" dirty="0" err="1"/>
              <a:t>MsgSize</a:t>
            </a:r>
            <a:r>
              <a:rPr lang="en-US" sz="1800" dirty="0"/>
              <a:t>,</a:t>
            </a:r>
            <a:br>
              <a:rPr lang="en-US" sz="1800" dirty="0"/>
            </a:br>
            <a:r>
              <a:rPr lang="en-US" sz="1800" dirty="0"/>
              <a:t>                      </a:t>
            </a:r>
            <a:r>
              <a:rPr lang="en-US" sz="1800" b="1" dirty="0"/>
              <a:t>void </a:t>
            </a:r>
            <a:r>
              <a:rPr lang="en-US" sz="1800" dirty="0"/>
              <a:t>*</a:t>
            </a:r>
            <a:r>
              <a:rPr lang="en-US" sz="1800" dirty="0" err="1"/>
              <a:t>MsgPayload</a:t>
            </a:r>
            <a:r>
              <a:rPr lang="en-US" sz="1800" dirty="0"/>
              <a:t>, int64_t </a:t>
            </a:r>
            <a:r>
              <a:rPr lang="en-US" sz="1800" dirty="0" err="1"/>
              <a:t>moduleID</a:t>
            </a:r>
            <a:r>
              <a:rPr lang="en-US" sz="1800" dirty="0"/>
              <a:t> = -1);</a:t>
            </a:r>
            <a:br>
              <a:rPr lang="en-US" sz="1800" dirty="0"/>
            </a:br>
            <a:r>
              <a:rPr lang="en-US" sz="1800" dirty="0"/>
              <a:t>    </a:t>
            </a:r>
            <a:r>
              <a:rPr lang="en-US" sz="1800" b="1" dirty="0"/>
              <a:t>bool </a:t>
            </a:r>
            <a:r>
              <a:rPr lang="en-US" sz="1800" dirty="0" err="1"/>
              <a:t>ReadMessage</a:t>
            </a:r>
            <a:r>
              <a:rPr lang="en-US" sz="1800" dirty="0"/>
              <a:t>(int64_t </a:t>
            </a:r>
            <a:r>
              <a:rPr lang="en-US" sz="1800" dirty="0" err="1"/>
              <a:t>MessageID</a:t>
            </a:r>
            <a:r>
              <a:rPr lang="en-US" sz="1800" dirty="0"/>
              <a:t>, </a:t>
            </a:r>
            <a:r>
              <a:rPr lang="en-US" sz="1800" dirty="0" err="1"/>
              <a:t>SingleMessageHeader</a:t>
            </a:r>
            <a:r>
              <a:rPr lang="en-US" sz="1800" dirty="0"/>
              <a:t> *</a:t>
            </a:r>
            <a:r>
              <a:rPr lang="en-US" sz="1800" dirty="0" err="1"/>
              <a:t>DataHeader</a:t>
            </a:r>
            <a:r>
              <a:rPr lang="en-US" sz="1800" dirty="0"/>
              <a:t>,</a:t>
            </a:r>
            <a:br>
              <a:rPr lang="en-US" sz="1800" dirty="0"/>
            </a:br>
            <a:r>
              <a:rPr lang="en-US" sz="1800" dirty="0"/>
              <a:t>                     uint64_t </a:t>
            </a:r>
            <a:r>
              <a:rPr lang="en-US" sz="1800" dirty="0" err="1"/>
              <a:t>MaxBytes</a:t>
            </a:r>
            <a:r>
              <a:rPr lang="en-US" sz="1800" dirty="0"/>
              <a:t>, </a:t>
            </a:r>
            <a:r>
              <a:rPr lang="en-US" sz="1800" b="1" dirty="0"/>
              <a:t>void </a:t>
            </a:r>
            <a:r>
              <a:rPr lang="en-US" sz="1800" dirty="0"/>
              <a:t>*</a:t>
            </a:r>
            <a:r>
              <a:rPr lang="en-US" sz="1800" dirty="0" err="1"/>
              <a:t>MsgPayload</a:t>
            </a:r>
            <a:r>
              <a:rPr lang="en-US" sz="1800" dirty="0"/>
              <a:t>, int64_t </a:t>
            </a:r>
            <a:r>
              <a:rPr lang="en-US" sz="1800" dirty="0" err="1"/>
              <a:t>moduleID</a:t>
            </a:r>
            <a:r>
              <a:rPr lang="en-US" sz="1800" dirty="0"/>
              <a:t>=-1, uint64_t </a:t>
            </a:r>
            <a:r>
              <a:rPr lang="en-US" sz="1800" dirty="0" err="1"/>
              <a:t>CurrentOffset</a:t>
            </a:r>
            <a:r>
              <a:rPr lang="en-US" sz="1800" dirty="0"/>
              <a:t>=0);</a:t>
            </a:r>
            <a:br>
              <a:rPr lang="en-US" sz="1800" dirty="0"/>
            </a:br>
            <a:r>
              <a:rPr lang="en-US" sz="1800" dirty="0"/>
              <a:t>    </a:t>
            </a:r>
            <a:r>
              <a:rPr lang="en-US" sz="1800" b="1" dirty="0"/>
              <a:t>static void </a:t>
            </a:r>
            <a:r>
              <a:rPr lang="en-US" sz="1800" dirty="0" err="1"/>
              <a:t>AccessMessageData</a:t>
            </a:r>
            <a:r>
              <a:rPr lang="en-US" sz="1800" dirty="0"/>
              <a:t>(uint8_t *</a:t>
            </a:r>
            <a:r>
              <a:rPr lang="en-US" sz="1800" dirty="0" err="1"/>
              <a:t>MsgBuffer</a:t>
            </a:r>
            <a:r>
              <a:rPr lang="en-US" sz="1800" dirty="0"/>
              <a:t>, uint64_t </a:t>
            </a:r>
            <a:r>
              <a:rPr lang="en-US" sz="1800" dirty="0" err="1"/>
              <a:t>maxMsgBytes</a:t>
            </a:r>
            <a:r>
              <a:rPr lang="en-US" sz="1800" dirty="0"/>
              <a:t>,</a:t>
            </a:r>
            <a:br>
              <a:rPr lang="en-US" sz="1800" dirty="0"/>
            </a:br>
            <a:r>
              <a:rPr lang="en-US" sz="1800" dirty="0"/>
              <a:t>                                  uint64_t </a:t>
            </a:r>
            <a:r>
              <a:rPr lang="en-US" sz="1800" dirty="0" err="1"/>
              <a:t>CurrentOffset</a:t>
            </a:r>
            <a:r>
              <a:rPr lang="en-US" sz="1800" dirty="0"/>
              <a:t>, </a:t>
            </a:r>
            <a:r>
              <a:rPr lang="en-US" sz="1800" dirty="0" err="1"/>
              <a:t>SingleMessageHeader</a:t>
            </a:r>
            <a:r>
              <a:rPr lang="en-US" sz="1800" dirty="0"/>
              <a:t> *</a:t>
            </a:r>
            <a:r>
              <a:rPr lang="en-US" sz="1800" dirty="0" err="1"/>
              <a:t>DataHeader</a:t>
            </a:r>
            <a:r>
              <a:rPr lang="en-US" sz="1800" dirty="0"/>
              <a:t>,</a:t>
            </a:r>
            <a:br>
              <a:rPr lang="en-US" sz="1800" dirty="0"/>
            </a:br>
            <a:r>
              <a:rPr lang="en-US" sz="1800" dirty="0"/>
              <a:t>                                  uint64_t </a:t>
            </a:r>
            <a:r>
              <a:rPr lang="en-US" sz="1800" dirty="0" err="1"/>
              <a:t>maxReadBytes</a:t>
            </a:r>
            <a:r>
              <a:rPr lang="en-US" sz="1800" dirty="0"/>
              <a:t>, uint8_t *</a:t>
            </a:r>
            <a:r>
              <a:rPr lang="en-US" sz="1800" dirty="0" err="1"/>
              <a:t>OutputBuffer</a:t>
            </a:r>
            <a:r>
              <a:rPr lang="en-US" sz="1800" dirty="0"/>
              <a:t>);</a:t>
            </a:r>
            <a:br>
              <a:rPr lang="en-US" sz="1800" dirty="0"/>
            </a:br>
            <a:r>
              <a:rPr lang="en-US" sz="1800" dirty="0"/>
              <a:t>    </a:t>
            </a:r>
            <a:r>
              <a:rPr lang="en-US" sz="1800" dirty="0" err="1"/>
              <a:t>MessageHeaderData</a:t>
            </a:r>
            <a:r>
              <a:rPr lang="en-US" sz="1800" dirty="0"/>
              <a:t>* </a:t>
            </a:r>
            <a:r>
              <a:rPr lang="en-US" sz="1800" dirty="0" err="1"/>
              <a:t>FindMsgHeader</a:t>
            </a:r>
            <a:r>
              <a:rPr lang="en-US" sz="1800" dirty="0"/>
              <a:t>(int64_t </a:t>
            </a:r>
            <a:r>
              <a:rPr lang="en-US" sz="1800" dirty="0" err="1"/>
              <a:t>MessageID</a:t>
            </a:r>
            <a:r>
              <a:rPr lang="en-US" sz="1800" dirty="0"/>
              <a:t>, int32_t </a:t>
            </a:r>
            <a:r>
              <a:rPr lang="en-US" sz="1800" dirty="0" err="1"/>
              <a:t>bufferSelect</a:t>
            </a:r>
            <a:r>
              <a:rPr lang="en-US" sz="1800" dirty="0"/>
              <a:t>=-1);  //! -- returns a </a:t>
            </a:r>
            <a:r>
              <a:rPr lang="en-US" sz="1800" dirty="0" err="1"/>
              <a:t>MessageHeaderData</a:t>
            </a:r>
            <a:br>
              <a:rPr lang="en-US" sz="1800" dirty="0"/>
            </a:br>
            <a:r>
              <a:rPr lang="en-US" sz="1800" dirty="0"/>
              <a:t>    </a:t>
            </a:r>
            <a:r>
              <a:rPr lang="en-US" sz="1800" b="1" dirty="0"/>
              <a:t>void </a:t>
            </a:r>
            <a:r>
              <a:rPr lang="en-US" sz="1800" dirty="0" err="1"/>
              <a:t>PrintAllMessageData</a:t>
            </a:r>
            <a:r>
              <a:rPr lang="en-US" sz="1800" dirty="0"/>
              <a:t>();  //! -- prints data for messages in current buffer</a:t>
            </a:r>
            <a:br>
              <a:rPr lang="en-US" sz="1800" dirty="0"/>
            </a:br>
            <a:r>
              <a:rPr lang="en-US" sz="1800" dirty="0"/>
              <a:t>    </a:t>
            </a:r>
            <a:r>
              <a:rPr lang="en-US" sz="1800" b="1" dirty="0"/>
              <a:t>void </a:t>
            </a:r>
            <a:r>
              <a:rPr lang="en-US" sz="1800" dirty="0" err="1"/>
              <a:t>PrintMessageStats</a:t>
            </a:r>
            <a:r>
              <a:rPr lang="en-US" sz="1800" dirty="0"/>
              <a:t>(int64_t </a:t>
            </a:r>
            <a:r>
              <a:rPr lang="en-US" sz="1800" dirty="0" err="1"/>
              <a:t>MessageID</a:t>
            </a:r>
            <a:r>
              <a:rPr lang="en-US" sz="1800" dirty="0"/>
              <a:t>);  //! -- prints data for a single message by ID</a:t>
            </a:r>
            <a:br>
              <a:rPr lang="en-US" sz="1800" dirty="0"/>
            </a:br>
            <a:r>
              <a:rPr lang="en-US" sz="1800" dirty="0"/>
              <a:t>    std::string </a:t>
            </a:r>
            <a:r>
              <a:rPr lang="en-US" sz="1800" dirty="0" err="1"/>
              <a:t>FindMessageName</a:t>
            </a:r>
            <a:r>
              <a:rPr lang="en-US" sz="1800" dirty="0"/>
              <a:t>(int64_t </a:t>
            </a:r>
            <a:r>
              <a:rPr lang="en-US" sz="1800" dirty="0" err="1"/>
              <a:t>MessageID</a:t>
            </a:r>
            <a:r>
              <a:rPr lang="en-US" sz="1800" dirty="0"/>
              <a:t>, int32_t </a:t>
            </a:r>
            <a:r>
              <a:rPr lang="en-US" sz="1800" dirty="0" err="1"/>
              <a:t>bufferSelect</a:t>
            </a:r>
            <a:r>
              <a:rPr lang="en-US" sz="1800" dirty="0"/>
              <a:t>=-1);  //! -- searches only the selected buffer</a:t>
            </a:r>
            <a:br>
              <a:rPr lang="en-US" sz="1800" dirty="0"/>
            </a:br>
            <a:r>
              <a:rPr lang="en-US" sz="1800" dirty="0"/>
              <a:t>    int64_t </a:t>
            </a:r>
            <a:r>
              <a:rPr lang="en-US" sz="1800" dirty="0" err="1"/>
              <a:t>FindMessageID</a:t>
            </a:r>
            <a:r>
              <a:rPr lang="en-US" sz="1800" dirty="0"/>
              <a:t>(</a:t>
            </a:r>
            <a:r>
              <a:rPr lang="en-US" sz="1800" dirty="0" err="1"/>
              <a:t>std</a:t>
            </a:r>
            <a:r>
              <a:rPr lang="en-US" sz="1800" dirty="0"/>
              <a:t>::string </a:t>
            </a:r>
            <a:r>
              <a:rPr lang="en-US" sz="1800" dirty="0" err="1"/>
              <a:t>MessageName</a:t>
            </a:r>
            <a:r>
              <a:rPr lang="en-US" sz="1800" dirty="0"/>
              <a:t>, int32_t </a:t>
            </a:r>
            <a:r>
              <a:rPr lang="en-US" sz="1800" dirty="0" err="1"/>
              <a:t>bufferSelect</a:t>
            </a:r>
            <a:r>
              <a:rPr lang="en-US" sz="1800" dirty="0"/>
              <a:t>=-1);  //! -- searches only the selected buffer</a:t>
            </a:r>
            <a:br>
              <a:rPr lang="en-US" sz="1800" dirty="0"/>
            </a:br>
            <a:r>
              <a:rPr lang="en-US" sz="1800" dirty="0"/>
              <a:t>    int64_t </a:t>
            </a:r>
            <a:r>
              <a:rPr lang="en-US" sz="1800" dirty="0" err="1"/>
              <a:t>subscribeToMessage</a:t>
            </a:r>
            <a:r>
              <a:rPr lang="en-US" sz="1800" dirty="0"/>
              <a:t>(</a:t>
            </a:r>
            <a:r>
              <a:rPr lang="en-US" sz="1800" dirty="0" err="1"/>
              <a:t>std</a:t>
            </a:r>
            <a:r>
              <a:rPr lang="en-US" sz="1800" dirty="0"/>
              <a:t>::string </a:t>
            </a:r>
            <a:r>
              <a:rPr lang="en-US" sz="1800" dirty="0" err="1"/>
              <a:t>messageName</a:t>
            </a:r>
            <a:r>
              <a:rPr lang="en-US" sz="1800" dirty="0"/>
              <a:t>, uint64_t </a:t>
            </a:r>
            <a:r>
              <a:rPr lang="en-US" sz="1800" dirty="0" err="1"/>
              <a:t>messageSize</a:t>
            </a:r>
            <a:r>
              <a:rPr lang="en-US" sz="1800" dirty="0"/>
              <a:t>,</a:t>
            </a:r>
            <a:br>
              <a:rPr lang="en-US" sz="1800" dirty="0"/>
            </a:br>
            <a:r>
              <a:rPr lang="en-US" sz="1800" dirty="0"/>
              <a:t>        int64_t </a:t>
            </a:r>
            <a:r>
              <a:rPr lang="en-US" sz="1800" dirty="0" err="1"/>
              <a:t>moduleID</a:t>
            </a:r>
            <a:r>
              <a:rPr lang="en-US" sz="1800" dirty="0"/>
              <a:t>);</a:t>
            </a:r>
            <a:br>
              <a:rPr lang="en-US" sz="1800" dirty="0"/>
            </a:br>
            <a:r>
              <a:rPr lang="en-US" sz="1800" dirty="0"/>
              <a:t>    uint64_t </a:t>
            </a:r>
            <a:r>
              <a:rPr lang="en-US" sz="1800" dirty="0" err="1"/>
              <a:t>checkoutModuleID</a:t>
            </a:r>
            <a:r>
              <a:rPr lang="en-US" sz="1800" dirty="0"/>
              <a:t>();  //! -- Assigns next integer module ID</a:t>
            </a:r>
            <a:br>
              <a:rPr lang="en-US" sz="1800" dirty="0"/>
            </a:br>
            <a:r>
              <a:rPr lang="en-US" sz="1800" dirty="0"/>
              <a:t>    </a:t>
            </a:r>
            <a:r>
              <a:rPr lang="en-US" sz="1800" b="1" dirty="0"/>
              <a:t>void </a:t>
            </a:r>
            <a:r>
              <a:rPr lang="en-US" sz="1800" dirty="0" err="1"/>
              <a:t>selectMessageBuffer</a:t>
            </a:r>
            <a:r>
              <a:rPr lang="en-US" sz="1800" dirty="0"/>
              <a:t>(uint64_t </a:t>
            </a:r>
            <a:r>
              <a:rPr lang="en-US" sz="1800" dirty="0" err="1"/>
              <a:t>bufferUse</a:t>
            </a:r>
            <a:r>
              <a:rPr lang="en-US" sz="1800" dirty="0"/>
              <a:t>);  //! -- sets a default buffer for everything to use</a:t>
            </a:r>
            <a:br>
              <a:rPr lang="en-US" sz="1800" dirty="0"/>
            </a:br>
            <a:r>
              <a:rPr lang="en-US" sz="1800" dirty="0"/>
              <a:t>    uint64_t </a:t>
            </a:r>
            <a:r>
              <a:rPr lang="en-US" sz="1800" dirty="0" err="1"/>
              <a:t>getProcessCount</a:t>
            </a:r>
            <a:r>
              <a:rPr lang="en-US" sz="1800" dirty="0"/>
              <a:t>() {</a:t>
            </a:r>
            <a:r>
              <a:rPr lang="en-US" sz="1800" b="1" dirty="0"/>
              <a:t>return</a:t>
            </a:r>
            <a:r>
              <a:rPr lang="en-US" sz="1800" dirty="0"/>
              <a:t>(</a:t>
            </a:r>
            <a:r>
              <a:rPr lang="en-US" sz="1800" b="1" dirty="0"/>
              <a:t>this</a:t>
            </a:r>
            <a:r>
              <a:rPr lang="en-US" sz="1800" dirty="0"/>
              <a:t>-&gt;</a:t>
            </a:r>
            <a:r>
              <a:rPr lang="en-US" sz="1800" dirty="0" err="1"/>
              <a:t>dataBuffers.size</a:t>
            </a:r>
            <a:r>
              <a:rPr lang="en-US" sz="1800" dirty="0"/>
              <a:t>());}</a:t>
            </a:r>
            <a:br>
              <a:rPr lang="en-US" sz="1800" dirty="0"/>
            </a:br>
            <a:r>
              <a:rPr lang="en-US" sz="1800" dirty="0"/>
              <a:t>    </a:t>
            </a:r>
            <a:r>
              <a:rPr lang="en-US" sz="1800" dirty="0" err="1"/>
              <a:t>MessageIdentData</a:t>
            </a:r>
            <a:r>
              <a:rPr lang="en-US" sz="1800" dirty="0"/>
              <a:t> </a:t>
            </a:r>
            <a:r>
              <a:rPr lang="en-US" sz="1800" dirty="0" err="1"/>
              <a:t>messagePublishSearch</a:t>
            </a:r>
            <a:r>
              <a:rPr lang="en-US" sz="1800" dirty="0"/>
              <a:t>(</a:t>
            </a:r>
            <a:r>
              <a:rPr lang="en-US" sz="1800" dirty="0" err="1"/>
              <a:t>std</a:t>
            </a:r>
            <a:r>
              <a:rPr lang="en-US" sz="1800" dirty="0"/>
              <a:t>::string </a:t>
            </a:r>
            <a:r>
              <a:rPr lang="en-US" sz="1800" dirty="0" err="1"/>
              <a:t>messageName</a:t>
            </a:r>
            <a:r>
              <a:rPr lang="en-US" sz="1800" dirty="0"/>
              <a:t>);  //! -- returns </a:t>
            </a:r>
            <a:r>
              <a:rPr lang="en-US" sz="1800" dirty="0" err="1"/>
              <a:t>MessageIdentData</a:t>
            </a:r>
            <a:r>
              <a:rPr lang="en-US" sz="1800" dirty="0"/>
              <a:t> if found</a:t>
            </a:r>
            <a:br>
              <a:rPr lang="en-US" sz="1800" dirty="0"/>
            </a:br>
            <a:r>
              <a:rPr lang="en-US" sz="1800" dirty="0"/>
              <a:t>    int64_t </a:t>
            </a:r>
            <a:r>
              <a:rPr lang="en-US" sz="1800" dirty="0" err="1"/>
              <a:t>findMessageBuffer</a:t>
            </a:r>
            <a:r>
              <a:rPr lang="en-US" sz="1800" dirty="0"/>
              <a:t>(</a:t>
            </a:r>
            <a:r>
              <a:rPr lang="en-US" sz="1800" dirty="0" err="1"/>
              <a:t>std</a:t>
            </a:r>
            <a:r>
              <a:rPr lang="en-US" sz="1800" dirty="0"/>
              <a:t>::string </a:t>
            </a:r>
            <a:r>
              <a:rPr lang="en-US" sz="1800" dirty="0" err="1"/>
              <a:t>bufferName</a:t>
            </a:r>
            <a:r>
              <a:rPr lang="en-US" sz="1800" dirty="0"/>
              <a:t>);</a:t>
            </a:r>
            <a:br>
              <a:rPr lang="en-US" sz="1800" dirty="0"/>
            </a:br>
            <a:r>
              <a:rPr lang="en-US" sz="1800" dirty="0"/>
              <a:t>    </a:t>
            </a:r>
            <a:r>
              <a:rPr lang="en-US" sz="1800" dirty="0" err="1"/>
              <a:t>std</a:t>
            </a:r>
            <a:r>
              <a:rPr lang="en-US" sz="1800" dirty="0"/>
              <a:t>::set&lt;</a:t>
            </a:r>
            <a:r>
              <a:rPr lang="en-US" sz="1800" dirty="0" err="1"/>
              <a:t>std</a:t>
            </a:r>
            <a:r>
              <a:rPr lang="en-US" sz="1800" dirty="0"/>
              <a:t>::string&gt; </a:t>
            </a:r>
            <a:r>
              <a:rPr lang="en-US" sz="1800" dirty="0" err="1"/>
              <a:t>getUnpublishedMessages</a:t>
            </a:r>
            <a:r>
              <a:rPr lang="en-US" sz="1800" dirty="0"/>
              <a:t>();  //! -- returns </a:t>
            </a:r>
            <a:r>
              <a:rPr lang="en-US" sz="1800" dirty="0" err="1"/>
              <a:t>msgs</a:t>
            </a:r>
            <a:r>
              <a:rPr lang="en-US" sz="1800" dirty="0"/>
              <a:t> no one has access rights to</a:t>
            </a:r>
            <a:br>
              <a:rPr lang="en-US" sz="1800" dirty="0"/>
            </a:br>
            <a:r>
              <a:rPr lang="en-US" sz="1800" dirty="0"/>
              <a:t>    </a:t>
            </a:r>
            <a:r>
              <a:rPr lang="en-US" sz="1800" dirty="0" err="1"/>
              <a:t>std</a:t>
            </a:r>
            <a:r>
              <a:rPr lang="en-US" sz="1800" dirty="0"/>
              <a:t>::set&lt;</a:t>
            </a:r>
            <a:r>
              <a:rPr lang="en-US" sz="1800" dirty="0" err="1"/>
              <a:t>std</a:t>
            </a:r>
            <a:r>
              <a:rPr lang="en-US" sz="1800" dirty="0"/>
              <a:t>::string&gt; </a:t>
            </a:r>
            <a:r>
              <a:rPr lang="en-US" sz="1800" dirty="0" err="1"/>
              <a:t>getUniqueMessageNames</a:t>
            </a:r>
            <a:r>
              <a:rPr lang="en-US" sz="1800" dirty="0"/>
              <a:t>();  //! -- searched across all buffers</a:t>
            </a:r>
            <a:br>
              <a:rPr lang="en-US" sz="1800" dirty="0"/>
            </a:br>
            <a:r>
              <a:rPr lang="en-US" sz="1800" dirty="0"/>
              <a:t>    std::set&lt;std::pair&lt;</a:t>
            </a:r>
            <a:r>
              <a:rPr lang="en-US" sz="1800" b="1" dirty="0"/>
              <a:t>long int</a:t>
            </a:r>
            <a:r>
              <a:rPr lang="en-US" sz="1800" dirty="0"/>
              <a:t>, </a:t>
            </a:r>
            <a:r>
              <a:rPr lang="en-US" sz="1800" b="1" dirty="0"/>
              <a:t>long int</a:t>
            </a:r>
            <a:r>
              <a:rPr lang="en-US" sz="1800" dirty="0"/>
              <a:t>&gt;&gt;</a:t>
            </a:r>
            <a:br>
              <a:rPr lang="en-US" sz="1800" dirty="0"/>
            </a:br>
            <a:r>
              <a:rPr lang="en-US" sz="1800" dirty="0"/>
              <a:t>        </a:t>
            </a:r>
            <a:r>
              <a:rPr lang="en-US" sz="1800" dirty="0" err="1"/>
              <a:t>getMessageExchangeData</a:t>
            </a:r>
            <a:r>
              <a:rPr lang="en-US" sz="1800" dirty="0"/>
              <a:t>(int64_t </a:t>
            </a:r>
            <a:r>
              <a:rPr lang="en-US" sz="1800" dirty="0" err="1"/>
              <a:t>MessageID</a:t>
            </a:r>
            <a:r>
              <a:rPr lang="en-US" sz="1800" dirty="0"/>
              <a:t>);</a:t>
            </a:r>
            <a:br>
              <a:rPr lang="en-US" sz="1800" dirty="0"/>
            </a:br>
            <a:r>
              <a:rPr lang="en-US" sz="1800" dirty="0"/>
              <a:t>    </a:t>
            </a:r>
            <a:r>
              <a:rPr lang="en-US" sz="1800" b="1" dirty="0"/>
              <a:t>void </a:t>
            </a:r>
            <a:r>
              <a:rPr lang="en-US" sz="1800" dirty="0" err="1"/>
              <a:t>clearMessaging</a:t>
            </a:r>
            <a:r>
              <a:rPr lang="en-US" sz="1800" dirty="0"/>
              <a:t>();  //! -- wipes out all messages and buffers. total messaging system reset.</a:t>
            </a:r>
            <a:br>
              <a:rPr lang="en-US" sz="1800" dirty="0"/>
            </a:br>
            <a:r>
              <a:rPr lang="en-US" sz="1800" dirty="0"/>
              <a:t>    </a:t>
            </a:r>
            <a:r>
              <a:rPr lang="en-US" sz="1800" b="1" dirty="0"/>
              <a:t>bool </a:t>
            </a:r>
            <a:r>
              <a:rPr lang="en-US" sz="1800" dirty="0" err="1"/>
              <a:t>obtainWriteRights</a:t>
            </a:r>
            <a:r>
              <a:rPr lang="en-US" sz="1800" dirty="0"/>
              <a:t>(int64_t </a:t>
            </a:r>
            <a:r>
              <a:rPr lang="en-US" sz="1800" dirty="0" err="1"/>
              <a:t>MessageID</a:t>
            </a:r>
            <a:r>
              <a:rPr lang="en-US" sz="1800" dirty="0"/>
              <a:t>, int64_t </a:t>
            </a:r>
            <a:r>
              <a:rPr lang="en-US" sz="1800" dirty="0" err="1"/>
              <a:t>moduleID</a:t>
            </a:r>
            <a:r>
              <a:rPr lang="en-US" sz="1800" dirty="0"/>
              <a:t>);  //! -- grants rights to the requesting module</a:t>
            </a:r>
            <a:br>
              <a:rPr lang="en-US" sz="1800" dirty="0"/>
            </a:br>
            <a:r>
              <a:rPr lang="en-US" sz="1800" dirty="0"/>
              <a:t>    </a:t>
            </a:r>
            <a:r>
              <a:rPr lang="en-US" sz="1800" b="1" dirty="0"/>
              <a:t>bool </a:t>
            </a:r>
            <a:r>
              <a:rPr lang="en-US" sz="1800" dirty="0" err="1"/>
              <a:t>obtainReadRights</a:t>
            </a:r>
            <a:r>
              <a:rPr lang="en-US" sz="1800" dirty="0"/>
              <a:t>(int64_t </a:t>
            </a:r>
            <a:r>
              <a:rPr lang="en-US" sz="1800" dirty="0" err="1"/>
              <a:t>MessageID</a:t>
            </a:r>
            <a:r>
              <a:rPr lang="en-US" sz="1800" dirty="0"/>
              <a:t>, int64_t </a:t>
            </a:r>
            <a:r>
              <a:rPr lang="en-US" sz="1800" dirty="0" err="1"/>
              <a:t>moduleID</a:t>
            </a:r>
            <a:r>
              <a:rPr lang="en-US" sz="1800" dirty="0"/>
              <a:t>);  //! -- grants rights to the requesting module</a:t>
            </a:r>
            <a:br>
              <a:rPr lang="en-US" sz="1800" dirty="0"/>
            </a:br>
            <a:r>
              <a:rPr lang="en-US" sz="1800" dirty="0"/>
              <a:t>    uint64_t </a:t>
            </a:r>
            <a:r>
              <a:rPr lang="en-US" sz="1800" dirty="0" err="1"/>
              <a:t>getFailureCount</a:t>
            </a:r>
            <a:r>
              <a:rPr lang="en-US" sz="1800" dirty="0"/>
              <a:t>() {</a:t>
            </a:r>
            <a:r>
              <a:rPr lang="en-US" sz="1800" b="1" dirty="0"/>
              <a:t>return </a:t>
            </a:r>
            <a:r>
              <a:rPr lang="en-US" sz="1800" dirty="0"/>
              <a:t>(</a:t>
            </a:r>
            <a:r>
              <a:rPr lang="en-US" sz="1800" b="1" dirty="0"/>
              <a:t>this</a:t>
            </a:r>
            <a:r>
              <a:rPr lang="en-US" sz="1800" dirty="0"/>
              <a:t>-&gt;</a:t>
            </a:r>
            <a:r>
              <a:rPr lang="en-US" sz="1800" dirty="0" err="1"/>
              <a:t>CreateFails</a:t>
            </a:r>
            <a:r>
              <a:rPr lang="en-US" sz="1800" dirty="0"/>
              <a:t> + </a:t>
            </a:r>
            <a:r>
              <a:rPr lang="en-US" sz="1800" b="1" dirty="0"/>
              <a:t>this</a:t>
            </a:r>
            <a:r>
              <a:rPr lang="en-US" sz="1800" dirty="0"/>
              <a:t>-&gt;</a:t>
            </a:r>
            <a:r>
              <a:rPr lang="en-US" sz="1800" dirty="0" err="1"/>
              <a:t>ReadFails</a:t>
            </a:r>
            <a:r>
              <a:rPr lang="en-US" sz="1800" dirty="0"/>
              <a:t> + </a:t>
            </a:r>
            <a:r>
              <a:rPr lang="en-US" sz="1800" b="1" dirty="0"/>
              <a:t>this</a:t>
            </a:r>
            <a:r>
              <a:rPr lang="en-US" sz="1800" dirty="0"/>
              <a:t>-&gt;</a:t>
            </a:r>
            <a:r>
              <a:rPr lang="en-US" sz="1800" dirty="0" err="1"/>
              <a:t>WriteFails</a:t>
            </a:r>
            <a:r>
              <a:rPr lang="en-US" sz="1800" dirty="0"/>
              <a:t>);}</a:t>
            </a:r>
            <a:br>
              <a:rPr lang="en-US" sz="1800" dirty="0"/>
            </a:br>
            <a:br>
              <a:rPr lang="en-US" sz="1800" dirty="0"/>
            </a:br>
            <a:r>
              <a:rPr lang="en-US" sz="1800" b="1" dirty="0"/>
              <a:t>private</a:t>
            </a:r>
            <a:r>
              <a:rPr lang="en-US" sz="1800" dirty="0"/>
              <a:t>:</a:t>
            </a:r>
            <a:br>
              <a:rPr lang="en-US" sz="1800" dirty="0"/>
            </a:br>
            <a:r>
              <a:rPr lang="en-US" sz="1800" dirty="0"/>
              <a:t>    </a:t>
            </a:r>
            <a:r>
              <a:rPr lang="en-US" sz="1800" dirty="0" err="1"/>
              <a:t>SystemMessaging</a:t>
            </a:r>
            <a:r>
              <a:rPr lang="en-US" sz="1800" dirty="0"/>
              <a:t>();</a:t>
            </a:r>
            <a:br>
              <a:rPr lang="en-US" sz="1800" dirty="0"/>
            </a:br>
            <a:r>
              <a:rPr lang="en-US" sz="1800" dirty="0"/>
              <a:t>    ~</a:t>
            </a:r>
            <a:r>
              <a:rPr lang="en-US" sz="1800" dirty="0" err="1"/>
              <a:t>SystemMessaging</a:t>
            </a:r>
            <a:r>
              <a:rPr lang="en-US" sz="1800" dirty="0"/>
              <a:t>();</a:t>
            </a:r>
            <a:br>
              <a:rPr lang="en-US" sz="1800" dirty="0"/>
            </a:br>
            <a:r>
              <a:rPr lang="en-US" sz="1800" dirty="0"/>
              <a:t>    </a:t>
            </a:r>
            <a:r>
              <a:rPr lang="en-US" sz="1800" dirty="0" err="1"/>
              <a:t>SystemMessaging</a:t>
            </a:r>
            <a:r>
              <a:rPr lang="en-US" sz="1800" dirty="0"/>
              <a:t>(</a:t>
            </a:r>
            <a:r>
              <a:rPr lang="en-US" sz="1800" dirty="0" err="1"/>
              <a:t>SystemMessaging</a:t>
            </a:r>
            <a:r>
              <a:rPr lang="en-US" sz="1800" dirty="0"/>
              <a:t> </a:t>
            </a:r>
            <a:r>
              <a:rPr lang="en-US" sz="1800" b="1" dirty="0" err="1"/>
              <a:t>const</a:t>
            </a:r>
            <a:r>
              <a:rPr lang="en-US" sz="1800" b="1" dirty="0"/>
              <a:t> </a:t>
            </a:r>
            <a:r>
              <a:rPr lang="en-US" sz="1800" dirty="0"/>
              <a:t>&amp;) {};</a:t>
            </a:r>
            <a:br>
              <a:rPr lang="en-US" sz="1800" dirty="0"/>
            </a:br>
            <a:r>
              <a:rPr lang="en-US" sz="1800" dirty="0"/>
              <a:t>    </a:t>
            </a:r>
            <a:r>
              <a:rPr lang="en-US" sz="1800" dirty="0" err="1"/>
              <a:t>SystemMessaging</a:t>
            </a:r>
            <a:r>
              <a:rPr lang="en-US" sz="1800" dirty="0"/>
              <a:t>&amp; </a:t>
            </a:r>
            <a:r>
              <a:rPr lang="en-US" sz="1800" b="1" dirty="0"/>
              <a:t>operator </a:t>
            </a:r>
            <a:r>
              <a:rPr lang="en-US" sz="1800" dirty="0"/>
              <a:t>=(</a:t>
            </a:r>
            <a:r>
              <a:rPr lang="en-US" sz="1800" dirty="0" err="1"/>
              <a:t>SystemMessaging</a:t>
            </a:r>
            <a:r>
              <a:rPr lang="en-US" sz="1800" dirty="0"/>
              <a:t> </a:t>
            </a:r>
            <a:r>
              <a:rPr lang="en-US" sz="1800" b="1" dirty="0" err="1"/>
              <a:t>const</a:t>
            </a:r>
            <a:r>
              <a:rPr lang="en-US" sz="1800" b="1" dirty="0"/>
              <a:t> </a:t>
            </a:r>
            <a:r>
              <a:rPr lang="en-US" sz="1800" dirty="0"/>
              <a:t>&amp;){</a:t>
            </a:r>
            <a:r>
              <a:rPr lang="en-US" sz="1800" b="1" dirty="0"/>
              <a:t>return</a:t>
            </a:r>
            <a:r>
              <a:rPr lang="en-US" sz="1800" dirty="0"/>
              <a:t>(*</a:t>
            </a:r>
            <a:r>
              <a:rPr lang="en-US" sz="1800" b="1" dirty="0"/>
              <a:t>this</a:t>
            </a:r>
            <a:r>
              <a:rPr lang="en-US" sz="1800" dirty="0"/>
              <a:t>);};</a:t>
            </a:r>
            <a:endParaRPr kumimoji="0" lang="en-US" sz="18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endParaRPr>
          </a:p>
        </p:txBody>
      </p:sp>
    </p:spTree>
    <p:extLst>
      <p:ext uri="{BB962C8B-B14F-4D97-AF65-F5344CB8AC3E}">
        <p14:creationId xmlns:p14="http://schemas.microsoft.com/office/powerpoint/2010/main" val="942173356"/>
      </p:ext>
    </p:extLst>
  </p:cSld>
  <p:clrMapOvr>
    <a:masterClrMapping/>
  </p:clrMapOvr>
  <p:transition spd="med"/>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EFCDC-E216-A84F-846E-0C63BA8D2674}"/>
              </a:ext>
            </a:extLst>
          </p:cNvPr>
          <p:cNvSpPr>
            <a:spLocks noGrp="1"/>
          </p:cNvSpPr>
          <p:nvPr>
            <p:ph type="title"/>
          </p:nvPr>
        </p:nvSpPr>
        <p:spPr/>
        <p:txBody>
          <a:bodyPr/>
          <a:lstStyle/>
          <a:p>
            <a:r>
              <a:rPr lang="en-US" dirty="0"/>
              <a:t>What does </a:t>
            </a:r>
            <a:r>
              <a:rPr lang="en-US" dirty="0" err="1"/>
              <a:t>SystemMessaging</a:t>
            </a:r>
            <a:r>
              <a:rPr lang="en-US" dirty="0"/>
              <a:t>() do?</a:t>
            </a:r>
          </a:p>
        </p:txBody>
      </p:sp>
      <p:cxnSp>
        <p:nvCxnSpPr>
          <p:cNvPr id="6" name="Straight Arrow Connector 5">
            <a:extLst>
              <a:ext uri="{FF2B5EF4-FFF2-40B4-BE49-F238E27FC236}">
                <a16:creationId xmlns:a16="http://schemas.microsoft.com/office/drawing/2014/main" id="{9810BD4D-AA54-F544-8BA3-3B25B1E51B5F}"/>
              </a:ext>
            </a:extLst>
          </p:cNvPr>
          <p:cNvCxnSpPr>
            <a:cxnSpLocks/>
          </p:cNvCxnSpPr>
          <p:nvPr/>
        </p:nvCxnSpPr>
        <p:spPr>
          <a:xfrm flipH="1">
            <a:off x="6165274" y="9568595"/>
            <a:ext cx="7744690" cy="0"/>
          </a:xfrm>
          <a:prstGeom prst="straightConnector1">
            <a:avLst/>
          </a:prstGeom>
          <a:noFill/>
          <a:ln w="762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9" name="TextBox 8">
            <a:extLst>
              <a:ext uri="{FF2B5EF4-FFF2-40B4-BE49-F238E27FC236}">
                <a16:creationId xmlns:a16="http://schemas.microsoft.com/office/drawing/2014/main" id="{5AA55DEF-22F3-3F49-8A7B-06EB8FEE1D19}"/>
              </a:ext>
            </a:extLst>
          </p:cNvPr>
          <p:cNvSpPr txBox="1"/>
          <p:nvPr/>
        </p:nvSpPr>
        <p:spPr>
          <a:xfrm>
            <a:off x="14912285" y="8635945"/>
            <a:ext cx="7524750" cy="133882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822960" rtl="0" fontAlgn="auto" latinLnBrk="0" hangingPunct="0">
              <a:lnSpc>
                <a:spcPct val="100000"/>
              </a:lnSpc>
              <a:spcBef>
                <a:spcPts val="0"/>
              </a:spcBef>
              <a:spcAft>
                <a:spcPts val="0"/>
              </a:spcAft>
              <a:buClrTx/>
              <a:buSzTx/>
              <a:buFontTx/>
              <a:buNone/>
              <a:tabLst/>
            </a:pPr>
            <a:r>
              <a:rPr lang="en-US" sz="2500" dirty="0">
                <a:solidFill>
                  <a:schemeClr val="tx1"/>
                </a:solidFill>
              </a:rPr>
              <a:t>Returns the process buffer ID associated with </a:t>
            </a:r>
            <a:r>
              <a:rPr lang="en-US" sz="2500" dirty="0" err="1">
                <a:solidFill>
                  <a:schemeClr val="tx1"/>
                </a:solidFill>
              </a:rPr>
              <a:t>bufferName</a:t>
            </a:r>
            <a:r>
              <a:rPr lang="en-US" sz="2500" dirty="0">
                <a:solidFill>
                  <a:schemeClr val="tx1"/>
                </a:solidFill>
              </a:rPr>
              <a:t>. Generally, this is also the </a:t>
            </a:r>
            <a:r>
              <a:rPr lang="en-US" sz="2500" dirty="0" err="1">
                <a:solidFill>
                  <a:schemeClr val="tx1"/>
                </a:solidFill>
              </a:rPr>
              <a:t>SysProcess</a:t>
            </a:r>
            <a:r>
              <a:rPr lang="en-US" sz="2500" dirty="0">
                <a:solidFill>
                  <a:schemeClr val="tx1"/>
                </a:solidFill>
              </a:rPr>
              <a:t>() Name associated with the buffer, too.</a:t>
            </a:r>
          </a:p>
        </p:txBody>
      </p:sp>
      <p:sp>
        <p:nvSpPr>
          <p:cNvPr id="8" name="Rectangle 7">
            <a:extLst>
              <a:ext uri="{FF2B5EF4-FFF2-40B4-BE49-F238E27FC236}">
                <a16:creationId xmlns:a16="http://schemas.microsoft.com/office/drawing/2014/main" id="{23A0BEB9-B67E-4149-A18D-24DF6B928444}"/>
              </a:ext>
            </a:extLst>
          </p:cNvPr>
          <p:cNvSpPr/>
          <p:nvPr/>
        </p:nvSpPr>
        <p:spPr>
          <a:xfrm>
            <a:off x="700056" y="1894059"/>
            <a:ext cx="12966516" cy="11772454"/>
          </a:xfrm>
          <a:prstGeom prst="rect">
            <a:avLst/>
          </a:prstGeom>
          <a:solidFill>
            <a:srgbClr val="C9B37C">
              <a:alpha val="50000"/>
            </a:srgbClr>
          </a:solidFill>
          <a:ln w="12700"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8580" tIns="68580" rIns="68580" bIns="68580" numCol="1" spcCol="38100" rtlCol="0" anchor="ctr">
            <a:spAutoFit/>
          </a:bodyPr>
          <a:lstStyle/>
          <a:p>
            <a:r>
              <a:rPr lang="en-US" sz="1800" b="1" dirty="0"/>
              <a:t>public</a:t>
            </a:r>
            <a:r>
              <a:rPr lang="en-US" sz="1800" dirty="0"/>
              <a:t>:</a:t>
            </a:r>
            <a:br>
              <a:rPr lang="en-US" sz="1800" dirty="0"/>
            </a:br>
            <a:r>
              <a:rPr lang="en-US" sz="1800" dirty="0"/>
              <a:t>    </a:t>
            </a:r>
            <a:r>
              <a:rPr lang="en-US" sz="1800" b="1" dirty="0"/>
              <a:t>static </a:t>
            </a:r>
            <a:r>
              <a:rPr lang="en-US" sz="1800" dirty="0" err="1"/>
              <a:t>SystemMessaging</a:t>
            </a:r>
            <a:r>
              <a:rPr lang="en-US" sz="1800" dirty="0"/>
              <a:t>* </a:t>
            </a:r>
            <a:r>
              <a:rPr lang="en-US" sz="1800" dirty="0" err="1"/>
              <a:t>GetInstance</a:t>
            </a:r>
            <a:r>
              <a:rPr lang="en-US" sz="1800" dirty="0"/>
              <a:t>();  //! -- returns a pointer to the sim instance of </a:t>
            </a:r>
            <a:r>
              <a:rPr lang="en-US" sz="1800" dirty="0" err="1"/>
              <a:t>SystemMessaging</a:t>
            </a:r>
            <a:br>
              <a:rPr lang="en-US" sz="1800" dirty="0"/>
            </a:br>
            <a:r>
              <a:rPr lang="en-US" sz="1800" dirty="0"/>
              <a:t>    uint64_t </a:t>
            </a:r>
            <a:r>
              <a:rPr lang="en-US" sz="1800" dirty="0" err="1"/>
              <a:t>AttachStorageBucket</a:t>
            </a:r>
            <a:r>
              <a:rPr lang="en-US" sz="1800" dirty="0"/>
              <a:t>(</a:t>
            </a:r>
            <a:r>
              <a:rPr lang="en-US" sz="1800" dirty="0" err="1"/>
              <a:t>std</a:t>
            </a:r>
            <a:r>
              <a:rPr lang="en-US" sz="1800" dirty="0"/>
              <a:t>::string </a:t>
            </a:r>
            <a:r>
              <a:rPr lang="en-US" sz="1800" dirty="0" err="1"/>
              <a:t>bufferName</a:t>
            </a:r>
            <a:r>
              <a:rPr lang="en-US" sz="1800" dirty="0"/>
              <a:t> = "");  //! -- adds a new buffer to the messaging system</a:t>
            </a:r>
            <a:br>
              <a:rPr lang="en-US" sz="1800" dirty="0"/>
            </a:br>
            <a:r>
              <a:rPr lang="en-US" sz="1800" dirty="0"/>
              <a:t>    </a:t>
            </a:r>
            <a:r>
              <a:rPr lang="en-US" sz="1800" b="1" dirty="0"/>
              <a:t>void </a:t>
            </a:r>
            <a:r>
              <a:rPr lang="en-US" sz="1800" dirty="0" err="1"/>
              <a:t>SetNumMessages</a:t>
            </a:r>
            <a:r>
              <a:rPr lang="en-US" sz="1800" dirty="0"/>
              <a:t>(uint64_t </a:t>
            </a:r>
            <a:r>
              <a:rPr lang="en-US" sz="1800" dirty="0" err="1"/>
              <a:t>MessageCount</a:t>
            </a:r>
            <a:r>
              <a:rPr lang="en-US" sz="1800" dirty="0"/>
              <a:t>);  //! --updates message count in buffer header</a:t>
            </a:r>
            <a:br>
              <a:rPr lang="en-US" sz="1800" dirty="0"/>
            </a:br>
            <a:r>
              <a:rPr lang="en-US" sz="1800" dirty="0"/>
              <a:t>    uint64_t </a:t>
            </a:r>
            <a:r>
              <a:rPr lang="en-US" sz="1800" dirty="0" err="1"/>
              <a:t>GetMessageCount</a:t>
            </a:r>
            <a:r>
              <a:rPr lang="en-US" sz="1800" dirty="0"/>
              <a:t>(int32_t </a:t>
            </a:r>
            <a:r>
              <a:rPr lang="en-US" sz="1800" dirty="0" err="1"/>
              <a:t>bufferSelect</a:t>
            </a:r>
            <a:r>
              <a:rPr lang="en-US" sz="1800" dirty="0"/>
              <a:t> = -1);  //! --gets the number of messages in buffer </a:t>
            </a:r>
            <a:r>
              <a:rPr lang="en-US" sz="1800" dirty="0" err="1"/>
              <a:t>bufferSelect</a:t>
            </a:r>
            <a:br>
              <a:rPr lang="en-US" sz="1800" dirty="0"/>
            </a:br>
            <a:r>
              <a:rPr lang="en-US" sz="1800" dirty="0"/>
              <a:t>    </a:t>
            </a:r>
            <a:r>
              <a:rPr lang="en-US" sz="1800" b="1" dirty="0"/>
              <a:t>void </a:t>
            </a:r>
            <a:r>
              <a:rPr lang="en-US" sz="1800" dirty="0" err="1"/>
              <a:t>ClearMessageBuffer</a:t>
            </a:r>
            <a:r>
              <a:rPr lang="en-US" sz="1800" dirty="0"/>
              <a:t>();  //! -- sets current buffer to zeros</a:t>
            </a:r>
            <a:br>
              <a:rPr lang="en-US" sz="1800" dirty="0"/>
            </a:br>
            <a:r>
              <a:rPr lang="en-US" sz="1800" dirty="0"/>
              <a:t>    uint64_t </a:t>
            </a:r>
            <a:r>
              <a:rPr lang="en-US" sz="1800" dirty="0" err="1"/>
              <a:t>GetCurrentSize</a:t>
            </a:r>
            <a:r>
              <a:rPr lang="en-US" sz="1800" dirty="0"/>
              <a:t>();  //! -- returns size of current buffer</a:t>
            </a:r>
            <a:br>
              <a:rPr lang="en-US" sz="1800" dirty="0"/>
            </a:br>
            <a:r>
              <a:rPr lang="en-US" sz="1800" dirty="0"/>
              <a:t>    int64_t </a:t>
            </a:r>
            <a:r>
              <a:rPr lang="en-US" sz="1800" dirty="0" err="1"/>
              <a:t>CreateNewMessage</a:t>
            </a:r>
            <a:r>
              <a:rPr lang="en-US" sz="1800" dirty="0"/>
              <a:t>(std::string </a:t>
            </a:r>
            <a:r>
              <a:rPr lang="en-US" sz="1800" dirty="0" err="1"/>
              <a:t>MessageName</a:t>
            </a:r>
            <a:r>
              <a:rPr lang="en-US" sz="1800" dirty="0"/>
              <a:t>, uint64_t </a:t>
            </a:r>
            <a:r>
              <a:rPr lang="en-US" sz="1800" dirty="0" err="1"/>
              <a:t>MaxSize</a:t>
            </a:r>
            <a:r>
              <a:rPr lang="en-US" sz="1800" dirty="0"/>
              <a:t>,</a:t>
            </a:r>
            <a:br>
              <a:rPr lang="en-US" sz="1800" dirty="0"/>
            </a:br>
            <a:r>
              <a:rPr lang="en-US" sz="1800" dirty="0"/>
              <a:t>        uint64_t </a:t>
            </a:r>
            <a:r>
              <a:rPr lang="en-US" sz="1800" dirty="0" err="1"/>
              <a:t>NumMessageBuffers</a:t>
            </a:r>
            <a:r>
              <a:rPr lang="en-US" sz="1800" dirty="0"/>
              <a:t> = 2, std::string </a:t>
            </a:r>
            <a:r>
              <a:rPr lang="en-US" sz="1800" dirty="0" err="1"/>
              <a:t>messageStruct</a:t>
            </a:r>
            <a:r>
              <a:rPr lang="en-US" sz="1800" dirty="0"/>
              <a:t> = "", int64_t </a:t>
            </a:r>
            <a:r>
              <a:rPr lang="en-US" sz="1800" dirty="0" err="1"/>
              <a:t>moduleID</a:t>
            </a:r>
            <a:r>
              <a:rPr lang="en-US" sz="1800" dirty="0"/>
              <a:t> = -1);</a:t>
            </a:r>
            <a:br>
              <a:rPr lang="en-US" sz="1800" dirty="0"/>
            </a:br>
            <a:r>
              <a:rPr lang="en-US" sz="1800" dirty="0"/>
              <a:t>    </a:t>
            </a:r>
            <a:r>
              <a:rPr lang="en-US" sz="1800" b="1" dirty="0"/>
              <a:t>bool </a:t>
            </a:r>
            <a:r>
              <a:rPr lang="en-US" sz="1800" dirty="0" err="1"/>
              <a:t>WriteMessage</a:t>
            </a:r>
            <a:r>
              <a:rPr lang="en-US" sz="1800" dirty="0"/>
              <a:t>(int64_t </a:t>
            </a:r>
            <a:r>
              <a:rPr lang="en-US" sz="1800" dirty="0" err="1"/>
              <a:t>MessageID</a:t>
            </a:r>
            <a:r>
              <a:rPr lang="en-US" sz="1800" dirty="0"/>
              <a:t>, uint64_t </a:t>
            </a:r>
            <a:r>
              <a:rPr lang="en-US" sz="1800" dirty="0" err="1"/>
              <a:t>ClockTimeNanos</a:t>
            </a:r>
            <a:r>
              <a:rPr lang="en-US" sz="1800" dirty="0"/>
              <a:t>, uint64_t </a:t>
            </a:r>
            <a:r>
              <a:rPr lang="en-US" sz="1800" dirty="0" err="1"/>
              <a:t>MsgSize</a:t>
            </a:r>
            <a:r>
              <a:rPr lang="en-US" sz="1800" dirty="0"/>
              <a:t>,</a:t>
            </a:r>
            <a:br>
              <a:rPr lang="en-US" sz="1800" dirty="0"/>
            </a:br>
            <a:r>
              <a:rPr lang="en-US" sz="1800" dirty="0"/>
              <a:t>                      </a:t>
            </a:r>
            <a:r>
              <a:rPr lang="en-US" sz="1800" b="1" dirty="0"/>
              <a:t>void </a:t>
            </a:r>
            <a:r>
              <a:rPr lang="en-US" sz="1800" dirty="0"/>
              <a:t>*</a:t>
            </a:r>
            <a:r>
              <a:rPr lang="en-US" sz="1800" dirty="0" err="1"/>
              <a:t>MsgPayload</a:t>
            </a:r>
            <a:r>
              <a:rPr lang="en-US" sz="1800" dirty="0"/>
              <a:t>, int64_t </a:t>
            </a:r>
            <a:r>
              <a:rPr lang="en-US" sz="1800" dirty="0" err="1"/>
              <a:t>moduleID</a:t>
            </a:r>
            <a:r>
              <a:rPr lang="en-US" sz="1800" dirty="0"/>
              <a:t> = -1);</a:t>
            </a:r>
            <a:br>
              <a:rPr lang="en-US" sz="1800" dirty="0"/>
            </a:br>
            <a:r>
              <a:rPr lang="en-US" sz="1800" dirty="0"/>
              <a:t>    </a:t>
            </a:r>
            <a:r>
              <a:rPr lang="en-US" sz="1800" b="1" dirty="0"/>
              <a:t>bool </a:t>
            </a:r>
            <a:r>
              <a:rPr lang="en-US" sz="1800" dirty="0" err="1"/>
              <a:t>ReadMessage</a:t>
            </a:r>
            <a:r>
              <a:rPr lang="en-US" sz="1800" dirty="0"/>
              <a:t>(int64_t </a:t>
            </a:r>
            <a:r>
              <a:rPr lang="en-US" sz="1800" dirty="0" err="1"/>
              <a:t>MessageID</a:t>
            </a:r>
            <a:r>
              <a:rPr lang="en-US" sz="1800" dirty="0"/>
              <a:t>, </a:t>
            </a:r>
            <a:r>
              <a:rPr lang="en-US" sz="1800" dirty="0" err="1"/>
              <a:t>SingleMessageHeader</a:t>
            </a:r>
            <a:r>
              <a:rPr lang="en-US" sz="1800" dirty="0"/>
              <a:t> *</a:t>
            </a:r>
            <a:r>
              <a:rPr lang="en-US" sz="1800" dirty="0" err="1"/>
              <a:t>DataHeader</a:t>
            </a:r>
            <a:r>
              <a:rPr lang="en-US" sz="1800" dirty="0"/>
              <a:t>,</a:t>
            </a:r>
            <a:br>
              <a:rPr lang="en-US" sz="1800" dirty="0"/>
            </a:br>
            <a:r>
              <a:rPr lang="en-US" sz="1800" dirty="0"/>
              <a:t>                     uint64_t </a:t>
            </a:r>
            <a:r>
              <a:rPr lang="en-US" sz="1800" dirty="0" err="1"/>
              <a:t>MaxBytes</a:t>
            </a:r>
            <a:r>
              <a:rPr lang="en-US" sz="1800" dirty="0"/>
              <a:t>, </a:t>
            </a:r>
            <a:r>
              <a:rPr lang="en-US" sz="1800" b="1" dirty="0"/>
              <a:t>void </a:t>
            </a:r>
            <a:r>
              <a:rPr lang="en-US" sz="1800" dirty="0"/>
              <a:t>*</a:t>
            </a:r>
            <a:r>
              <a:rPr lang="en-US" sz="1800" dirty="0" err="1"/>
              <a:t>MsgPayload</a:t>
            </a:r>
            <a:r>
              <a:rPr lang="en-US" sz="1800" dirty="0"/>
              <a:t>, int64_t </a:t>
            </a:r>
            <a:r>
              <a:rPr lang="en-US" sz="1800" dirty="0" err="1"/>
              <a:t>moduleID</a:t>
            </a:r>
            <a:r>
              <a:rPr lang="en-US" sz="1800" dirty="0"/>
              <a:t>=-1, uint64_t </a:t>
            </a:r>
            <a:r>
              <a:rPr lang="en-US" sz="1800" dirty="0" err="1"/>
              <a:t>CurrentOffset</a:t>
            </a:r>
            <a:r>
              <a:rPr lang="en-US" sz="1800" dirty="0"/>
              <a:t>=0);</a:t>
            </a:r>
            <a:br>
              <a:rPr lang="en-US" sz="1800" dirty="0"/>
            </a:br>
            <a:r>
              <a:rPr lang="en-US" sz="1800" dirty="0"/>
              <a:t>    </a:t>
            </a:r>
            <a:r>
              <a:rPr lang="en-US" sz="1800" b="1" dirty="0"/>
              <a:t>static void </a:t>
            </a:r>
            <a:r>
              <a:rPr lang="en-US" sz="1800" dirty="0" err="1"/>
              <a:t>AccessMessageData</a:t>
            </a:r>
            <a:r>
              <a:rPr lang="en-US" sz="1800" dirty="0"/>
              <a:t>(uint8_t *</a:t>
            </a:r>
            <a:r>
              <a:rPr lang="en-US" sz="1800" dirty="0" err="1"/>
              <a:t>MsgBuffer</a:t>
            </a:r>
            <a:r>
              <a:rPr lang="en-US" sz="1800" dirty="0"/>
              <a:t>, uint64_t </a:t>
            </a:r>
            <a:r>
              <a:rPr lang="en-US" sz="1800" dirty="0" err="1"/>
              <a:t>maxMsgBytes</a:t>
            </a:r>
            <a:r>
              <a:rPr lang="en-US" sz="1800" dirty="0"/>
              <a:t>,</a:t>
            </a:r>
            <a:br>
              <a:rPr lang="en-US" sz="1800" dirty="0"/>
            </a:br>
            <a:r>
              <a:rPr lang="en-US" sz="1800" dirty="0"/>
              <a:t>                                  uint64_t </a:t>
            </a:r>
            <a:r>
              <a:rPr lang="en-US" sz="1800" dirty="0" err="1"/>
              <a:t>CurrentOffset</a:t>
            </a:r>
            <a:r>
              <a:rPr lang="en-US" sz="1800" dirty="0"/>
              <a:t>, </a:t>
            </a:r>
            <a:r>
              <a:rPr lang="en-US" sz="1800" dirty="0" err="1"/>
              <a:t>SingleMessageHeader</a:t>
            </a:r>
            <a:r>
              <a:rPr lang="en-US" sz="1800" dirty="0"/>
              <a:t> *</a:t>
            </a:r>
            <a:r>
              <a:rPr lang="en-US" sz="1800" dirty="0" err="1"/>
              <a:t>DataHeader</a:t>
            </a:r>
            <a:r>
              <a:rPr lang="en-US" sz="1800" dirty="0"/>
              <a:t>,</a:t>
            </a:r>
            <a:br>
              <a:rPr lang="en-US" sz="1800" dirty="0"/>
            </a:br>
            <a:r>
              <a:rPr lang="en-US" sz="1800" dirty="0"/>
              <a:t>                                  uint64_t </a:t>
            </a:r>
            <a:r>
              <a:rPr lang="en-US" sz="1800" dirty="0" err="1"/>
              <a:t>maxReadBytes</a:t>
            </a:r>
            <a:r>
              <a:rPr lang="en-US" sz="1800" dirty="0"/>
              <a:t>, uint8_t *</a:t>
            </a:r>
            <a:r>
              <a:rPr lang="en-US" sz="1800" dirty="0" err="1"/>
              <a:t>OutputBuffer</a:t>
            </a:r>
            <a:r>
              <a:rPr lang="en-US" sz="1800" dirty="0"/>
              <a:t>);</a:t>
            </a:r>
            <a:br>
              <a:rPr lang="en-US" sz="1800" dirty="0"/>
            </a:br>
            <a:r>
              <a:rPr lang="en-US" sz="1800" dirty="0"/>
              <a:t>    </a:t>
            </a:r>
            <a:r>
              <a:rPr lang="en-US" sz="1800" dirty="0" err="1"/>
              <a:t>MessageHeaderData</a:t>
            </a:r>
            <a:r>
              <a:rPr lang="en-US" sz="1800" dirty="0"/>
              <a:t>* </a:t>
            </a:r>
            <a:r>
              <a:rPr lang="en-US" sz="1800" dirty="0" err="1"/>
              <a:t>FindMsgHeader</a:t>
            </a:r>
            <a:r>
              <a:rPr lang="en-US" sz="1800" dirty="0"/>
              <a:t>(int64_t </a:t>
            </a:r>
            <a:r>
              <a:rPr lang="en-US" sz="1800" dirty="0" err="1"/>
              <a:t>MessageID</a:t>
            </a:r>
            <a:r>
              <a:rPr lang="en-US" sz="1800" dirty="0"/>
              <a:t>, int32_t </a:t>
            </a:r>
            <a:r>
              <a:rPr lang="en-US" sz="1800" dirty="0" err="1"/>
              <a:t>bufferSelect</a:t>
            </a:r>
            <a:r>
              <a:rPr lang="en-US" sz="1800" dirty="0"/>
              <a:t>=-1);  //! -- returns a </a:t>
            </a:r>
            <a:r>
              <a:rPr lang="en-US" sz="1800" dirty="0" err="1"/>
              <a:t>MessageHeaderData</a:t>
            </a:r>
            <a:br>
              <a:rPr lang="en-US" sz="1800" dirty="0"/>
            </a:br>
            <a:r>
              <a:rPr lang="en-US" sz="1800" dirty="0"/>
              <a:t>    </a:t>
            </a:r>
            <a:r>
              <a:rPr lang="en-US" sz="1800" b="1" dirty="0"/>
              <a:t>void </a:t>
            </a:r>
            <a:r>
              <a:rPr lang="en-US" sz="1800" dirty="0" err="1"/>
              <a:t>PrintAllMessageData</a:t>
            </a:r>
            <a:r>
              <a:rPr lang="en-US" sz="1800" dirty="0"/>
              <a:t>();  //! -- prints data for messages in current buffer</a:t>
            </a:r>
            <a:br>
              <a:rPr lang="en-US" sz="1800" dirty="0"/>
            </a:br>
            <a:r>
              <a:rPr lang="en-US" sz="1800" dirty="0"/>
              <a:t>    </a:t>
            </a:r>
            <a:r>
              <a:rPr lang="en-US" sz="1800" b="1" dirty="0"/>
              <a:t>void </a:t>
            </a:r>
            <a:r>
              <a:rPr lang="en-US" sz="1800" dirty="0" err="1"/>
              <a:t>PrintMessageStats</a:t>
            </a:r>
            <a:r>
              <a:rPr lang="en-US" sz="1800" dirty="0"/>
              <a:t>(int64_t </a:t>
            </a:r>
            <a:r>
              <a:rPr lang="en-US" sz="1800" dirty="0" err="1"/>
              <a:t>MessageID</a:t>
            </a:r>
            <a:r>
              <a:rPr lang="en-US" sz="1800" dirty="0"/>
              <a:t>);  //! -- prints data for a single message by ID</a:t>
            </a:r>
            <a:br>
              <a:rPr lang="en-US" sz="1800" dirty="0"/>
            </a:br>
            <a:r>
              <a:rPr lang="en-US" sz="1800" dirty="0"/>
              <a:t>    std::string </a:t>
            </a:r>
            <a:r>
              <a:rPr lang="en-US" sz="1800" dirty="0" err="1"/>
              <a:t>FindMessageName</a:t>
            </a:r>
            <a:r>
              <a:rPr lang="en-US" sz="1800" dirty="0"/>
              <a:t>(int64_t </a:t>
            </a:r>
            <a:r>
              <a:rPr lang="en-US" sz="1800" dirty="0" err="1"/>
              <a:t>MessageID</a:t>
            </a:r>
            <a:r>
              <a:rPr lang="en-US" sz="1800" dirty="0"/>
              <a:t>, int32_t </a:t>
            </a:r>
            <a:r>
              <a:rPr lang="en-US" sz="1800" dirty="0" err="1"/>
              <a:t>bufferSelect</a:t>
            </a:r>
            <a:r>
              <a:rPr lang="en-US" sz="1800" dirty="0"/>
              <a:t>=-1);  //! -- searches only the selected buffer</a:t>
            </a:r>
            <a:br>
              <a:rPr lang="en-US" sz="1800" dirty="0"/>
            </a:br>
            <a:r>
              <a:rPr lang="en-US" sz="1800" dirty="0"/>
              <a:t>    int64_t </a:t>
            </a:r>
            <a:r>
              <a:rPr lang="en-US" sz="1800" dirty="0" err="1"/>
              <a:t>FindMessageID</a:t>
            </a:r>
            <a:r>
              <a:rPr lang="en-US" sz="1800" dirty="0"/>
              <a:t>(</a:t>
            </a:r>
            <a:r>
              <a:rPr lang="en-US" sz="1800" dirty="0" err="1"/>
              <a:t>std</a:t>
            </a:r>
            <a:r>
              <a:rPr lang="en-US" sz="1800" dirty="0"/>
              <a:t>::string </a:t>
            </a:r>
            <a:r>
              <a:rPr lang="en-US" sz="1800" dirty="0" err="1"/>
              <a:t>MessageName</a:t>
            </a:r>
            <a:r>
              <a:rPr lang="en-US" sz="1800" dirty="0"/>
              <a:t>, int32_t </a:t>
            </a:r>
            <a:r>
              <a:rPr lang="en-US" sz="1800" dirty="0" err="1"/>
              <a:t>bufferSelect</a:t>
            </a:r>
            <a:r>
              <a:rPr lang="en-US" sz="1800" dirty="0"/>
              <a:t>=-1);  //! -- searches only the selected buffer</a:t>
            </a:r>
            <a:br>
              <a:rPr lang="en-US" sz="1800" dirty="0"/>
            </a:br>
            <a:r>
              <a:rPr lang="en-US" sz="1800" dirty="0"/>
              <a:t>    int64_t </a:t>
            </a:r>
            <a:r>
              <a:rPr lang="en-US" sz="1800" dirty="0" err="1"/>
              <a:t>subscribeToMessage</a:t>
            </a:r>
            <a:r>
              <a:rPr lang="en-US" sz="1800" dirty="0"/>
              <a:t>(</a:t>
            </a:r>
            <a:r>
              <a:rPr lang="en-US" sz="1800" dirty="0" err="1"/>
              <a:t>std</a:t>
            </a:r>
            <a:r>
              <a:rPr lang="en-US" sz="1800" dirty="0"/>
              <a:t>::string </a:t>
            </a:r>
            <a:r>
              <a:rPr lang="en-US" sz="1800" dirty="0" err="1"/>
              <a:t>messageName</a:t>
            </a:r>
            <a:r>
              <a:rPr lang="en-US" sz="1800" dirty="0"/>
              <a:t>, uint64_t </a:t>
            </a:r>
            <a:r>
              <a:rPr lang="en-US" sz="1800" dirty="0" err="1"/>
              <a:t>messageSize</a:t>
            </a:r>
            <a:r>
              <a:rPr lang="en-US" sz="1800" dirty="0"/>
              <a:t>,</a:t>
            </a:r>
            <a:br>
              <a:rPr lang="en-US" sz="1800" dirty="0"/>
            </a:br>
            <a:r>
              <a:rPr lang="en-US" sz="1800" dirty="0"/>
              <a:t>        int64_t </a:t>
            </a:r>
            <a:r>
              <a:rPr lang="en-US" sz="1800" dirty="0" err="1"/>
              <a:t>moduleID</a:t>
            </a:r>
            <a:r>
              <a:rPr lang="en-US" sz="1800" dirty="0"/>
              <a:t>);</a:t>
            </a:r>
            <a:br>
              <a:rPr lang="en-US" sz="1800" dirty="0"/>
            </a:br>
            <a:r>
              <a:rPr lang="en-US" sz="1800" dirty="0"/>
              <a:t>    uint64_t </a:t>
            </a:r>
            <a:r>
              <a:rPr lang="en-US" sz="1800" dirty="0" err="1"/>
              <a:t>checkoutModuleID</a:t>
            </a:r>
            <a:r>
              <a:rPr lang="en-US" sz="1800" dirty="0"/>
              <a:t>();  //! -- Assigns next integer module ID</a:t>
            </a:r>
            <a:br>
              <a:rPr lang="en-US" sz="1800" dirty="0"/>
            </a:br>
            <a:r>
              <a:rPr lang="en-US" sz="1800" dirty="0"/>
              <a:t>    </a:t>
            </a:r>
            <a:r>
              <a:rPr lang="en-US" sz="1800" b="1" dirty="0"/>
              <a:t>void </a:t>
            </a:r>
            <a:r>
              <a:rPr lang="en-US" sz="1800" dirty="0" err="1"/>
              <a:t>selectMessageBuffer</a:t>
            </a:r>
            <a:r>
              <a:rPr lang="en-US" sz="1800" dirty="0"/>
              <a:t>(uint64_t </a:t>
            </a:r>
            <a:r>
              <a:rPr lang="en-US" sz="1800" dirty="0" err="1"/>
              <a:t>bufferUse</a:t>
            </a:r>
            <a:r>
              <a:rPr lang="en-US" sz="1800" dirty="0"/>
              <a:t>);  //! -- sets a default buffer for everything to use</a:t>
            </a:r>
            <a:br>
              <a:rPr lang="en-US" sz="1800" dirty="0"/>
            </a:br>
            <a:r>
              <a:rPr lang="en-US" sz="1800" dirty="0"/>
              <a:t>    uint64_t </a:t>
            </a:r>
            <a:r>
              <a:rPr lang="en-US" sz="1800" dirty="0" err="1"/>
              <a:t>getProcessCount</a:t>
            </a:r>
            <a:r>
              <a:rPr lang="en-US" sz="1800" dirty="0"/>
              <a:t>() {</a:t>
            </a:r>
            <a:r>
              <a:rPr lang="en-US" sz="1800" b="1" dirty="0"/>
              <a:t>return</a:t>
            </a:r>
            <a:r>
              <a:rPr lang="en-US" sz="1800" dirty="0"/>
              <a:t>(</a:t>
            </a:r>
            <a:r>
              <a:rPr lang="en-US" sz="1800" b="1" dirty="0"/>
              <a:t>this</a:t>
            </a:r>
            <a:r>
              <a:rPr lang="en-US" sz="1800" dirty="0"/>
              <a:t>-&gt;</a:t>
            </a:r>
            <a:r>
              <a:rPr lang="en-US" sz="1800" dirty="0" err="1"/>
              <a:t>dataBuffers.size</a:t>
            </a:r>
            <a:r>
              <a:rPr lang="en-US" sz="1800" dirty="0"/>
              <a:t>());}</a:t>
            </a:r>
            <a:br>
              <a:rPr lang="en-US" sz="1800" dirty="0"/>
            </a:br>
            <a:r>
              <a:rPr lang="en-US" sz="1800" dirty="0"/>
              <a:t>    </a:t>
            </a:r>
            <a:r>
              <a:rPr lang="en-US" sz="1800" dirty="0" err="1"/>
              <a:t>MessageIdentData</a:t>
            </a:r>
            <a:r>
              <a:rPr lang="en-US" sz="1800" dirty="0"/>
              <a:t> </a:t>
            </a:r>
            <a:r>
              <a:rPr lang="en-US" sz="1800" dirty="0" err="1"/>
              <a:t>messagePublishSearch</a:t>
            </a:r>
            <a:r>
              <a:rPr lang="en-US" sz="1800" dirty="0"/>
              <a:t>(</a:t>
            </a:r>
            <a:r>
              <a:rPr lang="en-US" sz="1800" dirty="0" err="1"/>
              <a:t>std</a:t>
            </a:r>
            <a:r>
              <a:rPr lang="en-US" sz="1800" dirty="0"/>
              <a:t>::string </a:t>
            </a:r>
            <a:r>
              <a:rPr lang="en-US" sz="1800" dirty="0" err="1"/>
              <a:t>messageName</a:t>
            </a:r>
            <a:r>
              <a:rPr lang="en-US" sz="1800" dirty="0"/>
              <a:t>);  //! -- returns </a:t>
            </a:r>
            <a:r>
              <a:rPr lang="en-US" sz="1800" dirty="0" err="1"/>
              <a:t>MessageIdentData</a:t>
            </a:r>
            <a:r>
              <a:rPr lang="en-US" sz="1800" dirty="0"/>
              <a:t> if found</a:t>
            </a:r>
            <a:br>
              <a:rPr lang="en-US" sz="1800" dirty="0"/>
            </a:br>
            <a:r>
              <a:rPr lang="en-US" sz="1800" dirty="0"/>
              <a:t>    int64_t </a:t>
            </a:r>
            <a:r>
              <a:rPr lang="en-US" sz="1800" dirty="0" err="1"/>
              <a:t>findMessageBuffer</a:t>
            </a:r>
            <a:r>
              <a:rPr lang="en-US" sz="1800" dirty="0"/>
              <a:t>(</a:t>
            </a:r>
            <a:r>
              <a:rPr lang="en-US" sz="1800" dirty="0" err="1"/>
              <a:t>std</a:t>
            </a:r>
            <a:r>
              <a:rPr lang="en-US" sz="1800" dirty="0"/>
              <a:t>::string </a:t>
            </a:r>
            <a:r>
              <a:rPr lang="en-US" sz="1800" dirty="0" err="1"/>
              <a:t>bufferName</a:t>
            </a:r>
            <a:r>
              <a:rPr lang="en-US" sz="1800" dirty="0"/>
              <a:t>);</a:t>
            </a:r>
            <a:br>
              <a:rPr lang="en-US" sz="1800" dirty="0"/>
            </a:br>
            <a:r>
              <a:rPr lang="en-US" sz="1800" dirty="0"/>
              <a:t>    </a:t>
            </a:r>
            <a:r>
              <a:rPr lang="en-US" sz="1800" dirty="0" err="1"/>
              <a:t>std</a:t>
            </a:r>
            <a:r>
              <a:rPr lang="en-US" sz="1800" dirty="0"/>
              <a:t>::set&lt;</a:t>
            </a:r>
            <a:r>
              <a:rPr lang="en-US" sz="1800" dirty="0" err="1"/>
              <a:t>std</a:t>
            </a:r>
            <a:r>
              <a:rPr lang="en-US" sz="1800" dirty="0"/>
              <a:t>::string&gt; </a:t>
            </a:r>
            <a:r>
              <a:rPr lang="en-US" sz="1800" dirty="0" err="1"/>
              <a:t>getUnpublishedMessages</a:t>
            </a:r>
            <a:r>
              <a:rPr lang="en-US" sz="1800" dirty="0"/>
              <a:t>();  //! -- returns </a:t>
            </a:r>
            <a:r>
              <a:rPr lang="en-US" sz="1800" dirty="0" err="1"/>
              <a:t>msgs</a:t>
            </a:r>
            <a:r>
              <a:rPr lang="en-US" sz="1800" dirty="0"/>
              <a:t> no one has access rights to</a:t>
            </a:r>
            <a:br>
              <a:rPr lang="en-US" sz="1800" dirty="0"/>
            </a:br>
            <a:r>
              <a:rPr lang="en-US" sz="1800" dirty="0"/>
              <a:t>    </a:t>
            </a:r>
            <a:r>
              <a:rPr lang="en-US" sz="1800" dirty="0" err="1"/>
              <a:t>std</a:t>
            </a:r>
            <a:r>
              <a:rPr lang="en-US" sz="1800" dirty="0"/>
              <a:t>::set&lt;</a:t>
            </a:r>
            <a:r>
              <a:rPr lang="en-US" sz="1800" dirty="0" err="1"/>
              <a:t>std</a:t>
            </a:r>
            <a:r>
              <a:rPr lang="en-US" sz="1800" dirty="0"/>
              <a:t>::string&gt; </a:t>
            </a:r>
            <a:r>
              <a:rPr lang="en-US" sz="1800" dirty="0" err="1"/>
              <a:t>getUniqueMessageNames</a:t>
            </a:r>
            <a:r>
              <a:rPr lang="en-US" sz="1800" dirty="0"/>
              <a:t>();  //! -- searched across all buffers</a:t>
            </a:r>
            <a:br>
              <a:rPr lang="en-US" sz="1800" dirty="0"/>
            </a:br>
            <a:r>
              <a:rPr lang="en-US" sz="1800" dirty="0"/>
              <a:t>    std::set&lt;std::pair&lt;</a:t>
            </a:r>
            <a:r>
              <a:rPr lang="en-US" sz="1800" b="1" dirty="0"/>
              <a:t>long int</a:t>
            </a:r>
            <a:r>
              <a:rPr lang="en-US" sz="1800" dirty="0"/>
              <a:t>, </a:t>
            </a:r>
            <a:r>
              <a:rPr lang="en-US" sz="1800" b="1" dirty="0"/>
              <a:t>long int</a:t>
            </a:r>
            <a:r>
              <a:rPr lang="en-US" sz="1800" dirty="0"/>
              <a:t>&gt;&gt;</a:t>
            </a:r>
            <a:br>
              <a:rPr lang="en-US" sz="1800" dirty="0"/>
            </a:br>
            <a:r>
              <a:rPr lang="en-US" sz="1800" dirty="0"/>
              <a:t>        </a:t>
            </a:r>
            <a:r>
              <a:rPr lang="en-US" sz="1800" dirty="0" err="1"/>
              <a:t>getMessageExchangeData</a:t>
            </a:r>
            <a:r>
              <a:rPr lang="en-US" sz="1800" dirty="0"/>
              <a:t>(int64_t </a:t>
            </a:r>
            <a:r>
              <a:rPr lang="en-US" sz="1800" dirty="0" err="1"/>
              <a:t>MessageID</a:t>
            </a:r>
            <a:r>
              <a:rPr lang="en-US" sz="1800" dirty="0"/>
              <a:t>);</a:t>
            </a:r>
            <a:br>
              <a:rPr lang="en-US" sz="1800" dirty="0"/>
            </a:br>
            <a:r>
              <a:rPr lang="en-US" sz="1800" dirty="0"/>
              <a:t>    </a:t>
            </a:r>
            <a:r>
              <a:rPr lang="en-US" sz="1800" b="1" dirty="0"/>
              <a:t>void </a:t>
            </a:r>
            <a:r>
              <a:rPr lang="en-US" sz="1800" dirty="0" err="1"/>
              <a:t>clearMessaging</a:t>
            </a:r>
            <a:r>
              <a:rPr lang="en-US" sz="1800" dirty="0"/>
              <a:t>();  //! -- wipes out all messages and buffers. total messaging system reset.</a:t>
            </a:r>
            <a:br>
              <a:rPr lang="en-US" sz="1800" dirty="0"/>
            </a:br>
            <a:r>
              <a:rPr lang="en-US" sz="1800" dirty="0"/>
              <a:t>    </a:t>
            </a:r>
            <a:r>
              <a:rPr lang="en-US" sz="1800" b="1" dirty="0"/>
              <a:t>bool </a:t>
            </a:r>
            <a:r>
              <a:rPr lang="en-US" sz="1800" dirty="0" err="1"/>
              <a:t>obtainWriteRights</a:t>
            </a:r>
            <a:r>
              <a:rPr lang="en-US" sz="1800" dirty="0"/>
              <a:t>(int64_t </a:t>
            </a:r>
            <a:r>
              <a:rPr lang="en-US" sz="1800" dirty="0" err="1"/>
              <a:t>MessageID</a:t>
            </a:r>
            <a:r>
              <a:rPr lang="en-US" sz="1800" dirty="0"/>
              <a:t>, int64_t </a:t>
            </a:r>
            <a:r>
              <a:rPr lang="en-US" sz="1800" dirty="0" err="1"/>
              <a:t>moduleID</a:t>
            </a:r>
            <a:r>
              <a:rPr lang="en-US" sz="1800" dirty="0"/>
              <a:t>);  //! -- grants rights to the requesting module</a:t>
            </a:r>
            <a:br>
              <a:rPr lang="en-US" sz="1800" dirty="0"/>
            </a:br>
            <a:r>
              <a:rPr lang="en-US" sz="1800" dirty="0"/>
              <a:t>    </a:t>
            </a:r>
            <a:r>
              <a:rPr lang="en-US" sz="1800" b="1" dirty="0"/>
              <a:t>bool </a:t>
            </a:r>
            <a:r>
              <a:rPr lang="en-US" sz="1800" dirty="0" err="1"/>
              <a:t>obtainReadRights</a:t>
            </a:r>
            <a:r>
              <a:rPr lang="en-US" sz="1800" dirty="0"/>
              <a:t>(int64_t </a:t>
            </a:r>
            <a:r>
              <a:rPr lang="en-US" sz="1800" dirty="0" err="1"/>
              <a:t>MessageID</a:t>
            </a:r>
            <a:r>
              <a:rPr lang="en-US" sz="1800" dirty="0"/>
              <a:t>, int64_t </a:t>
            </a:r>
            <a:r>
              <a:rPr lang="en-US" sz="1800" dirty="0" err="1"/>
              <a:t>moduleID</a:t>
            </a:r>
            <a:r>
              <a:rPr lang="en-US" sz="1800" dirty="0"/>
              <a:t>);  //! -- grants rights to the requesting module</a:t>
            </a:r>
            <a:br>
              <a:rPr lang="en-US" sz="1800" dirty="0"/>
            </a:br>
            <a:r>
              <a:rPr lang="en-US" sz="1800" dirty="0"/>
              <a:t>    uint64_t </a:t>
            </a:r>
            <a:r>
              <a:rPr lang="en-US" sz="1800" dirty="0" err="1"/>
              <a:t>getFailureCount</a:t>
            </a:r>
            <a:r>
              <a:rPr lang="en-US" sz="1800" dirty="0"/>
              <a:t>() {</a:t>
            </a:r>
            <a:r>
              <a:rPr lang="en-US" sz="1800" b="1" dirty="0"/>
              <a:t>return </a:t>
            </a:r>
            <a:r>
              <a:rPr lang="en-US" sz="1800" dirty="0"/>
              <a:t>(</a:t>
            </a:r>
            <a:r>
              <a:rPr lang="en-US" sz="1800" b="1" dirty="0"/>
              <a:t>this</a:t>
            </a:r>
            <a:r>
              <a:rPr lang="en-US" sz="1800" dirty="0"/>
              <a:t>-&gt;</a:t>
            </a:r>
            <a:r>
              <a:rPr lang="en-US" sz="1800" dirty="0" err="1"/>
              <a:t>CreateFails</a:t>
            </a:r>
            <a:r>
              <a:rPr lang="en-US" sz="1800" dirty="0"/>
              <a:t> + </a:t>
            </a:r>
            <a:r>
              <a:rPr lang="en-US" sz="1800" b="1" dirty="0"/>
              <a:t>this</a:t>
            </a:r>
            <a:r>
              <a:rPr lang="en-US" sz="1800" dirty="0"/>
              <a:t>-&gt;</a:t>
            </a:r>
            <a:r>
              <a:rPr lang="en-US" sz="1800" dirty="0" err="1"/>
              <a:t>ReadFails</a:t>
            </a:r>
            <a:r>
              <a:rPr lang="en-US" sz="1800" dirty="0"/>
              <a:t> + </a:t>
            </a:r>
            <a:r>
              <a:rPr lang="en-US" sz="1800" b="1" dirty="0"/>
              <a:t>this</a:t>
            </a:r>
            <a:r>
              <a:rPr lang="en-US" sz="1800" dirty="0"/>
              <a:t>-&gt;</a:t>
            </a:r>
            <a:r>
              <a:rPr lang="en-US" sz="1800" dirty="0" err="1"/>
              <a:t>WriteFails</a:t>
            </a:r>
            <a:r>
              <a:rPr lang="en-US" sz="1800" dirty="0"/>
              <a:t>);}</a:t>
            </a:r>
            <a:br>
              <a:rPr lang="en-US" sz="1800" dirty="0"/>
            </a:br>
            <a:br>
              <a:rPr lang="en-US" sz="1800" dirty="0"/>
            </a:br>
            <a:r>
              <a:rPr lang="en-US" sz="1800" b="1" dirty="0"/>
              <a:t>private</a:t>
            </a:r>
            <a:r>
              <a:rPr lang="en-US" sz="1800" dirty="0"/>
              <a:t>:</a:t>
            </a:r>
            <a:br>
              <a:rPr lang="en-US" sz="1800" dirty="0"/>
            </a:br>
            <a:r>
              <a:rPr lang="en-US" sz="1800" dirty="0"/>
              <a:t>    </a:t>
            </a:r>
            <a:r>
              <a:rPr lang="en-US" sz="1800" dirty="0" err="1"/>
              <a:t>SystemMessaging</a:t>
            </a:r>
            <a:r>
              <a:rPr lang="en-US" sz="1800" dirty="0"/>
              <a:t>();</a:t>
            </a:r>
            <a:br>
              <a:rPr lang="en-US" sz="1800" dirty="0"/>
            </a:br>
            <a:r>
              <a:rPr lang="en-US" sz="1800" dirty="0"/>
              <a:t>    ~</a:t>
            </a:r>
            <a:r>
              <a:rPr lang="en-US" sz="1800" dirty="0" err="1"/>
              <a:t>SystemMessaging</a:t>
            </a:r>
            <a:r>
              <a:rPr lang="en-US" sz="1800" dirty="0"/>
              <a:t>();</a:t>
            </a:r>
            <a:br>
              <a:rPr lang="en-US" sz="1800" dirty="0"/>
            </a:br>
            <a:r>
              <a:rPr lang="en-US" sz="1800" dirty="0"/>
              <a:t>    </a:t>
            </a:r>
            <a:r>
              <a:rPr lang="en-US" sz="1800" dirty="0" err="1"/>
              <a:t>SystemMessaging</a:t>
            </a:r>
            <a:r>
              <a:rPr lang="en-US" sz="1800" dirty="0"/>
              <a:t>(</a:t>
            </a:r>
            <a:r>
              <a:rPr lang="en-US" sz="1800" dirty="0" err="1"/>
              <a:t>SystemMessaging</a:t>
            </a:r>
            <a:r>
              <a:rPr lang="en-US" sz="1800" dirty="0"/>
              <a:t> </a:t>
            </a:r>
            <a:r>
              <a:rPr lang="en-US" sz="1800" b="1" dirty="0" err="1"/>
              <a:t>const</a:t>
            </a:r>
            <a:r>
              <a:rPr lang="en-US" sz="1800" b="1" dirty="0"/>
              <a:t> </a:t>
            </a:r>
            <a:r>
              <a:rPr lang="en-US" sz="1800" dirty="0"/>
              <a:t>&amp;) {};</a:t>
            </a:r>
            <a:br>
              <a:rPr lang="en-US" sz="1800" dirty="0"/>
            </a:br>
            <a:r>
              <a:rPr lang="en-US" sz="1800" dirty="0"/>
              <a:t>    </a:t>
            </a:r>
            <a:r>
              <a:rPr lang="en-US" sz="1800" dirty="0" err="1"/>
              <a:t>SystemMessaging</a:t>
            </a:r>
            <a:r>
              <a:rPr lang="en-US" sz="1800" dirty="0"/>
              <a:t>&amp; </a:t>
            </a:r>
            <a:r>
              <a:rPr lang="en-US" sz="1800" b="1" dirty="0"/>
              <a:t>operator </a:t>
            </a:r>
            <a:r>
              <a:rPr lang="en-US" sz="1800" dirty="0"/>
              <a:t>=(</a:t>
            </a:r>
            <a:r>
              <a:rPr lang="en-US" sz="1800" dirty="0" err="1"/>
              <a:t>SystemMessaging</a:t>
            </a:r>
            <a:r>
              <a:rPr lang="en-US" sz="1800" dirty="0"/>
              <a:t> </a:t>
            </a:r>
            <a:r>
              <a:rPr lang="en-US" sz="1800" b="1" dirty="0" err="1"/>
              <a:t>const</a:t>
            </a:r>
            <a:r>
              <a:rPr lang="en-US" sz="1800" b="1" dirty="0"/>
              <a:t> </a:t>
            </a:r>
            <a:r>
              <a:rPr lang="en-US" sz="1800" dirty="0"/>
              <a:t>&amp;){</a:t>
            </a:r>
            <a:r>
              <a:rPr lang="en-US" sz="1800" b="1" dirty="0"/>
              <a:t>return</a:t>
            </a:r>
            <a:r>
              <a:rPr lang="en-US" sz="1800" dirty="0"/>
              <a:t>(*</a:t>
            </a:r>
            <a:r>
              <a:rPr lang="en-US" sz="1800" b="1" dirty="0"/>
              <a:t>this</a:t>
            </a:r>
            <a:r>
              <a:rPr lang="en-US" sz="1800" dirty="0"/>
              <a:t>);};</a:t>
            </a:r>
            <a:endParaRPr kumimoji="0" lang="en-US" sz="18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endParaRPr>
          </a:p>
        </p:txBody>
      </p:sp>
    </p:spTree>
    <p:extLst>
      <p:ext uri="{BB962C8B-B14F-4D97-AF65-F5344CB8AC3E}">
        <p14:creationId xmlns:p14="http://schemas.microsoft.com/office/powerpoint/2010/main" val="4040402379"/>
      </p:ext>
    </p:extLst>
  </p:cSld>
  <p:clrMapOvr>
    <a:masterClrMapping/>
  </p:clrMapOvr>
  <p:transition spd="med"/>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EFCDC-E216-A84F-846E-0C63BA8D2674}"/>
              </a:ext>
            </a:extLst>
          </p:cNvPr>
          <p:cNvSpPr>
            <a:spLocks noGrp="1"/>
          </p:cNvSpPr>
          <p:nvPr>
            <p:ph type="title"/>
          </p:nvPr>
        </p:nvSpPr>
        <p:spPr/>
        <p:txBody>
          <a:bodyPr/>
          <a:lstStyle/>
          <a:p>
            <a:r>
              <a:rPr lang="en-US" dirty="0"/>
              <a:t>What does </a:t>
            </a:r>
            <a:r>
              <a:rPr lang="en-US" dirty="0" err="1"/>
              <a:t>SystemMessaging</a:t>
            </a:r>
            <a:r>
              <a:rPr lang="en-US" dirty="0"/>
              <a:t>() do?</a:t>
            </a:r>
          </a:p>
        </p:txBody>
      </p:sp>
      <p:cxnSp>
        <p:nvCxnSpPr>
          <p:cNvPr id="6" name="Straight Arrow Connector 5">
            <a:extLst>
              <a:ext uri="{FF2B5EF4-FFF2-40B4-BE49-F238E27FC236}">
                <a16:creationId xmlns:a16="http://schemas.microsoft.com/office/drawing/2014/main" id="{9810BD4D-AA54-F544-8BA3-3B25B1E51B5F}"/>
              </a:ext>
            </a:extLst>
          </p:cNvPr>
          <p:cNvCxnSpPr>
            <a:cxnSpLocks/>
          </p:cNvCxnSpPr>
          <p:nvPr/>
        </p:nvCxnSpPr>
        <p:spPr>
          <a:xfrm flipH="1">
            <a:off x="10612583" y="9859541"/>
            <a:ext cx="3491344" cy="0"/>
          </a:xfrm>
          <a:prstGeom prst="straightConnector1">
            <a:avLst/>
          </a:prstGeom>
          <a:noFill/>
          <a:ln w="762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9" name="TextBox 8">
            <a:extLst>
              <a:ext uri="{FF2B5EF4-FFF2-40B4-BE49-F238E27FC236}">
                <a16:creationId xmlns:a16="http://schemas.microsoft.com/office/drawing/2014/main" id="{5AA55DEF-22F3-3F49-8A7B-06EB8FEE1D19}"/>
              </a:ext>
            </a:extLst>
          </p:cNvPr>
          <p:cNvSpPr txBox="1"/>
          <p:nvPr/>
        </p:nvSpPr>
        <p:spPr>
          <a:xfrm>
            <a:off x="14413522" y="9190128"/>
            <a:ext cx="7524750" cy="133882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822960" rtl="0" fontAlgn="auto" latinLnBrk="0" hangingPunct="0">
              <a:lnSpc>
                <a:spcPct val="100000"/>
              </a:lnSpc>
              <a:spcBef>
                <a:spcPts val="0"/>
              </a:spcBef>
              <a:spcAft>
                <a:spcPts val="0"/>
              </a:spcAft>
              <a:buClrTx/>
              <a:buSzTx/>
              <a:buFontTx/>
              <a:buNone/>
              <a:tabLst/>
            </a:pPr>
            <a:r>
              <a:rPr lang="en-US" sz="2500" dirty="0">
                <a:solidFill>
                  <a:srgbClr val="FF0000"/>
                </a:solidFill>
              </a:rPr>
              <a:t>Returns names of messages in currently selected buffer no one has access to? Or just messages that were not published in this process?</a:t>
            </a:r>
          </a:p>
        </p:txBody>
      </p:sp>
      <p:sp>
        <p:nvSpPr>
          <p:cNvPr id="8" name="Rectangle 7">
            <a:extLst>
              <a:ext uri="{FF2B5EF4-FFF2-40B4-BE49-F238E27FC236}">
                <a16:creationId xmlns:a16="http://schemas.microsoft.com/office/drawing/2014/main" id="{D1BC29A3-DBCC-AD45-9033-4A00F989ED11}"/>
              </a:ext>
            </a:extLst>
          </p:cNvPr>
          <p:cNvSpPr/>
          <p:nvPr/>
        </p:nvSpPr>
        <p:spPr>
          <a:xfrm>
            <a:off x="700056" y="1894059"/>
            <a:ext cx="12966516" cy="11772454"/>
          </a:xfrm>
          <a:prstGeom prst="rect">
            <a:avLst/>
          </a:prstGeom>
          <a:solidFill>
            <a:srgbClr val="C9B37C">
              <a:alpha val="50000"/>
            </a:srgbClr>
          </a:solidFill>
          <a:ln w="12700"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8580" tIns="68580" rIns="68580" bIns="68580" numCol="1" spcCol="38100" rtlCol="0" anchor="ctr">
            <a:spAutoFit/>
          </a:bodyPr>
          <a:lstStyle/>
          <a:p>
            <a:r>
              <a:rPr lang="en-US" sz="1800" b="1" dirty="0"/>
              <a:t>public</a:t>
            </a:r>
            <a:r>
              <a:rPr lang="en-US" sz="1800" dirty="0"/>
              <a:t>:</a:t>
            </a:r>
            <a:br>
              <a:rPr lang="en-US" sz="1800" dirty="0"/>
            </a:br>
            <a:r>
              <a:rPr lang="en-US" sz="1800" dirty="0"/>
              <a:t>    </a:t>
            </a:r>
            <a:r>
              <a:rPr lang="en-US" sz="1800" b="1" dirty="0"/>
              <a:t>static </a:t>
            </a:r>
            <a:r>
              <a:rPr lang="en-US" sz="1800" dirty="0" err="1"/>
              <a:t>SystemMessaging</a:t>
            </a:r>
            <a:r>
              <a:rPr lang="en-US" sz="1800" dirty="0"/>
              <a:t>* </a:t>
            </a:r>
            <a:r>
              <a:rPr lang="en-US" sz="1800" dirty="0" err="1"/>
              <a:t>GetInstance</a:t>
            </a:r>
            <a:r>
              <a:rPr lang="en-US" sz="1800" dirty="0"/>
              <a:t>();  //! -- returns a pointer to the sim instance of </a:t>
            </a:r>
            <a:r>
              <a:rPr lang="en-US" sz="1800" dirty="0" err="1"/>
              <a:t>SystemMessaging</a:t>
            </a:r>
            <a:br>
              <a:rPr lang="en-US" sz="1800" dirty="0"/>
            </a:br>
            <a:r>
              <a:rPr lang="en-US" sz="1800" dirty="0"/>
              <a:t>    uint64_t </a:t>
            </a:r>
            <a:r>
              <a:rPr lang="en-US" sz="1800" dirty="0" err="1"/>
              <a:t>AttachStorageBucket</a:t>
            </a:r>
            <a:r>
              <a:rPr lang="en-US" sz="1800" dirty="0"/>
              <a:t>(</a:t>
            </a:r>
            <a:r>
              <a:rPr lang="en-US" sz="1800" dirty="0" err="1"/>
              <a:t>std</a:t>
            </a:r>
            <a:r>
              <a:rPr lang="en-US" sz="1800" dirty="0"/>
              <a:t>::string </a:t>
            </a:r>
            <a:r>
              <a:rPr lang="en-US" sz="1800" dirty="0" err="1"/>
              <a:t>bufferName</a:t>
            </a:r>
            <a:r>
              <a:rPr lang="en-US" sz="1800" dirty="0"/>
              <a:t> = "");  //! -- adds a new buffer to the messaging system</a:t>
            </a:r>
            <a:br>
              <a:rPr lang="en-US" sz="1800" dirty="0"/>
            </a:br>
            <a:r>
              <a:rPr lang="en-US" sz="1800" dirty="0"/>
              <a:t>    </a:t>
            </a:r>
            <a:r>
              <a:rPr lang="en-US" sz="1800" b="1" dirty="0"/>
              <a:t>void </a:t>
            </a:r>
            <a:r>
              <a:rPr lang="en-US" sz="1800" dirty="0" err="1"/>
              <a:t>SetNumMessages</a:t>
            </a:r>
            <a:r>
              <a:rPr lang="en-US" sz="1800" dirty="0"/>
              <a:t>(uint64_t </a:t>
            </a:r>
            <a:r>
              <a:rPr lang="en-US" sz="1800" dirty="0" err="1"/>
              <a:t>MessageCount</a:t>
            </a:r>
            <a:r>
              <a:rPr lang="en-US" sz="1800" dirty="0"/>
              <a:t>);  //! --updates message count in buffer header</a:t>
            </a:r>
            <a:br>
              <a:rPr lang="en-US" sz="1800" dirty="0"/>
            </a:br>
            <a:r>
              <a:rPr lang="en-US" sz="1800" dirty="0"/>
              <a:t>    uint64_t </a:t>
            </a:r>
            <a:r>
              <a:rPr lang="en-US" sz="1800" dirty="0" err="1"/>
              <a:t>GetMessageCount</a:t>
            </a:r>
            <a:r>
              <a:rPr lang="en-US" sz="1800" dirty="0"/>
              <a:t>(int32_t </a:t>
            </a:r>
            <a:r>
              <a:rPr lang="en-US" sz="1800" dirty="0" err="1"/>
              <a:t>bufferSelect</a:t>
            </a:r>
            <a:r>
              <a:rPr lang="en-US" sz="1800" dirty="0"/>
              <a:t> = -1);  //! --gets the number of messages in buffer </a:t>
            </a:r>
            <a:r>
              <a:rPr lang="en-US" sz="1800" dirty="0" err="1"/>
              <a:t>bufferSelect</a:t>
            </a:r>
            <a:br>
              <a:rPr lang="en-US" sz="1800" dirty="0"/>
            </a:br>
            <a:r>
              <a:rPr lang="en-US" sz="1800" dirty="0"/>
              <a:t>    </a:t>
            </a:r>
            <a:r>
              <a:rPr lang="en-US" sz="1800" b="1" dirty="0"/>
              <a:t>void </a:t>
            </a:r>
            <a:r>
              <a:rPr lang="en-US" sz="1800" dirty="0" err="1"/>
              <a:t>ClearMessageBuffer</a:t>
            </a:r>
            <a:r>
              <a:rPr lang="en-US" sz="1800" dirty="0"/>
              <a:t>();  //! -- sets current buffer to zeros</a:t>
            </a:r>
            <a:br>
              <a:rPr lang="en-US" sz="1800" dirty="0"/>
            </a:br>
            <a:r>
              <a:rPr lang="en-US" sz="1800" dirty="0"/>
              <a:t>    uint64_t </a:t>
            </a:r>
            <a:r>
              <a:rPr lang="en-US" sz="1800" dirty="0" err="1"/>
              <a:t>GetCurrentSize</a:t>
            </a:r>
            <a:r>
              <a:rPr lang="en-US" sz="1800" dirty="0"/>
              <a:t>();  //! -- returns size of current buffer</a:t>
            </a:r>
            <a:br>
              <a:rPr lang="en-US" sz="1800" dirty="0"/>
            </a:br>
            <a:r>
              <a:rPr lang="en-US" sz="1800" dirty="0"/>
              <a:t>    int64_t </a:t>
            </a:r>
            <a:r>
              <a:rPr lang="en-US" sz="1800" dirty="0" err="1"/>
              <a:t>CreateNewMessage</a:t>
            </a:r>
            <a:r>
              <a:rPr lang="en-US" sz="1800" dirty="0"/>
              <a:t>(std::string </a:t>
            </a:r>
            <a:r>
              <a:rPr lang="en-US" sz="1800" dirty="0" err="1"/>
              <a:t>MessageName</a:t>
            </a:r>
            <a:r>
              <a:rPr lang="en-US" sz="1800" dirty="0"/>
              <a:t>, uint64_t </a:t>
            </a:r>
            <a:r>
              <a:rPr lang="en-US" sz="1800" dirty="0" err="1"/>
              <a:t>MaxSize</a:t>
            </a:r>
            <a:r>
              <a:rPr lang="en-US" sz="1800" dirty="0"/>
              <a:t>,</a:t>
            </a:r>
            <a:br>
              <a:rPr lang="en-US" sz="1800" dirty="0"/>
            </a:br>
            <a:r>
              <a:rPr lang="en-US" sz="1800" dirty="0"/>
              <a:t>        uint64_t </a:t>
            </a:r>
            <a:r>
              <a:rPr lang="en-US" sz="1800" dirty="0" err="1"/>
              <a:t>NumMessageBuffers</a:t>
            </a:r>
            <a:r>
              <a:rPr lang="en-US" sz="1800" dirty="0"/>
              <a:t> = 2, std::string </a:t>
            </a:r>
            <a:r>
              <a:rPr lang="en-US" sz="1800" dirty="0" err="1"/>
              <a:t>messageStruct</a:t>
            </a:r>
            <a:r>
              <a:rPr lang="en-US" sz="1800" dirty="0"/>
              <a:t> = "", int64_t </a:t>
            </a:r>
            <a:r>
              <a:rPr lang="en-US" sz="1800" dirty="0" err="1"/>
              <a:t>moduleID</a:t>
            </a:r>
            <a:r>
              <a:rPr lang="en-US" sz="1800" dirty="0"/>
              <a:t> = -1);</a:t>
            </a:r>
            <a:br>
              <a:rPr lang="en-US" sz="1800" dirty="0"/>
            </a:br>
            <a:r>
              <a:rPr lang="en-US" sz="1800" dirty="0"/>
              <a:t>    </a:t>
            </a:r>
            <a:r>
              <a:rPr lang="en-US" sz="1800" b="1" dirty="0"/>
              <a:t>bool </a:t>
            </a:r>
            <a:r>
              <a:rPr lang="en-US" sz="1800" dirty="0" err="1"/>
              <a:t>WriteMessage</a:t>
            </a:r>
            <a:r>
              <a:rPr lang="en-US" sz="1800" dirty="0"/>
              <a:t>(int64_t </a:t>
            </a:r>
            <a:r>
              <a:rPr lang="en-US" sz="1800" dirty="0" err="1"/>
              <a:t>MessageID</a:t>
            </a:r>
            <a:r>
              <a:rPr lang="en-US" sz="1800" dirty="0"/>
              <a:t>, uint64_t </a:t>
            </a:r>
            <a:r>
              <a:rPr lang="en-US" sz="1800" dirty="0" err="1"/>
              <a:t>ClockTimeNanos</a:t>
            </a:r>
            <a:r>
              <a:rPr lang="en-US" sz="1800" dirty="0"/>
              <a:t>, uint64_t </a:t>
            </a:r>
            <a:r>
              <a:rPr lang="en-US" sz="1800" dirty="0" err="1"/>
              <a:t>MsgSize</a:t>
            </a:r>
            <a:r>
              <a:rPr lang="en-US" sz="1800" dirty="0"/>
              <a:t>,</a:t>
            </a:r>
            <a:br>
              <a:rPr lang="en-US" sz="1800" dirty="0"/>
            </a:br>
            <a:r>
              <a:rPr lang="en-US" sz="1800" dirty="0"/>
              <a:t>                      </a:t>
            </a:r>
            <a:r>
              <a:rPr lang="en-US" sz="1800" b="1" dirty="0"/>
              <a:t>void </a:t>
            </a:r>
            <a:r>
              <a:rPr lang="en-US" sz="1800" dirty="0"/>
              <a:t>*</a:t>
            </a:r>
            <a:r>
              <a:rPr lang="en-US" sz="1800" dirty="0" err="1"/>
              <a:t>MsgPayload</a:t>
            </a:r>
            <a:r>
              <a:rPr lang="en-US" sz="1800" dirty="0"/>
              <a:t>, int64_t </a:t>
            </a:r>
            <a:r>
              <a:rPr lang="en-US" sz="1800" dirty="0" err="1"/>
              <a:t>moduleID</a:t>
            </a:r>
            <a:r>
              <a:rPr lang="en-US" sz="1800" dirty="0"/>
              <a:t> = -1);</a:t>
            </a:r>
            <a:br>
              <a:rPr lang="en-US" sz="1800" dirty="0"/>
            </a:br>
            <a:r>
              <a:rPr lang="en-US" sz="1800" dirty="0"/>
              <a:t>    </a:t>
            </a:r>
            <a:r>
              <a:rPr lang="en-US" sz="1800" b="1" dirty="0"/>
              <a:t>bool </a:t>
            </a:r>
            <a:r>
              <a:rPr lang="en-US" sz="1800" dirty="0" err="1"/>
              <a:t>ReadMessage</a:t>
            </a:r>
            <a:r>
              <a:rPr lang="en-US" sz="1800" dirty="0"/>
              <a:t>(int64_t </a:t>
            </a:r>
            <a:r>
              <a:rPr lang="en-US" sz="1800" dirty="0" err="1"/>
              <a:t>MessageID</a:t>
            </a:r>
            <a:r>
              <a:rPr lang="en-US" sz="1800" dirty="0"/>
              <a:t>, </a:t>
            </a:r>
            <a:r>
              <a:rPr lang="en-US" sz="1800" dirty="0" err="1"/>
              <a:t>SingleMessageHeader</a:t>
            </a:r>
            <a:r>
              <a:rPr lang="en-US" sz="1800" dirty="0"/>
              <a:t> *</a:t>
            </a:r>
            <a:r>
              <a:rPr lang="en-US" sz="1800" dirty="0" err="1"/>
              <a:t>DataHeader</a:t>
            </a:r>
            <a:r>
              <a:rPr lang="en-US" sz="1800" dirty="0"/>
              <a:t>,</a:t>
            </a:r>
            <a:br>
              <a:rPr lang="en-US" sz="1800" dirty="0"/>
            </a:br>
            <a:r>
              <a:rPr lang="en-US" sz="1800" dirty="0"/>
              <a:t>                     uint64_t </a:t>
            </a:r>
            <a:r>
              <a:rPr lang="en-US" sz="1800" dirty="0" err="1"/>
              <a:t>MaxBytes</a:t>
            </a:r>
            <a:r>
              <a:rPr lang="en-US" sz="1800" dirty="0"/>
              <a:t>, </a:t>
            </a:r>
            <a:r>
              <a:rPr lang="en-US" sz="1800" b="1" dirty="0"/>
              <a:t>void </a:t>
            </a:r>
            <a:r>
              <a:rPr lang="en-US" sz="1800" dirty="0"/>
              <a:t>*</a:t>
            </a:r>
            <a:r>
              <a:rPr lang="en-US" sz="1800" dirty="0" err="1"/>
              <a:t>MsgPayload</a:t>
            </a:r>
            <a:r>
              <a:rPr lang="en-US" sz="1800" dirty="0"/>
              <a:t>, int64_t </a:t>
            </a:r>
            <a:r>
              <a:rPr lang="en-US" sz="1800" dirty="0" err="1"/>
              <a:t>moduleID</a:t>
            </a:r>
            <a:r>
              <a:rPr lang="en-US" sz="1800" dirty="0"/>
              <a:t>=-1, uint64_t </a:t>
            </a:r>
            <a:r>
              <a:rPr lang="en-US" sz="1800" dirty="0" err="1"/>
              <a:t>CurrentOffset</a:t>
            </a:r>
            <a:r>
              <a:rPr lang="en-US" sz="1800" dirty="0"/>
              <a:t>=0);</a:t>
            </a:r>
            <a:br>
              <a:rPr lang="en-US" sz="1800" dirty="0"/>
            </a:br>
            <a:r>
              <a:rPr lang="en-US" sz="1800" dirty="0"/>
              <a:t>    </a:t>
            </a:r>
            <a:r>
              <a:rPr lang="en-US" sz="1800" b="1" dirty="0"/>
              <a:t>static void </a:t>
            </a:r>
            <a:r>
              <a:rPr lang="en-US" sz="1800" dirty="0" err="1"/>
              <a:t>AccessMessageData</a:t>
            </a:r>
            <a:r>
              <a:rPr lang="en-US" sz="1800" dirty="0"/>
              <a:t>(uint8_t *</a:t>
            </a:r>
            <a:r>
              <a:rPr lang="en-US" sz="1800" dirty="0" err="1"/>
              <a:t>MsgBuffer</a:t>
            </a:r>
            <a:r>
              <a:rPr lang="en-US" sz="1800" dirty="0"/>
              <a:t>, uint64_t </a:t>
            </a:r>
            <a:r>
              <a:rPr lang="en-US" sz="1800" dirty="0" err="1"/>
              <a:t>maxMsgBytes</a:t>
            </a:r>
            <a:r>
              <a:rPr lang="en-US" sz="1800" dirty="0"/>
              <a:t>,</a:t>
            </a:r>
            <a:br>
              <a:rPr lang="en-US" sz="1800" dirty="0"/>
            </a:br>
            <a:r>
              <a:rPr lang="en-US" sz="1800" dirty="0"/>
              <a:t>                                  uint64_t </a:t>
            </a:r>
            <a:r>
              <a:rPr lang="en-US" sz="1800" dirty="0" err="1"/>
              <a:t>CurrentOffset</a:t>
            </a:r>
            <a:r>
              <a:rPr lang="en-US" sz="1800" dirty="0"/>
              <a:t>, </a:t>
            </a:r>
            <a:r>
              <a:rPr lang="en-US" sz="1800" dirty="0" err="1"/>
              <a:t>SingleMessageHeader</a:t>
            </a:r>
            <a:r>
              <a:rPr lang="en-US" sz="1800" dirty="0"/>
              <a:t> *</a:t>
            </a:r>
            <a:r>
              <a:rPr lang="en-US" sz="1800" dirty="0" err="1"/>
              <a:t>DataHeader</a:t>
            </a:r>
            <a:r>
              <a:rPr lang="en-US" sz="1800" dirty="0"/>
              <a:t>,</a:t>
            </a:r>
            <a:br>
              <a:rPr lang="en-US" sz="1800" dirty="0"/>
            </a:br>
            <a:r>
              <a:rPr lang="en-US" sz="1800" dirty="0"/>
              <a:t>                                  uint64_t </a:t>
            </a:r>
            <a:r>
              <a:rPr lang="en-US" sz="1800" dirty="0" err="1"/>
              <a:t>maxReadBytes</a:t>
            </a:r>
            <a:r>
              <a:rPr lang="en-US" sz="1800" dirty="0"/>
              <a:t>, uint8_t *</a:t>
            </a:r>
            <a:r>
              <a:rPr lang="en-US" sz="1800" dirty="0" err="1"/>
              <a:t>OutputBuffer</a:t>
            </a:r>
            <a:r>
              <a:rPr lang="en-US" sz="1800" dirty="0"/>
              <a:t>);</a:t>
            </a:r>
            <a:br>
              <a:rPr lang="en-US" sz="1800" dirty="0"/>
            </a:br>
            <a:r>
              <a:rPr lang="en-US" sz="1800" dirty="0"/>
              <a:t>    </a:t>
            </a:r>
            <a:r>
              <a:rPr lang="en-US" sz="1800" dirty="0" err="1"/>
              <a:t>MessageHeaderData</a:t>
            </a:r>
            <a:r>
              <a:rPr lang="en-US" sz="1800" dirty="0"/>
              <a:t>* </a:t>
            </a:r>
            <a:r>
              <a:rPr lang="en-US" sz="1800" dirty="0" err="1"/>
              <a:t>FindMsgHeader</a:t>
            </a:r>
            <a:r>
              <a:rPr lang="en-US" sz="1800" dirty="0"/>
              <a:t>(int64_t </a:t>
            </a:r>
            <a:r>
              <a:rPr lang="en-US" sz="1800" dirty="0" err="1"/>
              <a:t>MessageID</a:t>
            </a:r>
            <a:r>
              <a:rPr lang="en-US" sz="1800" dirty="0"/>
              <a:t>, int32_t </a:t>
            </a:r>
            <a:r>
              <a:rPr lang="en-US" sz="1800" dirty="0" err="1"/>
              <a:t>bufferSelect</a:t>
            </a:r>
            <a:r>
              <a:rPr lang="en-US" sz="1800" dirty="0"/>
              <a:t>=-1);  //! -- returns a </a:t>
            </a:r>
            <a:r>
              <a:rPr lang="en-US" sz="1800" dirty="0" err="1"/>
              <a:t>MessageHeaderData</a:t>
            </a:r>
            <a:br>
              <a:rPr lang="en-US" sz="1800" dirty="0"/>
            </a:br>
            <a:r>
              <a:rPr lang="en-US" sz="1800" dirty="0"/>
              <a:t>    </a:t>
            </a:r>
            <a:r>
              <a:rPr lang="en-US" sz="1800" b="1" dirty="0"/>
              <a:t>void </a:t>
            </a:r>
            <a:r>
              <a:rPr lang="en-US" sz="1800" dirty="0" err="1"/>
              <a:t>PrintAllMessageData</a:t>
            </a:r>
            <a:r>
              <a:rPr lang="en-US" sz="1800" dirty="0"/>
              <a:t>();  //! -- prints data for messages in current buffer</a:t>
            </a:r>
            <a:br>
              <a:rPr lang="en-US" sz="1800" dirty="0"/>
            </a:br>
            <a:r>
              <a:rPr lang="en-US" sz="1800" dirty="0"/>
              <a:t>    </a:t>
            </a:r>
            <a:r>
              <a:rPr lang="en-US" sz="1800" b="1" dirty="0"/>
              <a:t>void </a:t>
            </a:r>
            <a:r>
              <a:rPr lang="en-US" sz="1800" dirty="0" err="1"/>
              <a:t>PrintMessageStats</a:t>
            </a:r>
            <a:r>
              <a:rPr lang="en-US" sz="1800" dirty="0"/>
              <a:t>(int64_t </a:t>
            </a:r>
            <a:r>
              <a:rPr lang="en-US" sz="1800" dirty="0" err="1"/>
              <a:t>MessageID</a:t>
            </a:r>
            <a:r>
              <a:rPr lang="en-US" sz="1800" dirty="0"/>
              <a:t>);  //! -- prints data for a single message by ID</a:t>
            </a:r>
            <a:br>
              <a:rPr lang="en-US" sz="1800" dirty="0"/>
            </a:br>
            <a:r>
              <a:rPr lang="en-US" sz="1800" dirty="0"/>
              <a:t>    std::string </a:t>
            </a:r>
            <a:r>
              <a:rPr lang="en-US" sz="1800" dirty="0" err="1"/>
              <a:t>FindMessageName</a:t>
            </a:r>
            <a:r>
              <a:rPr lang="en-US" sz="1800" dirty="0"/>
              <a:t>(int64_t </a:t>
            </a:r>
            <a:r>
              <a:rPr lang="en-US" sz="1800" dirty="0" err="1"/>
              <a:t>MessageID</a:t>
            </a:r>
            <a:r>
              <a:rPr lang="en-US" sz="1800" dirty="0"/>
              <a:t>, int32_t </a:t>
            </a:r>
            <a:r>
              <a:rPr lang="en-US" sz="1800" dirty="0" err="1"/>
              <a:t>bufferSelect</a:t>
            </a:r>
            <a:r>
              <a:rPr lang="en-US" sz="1800" dirty="0"/>
              <a:t>=-1);  //! -- searches only the selected buffer</a:t>
            </a:r>
            <a:br>
              <a:rPr lang="en-US" sz="1800" dirty="0"/>
            </a:br>
            <a:r>
              <a:rPr lang="en-US" sz="1800" dirty="0"/>
              <a:t>    int64_t </a:t>
            </a:r>
            <a:r>
              <a:rPr lang="en-US" sz="1800" dirty="0" err="1"/>
              <a:t>FindMessageID</a:t>
            </a:r>
            <a:r>
              <a:rPr lang="en-US" sz="1800" dirty="0"/>
              <a:t>(</a:t>
            </a:r>
            <a:r>
              <a:rPr lang="en-US" sz="1800" dirty="0" err="1"/>
              <a:t>std</a:t>
            </a:r>
            <a:r>
              <a:rPr lang="en-US" sz="1800" dirty="0"/>
              <a:t>::string </a:t>
            </a:r>
            <a:r>
              <a:rPr lang="en-US" sz="1800" dirty="0" err="1"/>
              <a:t>MessageName</a:t>
            </a:r>
            <a:r>
              <a:rPr lang="en-US" sz="1800" dirty="0"/>
              <a:t>, int32_t </a:t>
            </a:r>
            <a:r>
              <a:rPr lang="en-US" sz="1800" dirty="0" err="1"/>
              <a:t>bufferSelect</a:t>
            </a:r>
            <a:r>
              <a:rPr lang="en-US" sz="1800" dirty="0"/>
              <a:t>=-1);  //! -- searches only the selected buffer</a:t>
            </a:r>
            <a:br>
              <a:rPr lang="en-US" sz="1800" dirty="0"/>
            </a:br>
            <a:r>
              <a:rPr lang="en-US" sz="1800" dirty="0"/>
              <a:t>    int64_t </a:t>
            </a:r>
            <a:r>
              <a:rPr lang="en-US" sz="1800" dirty="0" err="1"/>
              <a:t>subscribeToMessage</a:t>
            </a:r>
            <a:r>
              <a:rPr lang="en-US" sz="1800" dirty="0"/>
              <a:t>(</a:t>
            </a:r>
            <a:r>
              <a:rPr lang="en-US" sz="1800" dirty="0" err="1"/>
              <a:t>std</a:t>
            </a:r>
            <a:r>
              <a:rPr lang="en-US" sz="1800" dirty="0"/>
              <a:t>::string </a:t>
            </a:r>
            <a:r>
              <a:rPr lang="en-US" sz="1800" dirty="0" err="1"/>
              <a:t>messageName</a:t>
            </a:r>
            <a:r>
              <a:rPr lang="en-US" sz="1800" dirty="0"/>
              <a:t>, uint64_t </a:t>
            </a:r>
            <a:r>
              <a:rPr lang="en-US" sz="1800" dirty="0" err="1"/>
              <a:t>messageSize</a:t>
            </a:r>
            <a:r>
              <a:rPr lang="en-US" sz="1800" dirty="0"/>
              <a:t>,</a:t>
            </a:r>
            <a:br>
              <a:rPr lang="en-US" sz="1800" dirty="0"/>
            </a:br>
            <a:r>
              <a:rPr lang="en-US" sz="1800" dirty="0"/>
              <a:t>        int64_t </a:t>
            </a:r>
            <a:r>
              <a:rPr lang="en-US" sz="1800" dirty="0" err="1"/>
              <a:t>moduleID</a:t>
            </a:r>
            <a:r>
              <a:rPr lang="en-US" sz="1800" dirty="0"/>
              <a:t>);</a:t>
            </a:r>
            <a:br>
              <a:rPr lang="en-US" sz="1800" dirty="0"/>
            </a:br>
            <a:r>
              <a:rPr lang="en-US" sz="1800" dirty="0"/>
              <a:t>    uint64_t </a:t>
            </a:r>
            <a:r>
              <a:rPr lang="en-US" sz="1800" dirty="0" err="1"/>
              <a:t>checkoutModuleID</a:t>
            </a:r>
            <a:r>
              <a:rPr lang="en-US" sz="1800" dirty="0"/>
              <a:t>();  //! -- Assigns next integer module ID</a:t>
            </a:r>
            <a:br>
              <a:rPr lang="en-US" sz="1800" dirty="0"/>
            </a:br>
            <a:r>
              <a:rPr lang="en-US" sz="1800" dirty="0"/>
              <a:t>    </a:t>
            </a:r>
            <a:r>
              <a:rPr lang="en-US" sz="1800" b="1" dirty="0"/>
              <a:t>void </a:t>
            </a:r>
            <a:r>
              <a:rPr lang="en-US" sz="1800" dirty="0" err="1"/>
              <a:t>selectMessageBuffer</a:t>
            </a:r>
            <a:r>
              <a:rPr lang="en-US" sz="1800" dirty="0"/>
              <a:t>(uint64_t </a:t>
            </a:r>
            <a:r>
              <a:rPr lang="en-US" sz="1800" dirty="0" err="1"/>
              <a:t>bufferUse</a:t>
            </a:r>
            <a:r>
              <a:rPr lang="en-US" sz="1800" dirty="0"/>
              <a:t>);  //! -- sets a default buffer for everything to use</a:t>
            </a:r>
            <a:br>
              <a:rPr lang="en-US" sz="1800" dirty="0"/>
            </a:br>
            <a:r>
              <a:rPr lang="en-US" sz="1800" dirty="0"/>
              <a:t>    uint64_t </a:t>
            </a:r>
            <a:r>
              <a:rPr lang="en-US" sz="1800" dirty="0" err="1"/>
              <a:t>getProcessCount</a:t>
            </a:r>
            <a:r>
              <a:rPr lang="en-US" sz="1800" dirty="0"/>
              <a:t>() {</a:t>
            </a:r>
            <a:r>
              <a:rPr lang="en-US" sz="1800" b="1" dirty="0"/>
              <a:t>return</a:t>
            </a:r>
            <a:r>
              <a:rPr lang="en-US" sz="1800" dirty="0"/>
              <a:t>(</a:t>
            </a:r>
            <a:r>
              <a:rPr lang="en-US" sz="1800" b="1" dirty="0"/>
              <a:t>this</a:t>
            </a:r>
            <a:r>
              <a:rPr lang="en-US" sz="1800" dirty="0"/>
              <a:t>-&gt;</a:t>
            </a:r>
            <a:r>
              <a:rPr lang="en-US" sz="1800" dirty="0" err="1"/>
              <a:t>dataBuffers.size</a:t>
            </a:r>
            <a:r>
              <a:rPr lang="en-US" sz="1800" dirty="0"/>
              <a:t>());}</a:t>
            </a:r>
            <a:br>
              <a:rPr lang="en-US" sz="1800" dirty="0"/>
            </a:br>
            <a:r>
              <a:rPr lang="en-US" sz="1800" dirty="0"/>
              <a:t>    </a:t>
            </a:r>
            <a:r>
              <a:rPr lang="en-US" sz="1800" dirty="0" err="1"/>
              <a:t>MessageIdentData</a:t>
            </a:r>
            <a:r>
              <a:rPr lang="en-US" sz="1800" dirty="0"/>
              <a:t> </a:t>
            </a:r>
            <a:r>
              <a:rPr lang="en-US" sz="1800" dirty="0" err="1"/>
              <a:t>messagePublishSearch</a:t>
            </a:r>
            <a:r>
              <a:rPr lang="en-US" sz="1800" dirty="0"/>
              <a:t>(</a:t>
            </a:r>
            <a:r>
              <a:rPr lang="en-US" sz="1800" dirty="0" err="1"/>
              <a:t>std</a:t>
            </a:r>
            <a:r>
              <a:rPr lang="en-US" sz="1800" dirty="0"/>
              <a:t>::string </a:t>
            </a:r>
            <a:r>
              <a:rPr lang="en-US" sz="1800" dirty="0" err="1"/>
              <a:t>messageName</a:t>
            </a:r>
            <a:r>
              <a:rPr lang="en-US" sz="1800" dirty="0"/>
              <a:t>);  //! -- returns </a:t>
            </a:r>
            <a:r>
              <a:rPr lang="en-US" sz="1800" dirty="0" err="1"/>
              <a:t>MessageIdentData</a:t>
            </a:r>
            <a:r>
              <a:rPr lang="en-US" sz="1800" dirty="0"/>
              <a:t> if found</a:t>
            </a:r>
            <a:br>
              <a:rPr lang="en-US" sz="1800" dirty="0"/>
            </a:br>
            <a:r>
              <a:rPr lang="en-US" sz="1800" dirty="0"/>
              <a:t>    int64_t </a:t>
            </a:r>
            <a:r>
              <a:rPr lang="en-US" sz="1800" dirty="0" err="1"/>
              <a:t>findMessageBuffer</a:t>
            </a:r>
            <a:r>
              <a:rPr lang="en-US" sz="1800" dirty="0"/>
              <a:t>(</a:t>
            </a:r>
            <a:r>
              <a:rPr lang="en-US" sz="1800" dirty="0" err="1"/>
              <a:t>std</a:t>
            </a:r>
            <a:r>
              <a:rPr lang="en-US" sz="1800" dirty="0"/>
              <a:t>::string </a:t>
            </a:r>
            <a:r>
              <a:rPr lang="en-US" sz="1800" dirty="0" err="1"/>
              <a:t>bufferName</a:t>
            </a:r>
            <a:r>
              <a:rPr lang="en-US" sz="1800" dirty="0"/>
              <a:t>);</a:t>
            </a:r>
            <a:br>
              <a:rPr lang="en-US" sz="1800" dirty="0"/>
            </a:br>
            <a:r>
              <a:rPr lang="en-US" sz="1800" dirty="0"/>
              <a:t>    </a:t>
            </a:r>
            <a:r>
              <a:rPr lang="en-US" sz="1800" dirty="0" err="1"/>
              <a:t>std</a:t>
            </a:r>
            <a:r>
              <a:rPr lang="en-US" sz="1800" dirty="0"/>
              <a:t>::set&lt;</a:t>
            </a:r>
            <a:r>
              <a:rPr lang="en-US" sz="1800" dirty="0" err="1"/>
              <a:t>std</a:t>
            </a:r>
            <a:r>
              <a:rPr lang="en-US" sz="1800" dirty="0"/>
              <a:t>::string&gt; </a:t>
            </a:r>
            <a:r>
              <a:rPr lang="en-US" sz="1800" dirty="0" err="1"/>
              <a:t>getUnpublishedMessages</a:t>
            </a:r>
            <a:r>
              <a:rPr lang="en-US" sz="1800" dirty="0"/>
              <a:t>();  //! -- returns </a:t>
            </a:r>
            <a:r>
              <a:rPr lang="en-US" sz="1800" dirty="0" err="1"/>
              <a:t>msgs</a:t>
            </a:r>
            <a:r>
              <a:rPr lang="en-US" sz="1800" dirty="0"/>
              <a:t> no one has access rights to</a:t>
            </a:r>
            <a:br>
              <a:rPr lang="en-US" sz="1800" dirty="0"/>
            </a:br>
            <a:r>
              <a:rPr lang="en-US" sz="1800" dirty="0"/>
              <a:t>    </a:t>
            </a:r>
            <a:r>
              <a:rPr lang="en-US" sz="1800" dirty="0" err="1"/>
              <a:t>std</a:t>
            </a:r>
            <a:r>
              <a:rPr lang="en-US" sz="1800" dirty="0"/>
              <a:t>::set&lt;</a:t>
            </a:r>
            <a:r>
              <a:rPr lang="en-US" sz="1800" dirty="0" err="1"/>
              <a:t>std</a:t>
            </a:r>
            <a:r>
              <a:rPr lang="en-US" sz="1800" dirty="0"/>
              <a:t>::string&gt; </a:t>
            </a:r>
            <a:r>
              <a:rPr lang="en-US" sz="1800" dirty="0" err="1"/>
              <a:t>getUniqueMessageNames</a:t>
            </a:r>
            <a:r>
              <a:rPr lang="en-US" sz="1800" dirty="0"/>
              <a:t>();  //! -- searched across all buffers</a:t>
            </a:r>
            <a:br>
              <a:rPr lang="en-US" sz="1800" dirty="0"/>
            </a:br>
            <a:r>
              <a:rPr lang="en-US" sz="1800" dirty="0"/>
              <a:t>    std::set&lt;std::pair&lt;</a:t>
            </a:r>
            <a:r>
              <a:rPr lang="en-US" sz="1800" b="1" dirty="0"/>
              <a:t>long int</a:t>
            </a:r>
            <a:r>
              <a:rPr lang="en-US" sz="1800" dirty="0"/>
              <a:t>, </a:t>
            </a:r>
            <a:r>
              <a:rPr lang="en-US" sz="1800" b="1" dirty="0"/>
              <a:t>long int</a:t>
            </a:r>
            <a:r>
              <a:rPr lang="en-US" sz="1800" dirty="0"/>
              <a:t>&gt;&gt;</a:t>
            </a:r>
            <a:br>
              <a:rPr lang="en-US" sz="1800" dirty="0"/>
            </a:br>
            <a:r>
              <a:rPr lang="en-US" sz="1800" dirty="0"/>
              <a:t>        </a:t>
            </a:r>
            <a:r>
              <a:rPr lang="en-US" sz="1800" dirty="0" err="1"/>
              <a:t>getMessageExchangeData</a:t>
            </a:r>
            <a:r>
              <a:rPr lang="en-US" sz="1800" dirty="0"/>
              <a:t>(int64_t </a:t>
            </a:r>
            <a:r>
              <a:rPr lang="en-US" sz="1800" dirty="0" err="1"/>
              <a:t>MessageID</a:t>
            </a:r>
            <a:r>
              <a:rPr lang="en-US" sz="1800" dirty="0"/>
              <a:t>);</a:t>
            </a:r>
            <a:br>
              <a:rPr lang="en-US" sz="1800" dirty="0"/>
            </a:br>
            <a:r>
              <a:rPr lang="en-US" sz="1800" dirty="0"/>
              <a:t>    </a:t>
            </a:r>
            <a:r>
              <a:rPr lang="en-US" sz="1800" b="1" dirty="0"/>
              <a:t>void </a:t>
            </a:r>
            <a:r>
              <a:rPr lang="en-US" sz="1800" dirty="0" err="1"/>
              <a:t>clearMessaging</a:t>
            </a:r>
            <a:r>
              <a:rPr lang="en-US" sz="1800" dirty="0"/>
              <a:t>();  //! -- wipes out all messages and buffers. total messaging system reset.</a:t>
            </a:r>
            <a:br>
              <a:rPr lang="en-US" sz="1800" dirty="0"/>
            </a:br>
            <a:r>
              <a:rPr lang="en-US" sz="1800" dirty="0"/>
              <a:t>    </a:t>
            </a:r>
            <a:r>
              <a:rPr lang="en-US" sz="1800" b="1" dirty="0"/>
              <a:t>bool </a:t>
            </a:r>
            <a:r>
              <a:rPr lang="en-US" sz="1800" dirty="0" err="1"/>
              <a:t>obtainWriteRights</a:t>
            </a:r>
            <a:r>
              <a:rPr lang="en-US" sz="1800" dirty="0"/>
              <a:t>(int64_t </a:t>
            </a:r>
            <a:r>
              <a:rPr lang="en-US" sz="1800" dirty="0" err="1"/>
              <a:t>MessageID</a:t>
            </a:r>
            <a:r>
              <a:rPr lang="en-US" sz="1800" dirty="0"/>
              <a:t>, int64_t </a:t>
            </a:r>
            <a:r>
              <a:rPr lang="en-US" sz="1800" dirty="0" err="1"/>
              <a:t>moduleID</a:t>
            </a:r>
            <a:r>
              <a:rPr lang="en-US" sz="1800" dirty="0"/>
              <a:t>);  //! -- grants rights to the requesting module</a:t>
            </a:r>
            <a:br>
              <a:rPr lang="en-US" sz="1800" dirty="0"/>
            </a:br>
            <a:r>
              <a:rPr lang="en-US" sz="1800" dirty="0"/>
              <a:t>    </a:t>
            </a:r>
            <a:r>
              <a:rPr lang="en-US" sz="1800" b="1" dirty="0"/>
              <a:t>bool </a:t>
            </a:r>
            <a:r>
              <a:rPr lang="en-US" sz="1800" dirty="0" err="1"/>
              <a:t>obtainReadRights</a:t>
            </a:r>
            <a:r>
              <a:rPr lang="en-US" sz="1800" dirty="0"/>
              <a:t>(int64_t </a:t>
            </a:r>
            <a:r>
              <a:rPr lang="en-US" sz="1800" dirty="0" err="1"/>
              <a:t>MessageID</a:t>
            </a:r>
            <a:r>
              <a:rPr lang="en-US" sz="1800" dirty="0"/>
              <a:t>, int64_t </a:t>
            </a:r>
            <a:r>
              <a:rPr lang="en-US" sz="1800" dirty="0" err="1"/>
              <a:t>moduleID</a:t>
            </a:r>
            <a:r>
              <a:rPr lang="en-US" sz="1800" dirty="0"/>
              <a:t>);  //! -- grants rights to the requesting module</a:t>
            </a:r>
            <a:br>
              <a:rPr lang="en-US" sz="1800" dirty="0"/>
            </a:br>
            <a:r>
              <a:rPr lang="en-US" sz="1800" dirty="0"/>
              <a:t>    uint64_t </a:t>
            </a:r>
            <a:r>
              <a:rPr lang="en-US" sz="1800" dirty="0" err="1"/>
              <a:t>getFailureCount</a:t>
            </a:r>
            <a:r>
              <a:rPr lang="en-US" sz="1800" dirty="0"/>
              <a:t>() {</a:t>
            </a:r>
            <a:r>
              <a:rPr lang="en-US" sz="1800" b="1" dirty="0"/>
              <a:t>return </a:t>
            </a:r>
            <a:r>
              <a:rPr lang="en-US" sz="1800" dirty="0"/>
              <a:t>(</a:t>
            </a:r>
            <a:r>
              <a:rPr lang="en-US" sz="1800" b="1" dirty="0"/>
              <a:t>this</a:t>
            </a:r>
            <a:r>
              <a:rPr lang="en-US" sz="1800" dirty="0"/>
              <a:t>-&gt;</a:t>
            </a:r>
            <a:r>
              <a:rPr lang="en-US" sz="1800" dirty="0" err="1"/>
              <a:t>CreateFails</a:t>
            </a:r>
            <a:r>
              <a:rPr lang="en-US" sz="1800" dirty="0"/>
              <a:t> + </a:t>
            </a:r>
            <a:r>
              <a:rPr lang="en-US" sz="1800" b="1" dirty="0"/>
              <a:t>this</a:t>
            </a:r>
            <a:r>
              <a:rPr lang="en-US" sz="1800" dirty="0"/>
              <a:t>-&gt;</a:t>
            </a:r>
            <a:r>
              <a:rPr lang="en-US" sz="1800" dirty="0" err="1"/>
              <a:t>ReadFails</a:t>
            </a:r>
            <a:r>
              <a:rPr lang="en-US" sz="1800" dirty="0"/>
              <a:t> + </a:t>
            </a:r>
            <a:r>
              <a:rPr lang="en-US" sz="1800" b="1" dirty="0"/>
              <a:t>this</a:t>
            </a:r>
            <a:r>
              <a:rPr lang="en-US" sz="1800" dirty="0"/>
              <a:t>-&gt;</a:t>
            </a:r>
            <a:r>
              <a:rPr lang="en-US" sz="1800" dirty="0" err="1"/>
              <a:t>WriteFails</a:t>
            </a:r>
            <a:r>
              <a:rPr lang="en-US" sz="1800" dirty="0"/>
              <a:t>);}</a:t>
            </a:r>
            <a:br>
              <a:rPr lang="en-US" sz="1800" dirty="0"/>
            </a:br>
            <a:br>
              <a:rPr lang="en-US" sz="1800" dirty="0"/>
            </a:br>
            <a:r>
              <a:rPr lang="en-US" sz="1800" b="1" dirty="0"/>
              <a:t>private</a:t>
            </a:r>
            <a:r>
              <a:rPr lang="en-US" sz="1800" dirty="0"/>
              <a:t>:</a:t>
            </a:r>
            <a:br>
              <a:rPr lang="en-US" sz="1800" dirty="0"/>
            </a:br>
            <a:r>
              <a:rPr lang="en-US" sz="1800" dirty="0"/>
              <a:t>    </a:t>
            </a:r>
            <a:r>
              <a:rPr lang="en-US" sz="1800" dirty="0" err="1"/>
              <a:t>SystemMessaging</a:t>
            </a:r>
            <a:r>
              <a:rPr lang="en-US" sz="1800" dirty="0"/>
              <a:t>();</a:t>
            </a:r>
            <a:br>
              <a:rPr lang="en-US" sz="1800" dirty="0"/>
            </a:br>
            <a:r>
              <a:rPr lang="en-US" sz="1800" dirty="0"/>
              <a:t>    ~</a:t>
            </a:r>
            <a:r>
              <a:rPr lang="en-US" sz="1800" dirty="0" err="1"/>
              <a:t>SystemMessaging</a:t>
            </a:r>
            <a:r>
              <a:rPr lang="en-US" sz="1800" dirty="0"/>
              <a:t>();</a:t>
            </a:r>
            <a:br>
              <a:rPr lang="en-US" sz="1800" dirty="0"/>
            </a:br>
            <a:r>
              <a:rPr lang="en-US" sz="1800" dirty="0"/>
              <a:t>    </a:t>
            </a:r>
            <a:r>
              <a:rPr lang="en-US" sz="1800" dirty="0" err="1"/>
              <a:t>SystemMessaging</a:t>
            </a:r>
            <a:r>
              <a:rPr lang="en-US" sz="1800" dirty="0"/>
              <a:t>(</a:t>
            </a:r>
            <a:r>
              <a:rPr lang="en-US" sz="1800" dirty="0" err="1"/>
              <a:t>SystemMessaging</a:t>
            </a:r>
            <a:r>
              <a:rPr lang="en-US" sz="1800" dirty="0"/>
              <a:t> </a:t>
            </a:r>
            <a:r>
              <a:rPr lang="en-US" sz="1800" b="1" dirty="0" err="1"/>
              <a:t>const</a:t>
            </a:r>
            <a:r>
              <a:rPr lang="en-US" sz="1800" b="1" dirty="0"/>
              <a:t> </a:t>
            </a:r>
            <a:r>
              <a:rPr lang="en-US" sz="1800" dirty="0"/>
              <a:t>&amp;) {};</a:t>
            </a:r>
            <a:br>
              <a:rPr lang="en-US" sz="1800" dirty="0"/>
            </a:br>
            <a:r>
              <a:rPr lang="en-US" sz="1800" dirty="0"/>
              <a:t>    </a:t>
            </a:r>
            <a:r>
              <a:rPr lang="en-US" sz="1800" dirty="0" err="1"/>
              <a:t>SystemMessaging</a:t>
            </a:r>
            <a:r>
              <a:rPr lang="en-US" sz="1800" dirty="0"/>
              <a:t>&amp; </a:t>
            </a:r>
            <a:r>
              <a:rPr lang="en-US" sz="1800" b="1" dirty="0"/>
              <a:t>operator </a:t>
            </a:r>
            <a:r>
              <a:rPr lang="en-US" sz="1800" dirty="0"/>
              <a:t>=(</a:t>
            </a:r>
            <a:r>
              <a:rPr lang="en-US" sz="1800" dirty="0" err="1"/>
              <a:t>SystemMessaging</a:t>
            </a:r>
            <a:r>
              <a:rPr lang="en-US" sz="1800" dirty="0"/>
              <a:t> </a:t>
            </a:r>
            <a:r>
              <a:rPr lang="en-US" sz="1800" b="1" dirty="0" err="1"/>
              <a:t>const</a:t>
            </a:r>
            <a:r>
              <a:rPr lang="en-US" sz="1800" b="1" dirty="0"/>
              <a:t> </a:t>
            </a:r>
            <a:r>
              <a:rPr lang="en-US" sz="1800" dirty="0"/>
              <a:t>&amp;){</a:t>
            </a:r>
            <a:r>
              <a:rPr lang="en-US" sz="1800" b="1" dirty="0"/>
              <a:t>return</a:t>
            </a:r>
            <a:r>
              <a:rPr lang="en-US" sz="1800" dirty="0"/>
              <a:t>(*</a:t>
            </a:r>
            <a:r>
              <a:rPr lang="en-US" sz="1800" b="1" dirty="0"/>
              <a:t>this</a:t>
            </a:r>
            <a:r>
              <a:rPr lang="en-US" sz="1800" dirty="0"/>
              <a:t>);};</a:t>
            </a:r>
            <a:endParaRPr kumimoji="0" lang="en-US" sz="18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endParaRPr>
          </a:p>
        </p:txBody>
      </p:sp>
    </p:spTree>
    <p:extLst>
      <p:ext uri="{BB962C8B-B14F-4D97-AF65-F5344CB8AC3E}">
        <p14:creationId xmlns:p14="http://schemas.microsoft.com/office/powerpoint/2010/main" val="2530954555"/>
      </p:ext>
    </p:extLst>
  </p:cSld>
  <p:clrMapOvr>
    <a:masterClrMapping/>
  </p:clrMapOvr>
  <p:transition spd="med"/>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EFCDC-E216-A84F-846E-0C63BA8D2674}"/>
              </a:ext>
            </a:extLst>
          </p:cNvPr>
          <p:cNvSpPr>
            <a:spLocks noGrp="1"/>
          </p:cNvSpPr>
          <p:nvPr>
            <p:ph type="title"/>
          </p:nvPr>
        </p:nvSpPr>
        <p:spPr/>
        <p:txBody>
          <a:bodyPr/>
          <a:lstStyle/>
          <a:p>
            <a:r>
              <a:rPr lang="en-US" dirty="0"/>
              <a:t>What does </a:t>
            </a:r>
            <a:r>
              <a:rPr lang="en-US" dirty="0" err="1"/>
              <a:t>SystemMessaging</a:t>
            </a:r>
            <a:r>
              <a:rPr lang="en-US" dirty="0"/>
              <a:t>() do?</a:t>
            </a:r>
          </a:p>
        </p:txBody>
      </p:sp>
      <p:cxnSp>
        <p:nvCxnSpPr>
          <p:cNvPr id="6" name="Straight Arrow Connector 5">
            <a:extLst>
              <a:ext uri="{FF2B5EF4-FFF2-40B4-BE49-F238E27FC236}">
                <a16:creationId xmlns:a16="http://schemas.microsoft.com/office/drawing/2014/main" id="{9810BD4D-AA54-F544-8BA3-3B25B1E51B5F}"/>
              </a:ext>
            </a:extLst>
          </p:cNvPr>
          <p:cNvCxnSpPr>
            <a:cxnSpLocks/>
          </p:cNvCxnSpPr>
          <p:nvPr/>
        </p:nvCxnSpPr>
        <p:spPr>
          <a:xfrm flipH="1">
            <a:off x="9268692" y="10136632"/>
            <a:ext cx="4946072" cy="0"/>
          </a:xfrm>
          <a:prstGeom prst="straightConnector1">
            <a:avLst/>
          </a:prstGeom>
          <a:noFill/>
          <a:ln w="762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9" name="TextBox 8">
            <a:extLst>
              <a:ext uri="{FF2B5EF4-FFF2-40B4-BE49-F238E27FC236}">
                <a16:creationId xmlns:a16="http://schemas.microsoft.com/office/drawing/2014/main" id="{5AA55DEF-22F3-3F49-8A7B-06EB8FEE1D19}"/>
              </a:ext>
            </a:extLst>
          </p:cNvPr>
          <p:cNvSpPr txBox="1"/>
          <p:nvPr/>
        </p:nvSpPr>
        <p:spPr>
          <a:xfrm>
            <a:off x="14413522" y="9659579"/>
            <a:ext cx="7524750" cy="9541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822960" rtl="0" fontAlgn="auto" latinLnBrk="0" hangingPunct="0">
              <a:lnSpc>
                <a:spcPct val="100000"/>
              </a:lnSpc>
              <a:spcBef>
                <a:spcPts val="0"/>
              </a:spcBef>
              <a:spcAft>
                <a:spcPts val="0"/>
              </a:spcAft>
              <a:buClrTx/>
              <a:buSzTx/>
              <a:buFontTx/>
              <a:buNone/>
              <a:tabLst/>
            </a:pPr>
            <a:r>
              <a:rPr lang="en-US" sz="2500" dirty="0">
                <a:solidFill>
                  <a:schemeClr val="tx1"/>
                </a:solidFill>
              </a:rPr>
              <a:t>Search through ALL sim message process buffers and make a list of unique message names.</a:t>
            </a:r>
          </a:p>
        </p:txBody>
      </p:sp>
      <p:sp>
        <p:nvSpPr>
          <p:cNvPr id="8" name="Rectangle 7">
            <a:extLst>
              <a:ext uri="{FF2B5EF4-FFF2-40B4-BE49-F238E27FC236}">
                <a16:creationId xmlns:a16="http://schemas.microsoft.com/office/drawing/2014/main" id="{6819EC67-A93A-2743-897D-C7507ABF2AB1}"/>
              </a:ext>
            </a:extLst>
          </p:cNvPr>
          <p:cNvSpPr/>
          <p:nvPr/>
        </p:nvSpPr>
        <p:spPr>
          <a:xfrm>
            <a:off x="700056" y="1894059"/>
            <a:ext cx="12966516" cy="11772454"/>
          </a:xfrm>
          <a:prstGeom prst="rect">
            <a:avLst/>
          </a:prstGeom>
          <a:solidFill>
            <a:srgbClr val="C9B37C">
              <a:alpha val="50000"/>
            </a:srgbClr>
          </a:solidFill>
          <a:ln w="12700"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8580" tIns="68580" rIns="68580" bIns="68580" numCol="1" spcCol="38100" rtlCol="0" anchor="ctr">
            <a:spAutoFit/>
          </a:bodyPr>
          <a:lstStyle/>
          <a:p>
            <a:r>
              <a:rPr lang="en-US" sz="1800" b="1" dirty="0"/>
              <a:t>public</a:t>
            </a:r>
            <a:r>
              <a:rPr lang="en-US" sz="1800" dirty="0"/>
              <a:t>:</a:t>
            </a:r>
            <a:br>
              <a:rPr lang="en-US" sz="1800" dirty="0"/>
            </a:br>
            <a:r>
              <a:rPr lang="en-US" sz="1800" dirty="0"/>
              <a:t>    </a:t>
            </a:r>
            <a:r>
              <a:rPr lang="en-US" sz="1800" b="1" dirty="0"/>
              <a:t>static </a:t>
            </a:r>
            <a:r>
              <a:rPr lang="en-US" sz="1800" dirty="0" err="1"/>
              <a:t>SystemMessaging</a:t>
            </a:r>
            <a:r>
              <a:rPr lang="en-US" sz="1800" dirty="0"/>
              <a:t>* </a:t>
            </a:r>
            <a:r>
              <a:rPr lang="en-US" sz="1800" dirty="0" err="1"/>
              <a:t>GetInstance</a:t>
            </a:r>
            <a:r>
              <a:rPr lang="en-US" sz="1800" dirty="0"/>
              <a:t>();  //! -- returns a pointer to the sim instance of </a:t>
            </a:r>
            <a:r>
              <a:rPr lang="en-US" sz="1800" dirty="0" err="1"/>
              <a:t>SystemMessaging</a:t>
            </a:r>
            <a:br>
              <a:rPr lang="en-US" sz="1800" dirty="0"/>
            </a:br>
            <a:r>
              <a:rPr lang="en-US" sz="1800" dirty="0"/>
              <a:t>    uint64_t </a:t>
            </a:r>
            <a:r>
              <a:rPr lang="en-US" sz="1800" dirty="0" err="1"/>
              <a:t>AttachStorageBucket</a:t>
            </a:r>
            <a:r>
              <a:rPr lang="en-US" sz="1800" dirty="0"/>
              <a:t>(</a:t>
            </a:r>
            <a:r>
              <a:rPr lang="en-US" sz="1800" dirty="0" err="1"/>
              <a:t>std</a:t>
            </a:r>
            <a:r>
              <a:rPr lang="en-US" sz="1800" dirty="0"/>
              <a:t>::string </a:t>
            </a:r>
            <a:r>
              <a:rPr lang="en-US" sz="1800" dirty="0" err="1"/>
              <a:t>bufferName</a:t>
            </a:r>
            <a:r>
              <a:rPr lang="en-US" sz="1800" dirty="0"/>
              <a:t> = "");  //! -- adds a new buffer to the messaging system</a:t>
            </a:r>
            <a:br>
              <a:rPr lang="en-US" sz="1800" dirty="0"/>
            </a:br>
            <a:r>
              <a:rPr lang="en-US" sz="1800" dirty="0"/>
              <a:t>    </a:t>
            </a:r>
            <a:r>
              <a:rPr lang="en-US" sz="1800" b="1" dirty="0"/>
              <a:t>void </a:t>
            </a:r>
            <a:r>
              <a:rPr lang="en-US" sz="1800" dirty="0" err="1"/>
              <a:t>SetNumMessages</a:t>
            </a:r>
            <a:r>
              <a:rPr lang="en-US" sz="1800" dirty="0"/>
              <a:t>(uint64_t </a:t>
            </a:r>
            <a:r>
              <a:rPr lang="en-US" sz="1800" dirty="0" err="1"/>
              <a:t>MessageCount</a:t>
            </a:r>
            <a:r>
              <a:rPr lang="en-US" sz="1800" dirty="0"/>
              <a:t>);  //! --updates message count in buffer header</a:t>
            </a:r>
            <a:br>
              <a:rPr lang="en-US" sz="1800" dirty="0"/>
            </a:br>
            <a:r>
              <a:rPr lang="en-US" sz="1800" dirty="0"/>
              <a:t>    uint64_t </a:t>
            </a:r>
            <a:r>
              <a:rPr lang="en-US" sz="1800" dirty="0" err="1"/>
              <a:t>GetMessageCount</a:t>
            </a:r>
            <a:r>
              <a:rPr lang="en-US" sz="1800" dirty="0"/>
              <a:t>(int32_t </a:t>
            </a:r>
            <a:r>
              <a:rPr lang="en-US" sz="1800" dirty="0" err="1"/>
              <a:t>bufferSelect</a:t>
            </a:r>
            <a:r>
              <a:rPr lang="en-US" sz="1800" dirty="0"/>
              <a:t> = -1);  //! --gets the number of messages in buffer </a:t>
            </a:r>
            <a:r>
              <a:rPr lang="en-US" sz="1800" dirty="0" err="1"/>
              <a:t>bufferSelect</a:t>
            </a:r>
            <a:br>
              <a:rPr lang="en-US" sz="1800" dirty="0"/>
            </a:br>
            <a:r>
              <a:rPr lang="en-US" sz="1800" dirty="0"/>
              <a:t>    </a:t>
            </a:r>
            <a:r>
              <a:rPr lang="en-US" sz="1800" b="1" dirty="0"/>
              <a:t>void </a:t>
            </a:r>
            <a:r>
              <a:rPr lang="en-US" sz="1800" dirty="0" err="1"/>
              <a:t>ClearMessageBuffer</a:t>
            </a:r>
            <a:r>
              <a:rPr lang="en-US" sz="1800" dirty="0"/>
              <a:t>();  //! -- sets current buffer to zeros</a:t>
            </a:r>
            <a:br>
              <a:rPr lang="en-US" sz="1800" dirty="0"/>
            </a:br>
            <a:r>
              <a:rPr lang="en-US" sz="1800" dirty="0"/>
              <a:t>    uint64_t </a:t>
            </a:r>
            <a:r>
              <a:rPr lang="en-US" sz="1800" dirty="0" err="1"/>
              <a:t>GetCurrentSize</a:t>
            </a:r>
            <a:r>
              <a:rPr lang="en-US" sz="1800" dirty="0"/>
              <a:t>();  //! -- returns size of current buffer</a:t>
            </a:r>
            <a:br>
              <a:rPr lang="en-US" sz="1800" dirty="0"/>
            </a:br>
            <a:r>
              <a:rPr lang="en-US" sz="1800" dirty="0"/>
              <a:t>    int64_t </a:t>
            </a:r>
            <a:r>
              <a:rPr lang="en-US" sz="1800" dirty="0" err="1"/>
              <a:t>CreateNewMessage</a:t>
            </a:r>
            <a:r>
              <a:rPr lang="en-US" sz="1800" dirty="0"/>
              <a:t>(std::string </a:t>
            </a:r>
            <a:r>
              <a:rPr lang="en-US" sz="1800" dirty="0" err="1"/>
              <a:t>MessageName</a:t>
            </a:r>
            <a:r>
              <a:rPr lang="en-US" sz="1800" dirty="0"/>
              <a:t>, uint64_t </a:t>
            </a:r>
            <a:r>
              <a:rPr lang="en-US" sz="1800" dirty="0" err="1"/>
              <a:t>MaxSize</a:t>
            </a:r>
            <a:r>
              <a:rPr lang="en-US" sz="1800" dirty="0"/>
              <a:t>,</a:t>
            </a:r>
            <a:br>
              <a:rPr lang="en-US" sz="1800" dirty="0"/>
            </a:br>
            <a:r>
              <a:rPr lang="en-US" sz="1800" dirty="0"/>
              <a:t>        uint64_t </a:t>
            </a:r>
            <a:r>
              <a:rPr lang="en-US" sz="1800" dirty="0" err="1"/>
              <a:t>NumMessageBuffers</a:t>
            </a:r>
            <a:r>
              <a:rPr lang="en-US" sz="1800" dirty="0"/>
              <a:t> = 2, std::string </a:t>
            </a:r>
            <a:r>
              <a:rPr lang="en-US" sz="1800" dirty="0" err="1"/>
              <a:t>messageStruct</a:t>
            </a:r>
            <a:r>
              <a:rPr lang="en-US" sz="1800" dirty="0"/>
              <a:t> = "", int64_t </a:t>
            </a:r>
            <a:r>
              <a:rPr lang="en-US" sz="1800" dirty="0" err="1"/>
              <a:t>moduleID</a:t>
            </a:r>
            <a:r>
              <a:rPr lang="en-US" sz="1800" dirty="0"/>
              <a:t> = -1);</a:t>
            </a:r>
            <a:br>
              <a:rPr lang="en-US" sz="1800" dirty="0"/>
            </a:br>
            <a:r>
              <a:rPr lang="en-US" sz="1800" dirty="0"/>
              <a:t>    </a:t>
            </a:r>
            <a:r>
              <a:rPr lang="en-US" sz="1800" b="1" dirty="0"/>
              <a:t>bool </a:t>
            </a:r>
            <a:r>
              <a:rPr lang="en-US" sz="1800" dirty="0" err="1"/>
              <a:t>WriteMessage</a:t>
            </a:r>
            <a:r>
              <a:rPr lang="en-US" sz="1800" dirty="0"/>
              <a:t>(int64_t </a:t>
            </a:r>
            <a:r>
              <a:rPr lang="en-US" sz="1800" dirty="0" err="1"/>
              <a:t>MessageID</a:t>
            </a:r>
            <a:r>
              <a:rPr lang="en-US" sz="1800" dirty="0"/>
              <a:t>, uint64_t </a:t>
            </a:r>
            <a:r>
              <a:rPr lang="en-US" sz="1800" dirty="0" err="1"/>
              <a:t>ClockTimeNanos</a:t>
            </a:r>
            <a:r>
              <a:rPr lang="en-US" sz="1800" dirty="0"/>
              <a:t>, uint64_t </a:t>
            </a:r>
            <a:r>
              <a:rPr lang="en-US" sz="1800" dirty="0" err="1"/>
              <a:t>MsgSize</a:t>
            </a:r>
            <a:r>
              <a:rPr lang="en-US" sz="1800" dirty="0"/>
              <a:t>,</a:t>
            </a:r>
            <a:br>
              <a:rPr lang="en-US" sz="1800" dirty="0"/>
            </a:br>
            <a:r>
              <a:rPr lang="en-US" sz="1800" dirty="0"/>
              <a:t>                      </a:t>
            </a:r>
            <a:r>
              <a:rPr lang="en-US" sz="1800" b="1" dirty="0"/>
              <a:t>void </a:t>
            </a:r>
            <a:r>
              <a:rPr lang="en-US" sz="1800" dirty="0"/>
              <a:t>*</a:t>
            </a:r>
            <a:r>
              <a:rPr lang="en-US" sz="1800" dirty="0" err="1"/>
              <a:t>MsgPayload</a:t>
            </a:r>
            <a:r>
              <a:rPr lang="en-US" sz="1800" dirty="0"/>
              <a:t>, int64_t </a:t>
            </a:r>
            <a:r>
              <a:rPr lang="en-US" sz="1800" dirty="0" err="1"/>
              <a:t>moduleID</a:t>
            </a:r>
            <a:r>
              <a:rPr lang="en-US" sz="1800" dirty="0"/>
              <a:t> = -1);</a:t>
            </a:r>
            <a:br>
              <a:rPr lang="en-US" sz="1800" dirty="0"/>
            </a:br>
            <a:r>
              <a:rPr lang="en-US" sz="1800" dirty="0"/>
              <a:t>    </a:t>
            </a:r>
            <a:r>
              <a:rPr lang="en-US" sz="1800" b="1" dirty="0"/>
              <a:t>bool </a:t>
            </a:r>
            <a:r>
              <a:rPr lang="en-US" sz="1800" dirty="0" err="1"/>
              <a:t>ReadMessage</a:t>
            </a:r>
            <a:r>
              <a:rPr lang="en-US" sz="1800" dirty="0"/>
              <a:t>(int64_t </a:t>
            </a:r>
            <a:r>
              <a:rPr lang="en-US" sz="1800" dirty="0" err="1"/>
              <a:t>MessageID</a:t>
            </a:r>
            <a:r>
              <a:rPr lang="en-US" sz="1800" dirty="0"/>
              <a:t>, </a:t>
            </a:r>
            <a:r>
              <a:rPr lang="en-US" sz="1800" dirty="0" err="1"/>
              <a:t>SingleMessageHeader</a:t>
            </a:r>
            <a:r>
              <a:rPr lang="en-US" sz="1800" dirty="0"/>
              <a:t> *</a:t>
            </a:r>
            <a:r>
              <a:rPr lang="en-US" sz="1800" dirty="0" err="1"/>
              <a:t>DataHeader</a:t>
            </a:r>
            <a:r>
              <a:rPr lang="en-US" sz="1800" dirty="0"/>
              <a:t>,</a:t>
            </a:r>
            <a:br>
              <a:rPr lang="en-US" sz="1800" dirty="0"/>
            </a:br>
            <a:r>
              <a:rPr lang="en-US" sz="1800" dirty="0"/>
              <a:t>                     uint64_t </a:t>
            </a:r>
            <a:r>
              <a:rPr lang="en-US" sz="1800" dirty="0" err="1"/>
              <a:t>MaxBytes</a:t>
            </a:r>
            <a:r>
              <a:rPr lang="en-US" sz="1800" dirty="0"/>
              <a:t>, </a:t>
            </a:r>
            <a:r>
              <a:rPr lang="en-US" sz="1800" b="1" dirty="0"/>
              <a:t>void </a:t>
            </a:r>
            <a:r>
              <a:rPr lang="en-US" sz="1800" dirty="0"/>
              <a:t>*</a:t>
            </a:r>
            <a:r>
              <a:rPr lang="en-US" sz="1800" dirty="0" err="1"/>
              <a:t>MsgPayload</a:t>
            </a:r>
            <a:r>
              <a:rPr lang="en-US" sz="1800" dirty="0"/>
              <a:t>, int64_t </a:t>
            </a:r>
            <a:r>
              <a:rPr lang="en-US" sz="1800" dirty="0" err="1"/>
              <a:t>moduleID</a:t>
            </a:r>
            <a:r>
              <a:rPr lang="en-US" sz="1800" dirty="0"/>
              <a:t>=-1, uint64_t </a:t>
            </a:r>
            <a:r>
              <a:rPr lang="en-US" sz="1800" dirty="0" err="1"/>
              <a:t>CurrentOffset</a:t>
            </a:r>
            <a:r>
              <a:rPr lang="en-US" sz="1800" dirty="0"/>
              <a:t>=0);</a:t>
            </a:r>
            <a:br>
              <a:rPr lang="en-US" sz="1800" dirty="0"/>
            </a:br>
            <a:r>
              <a:rPr lang="en-US" sz="1800" dirty="0"/>
              <a:t>    </a:t>
            </a:r>
            <a:r>
              <a:rPr lang="en-US" sz="1800" b="1" dirty="0"/>
              <a:t>static void </a:t>
            </a:r>
            <a:r>
              <a:rPr lang="en-US" sz="1800" dirty="0" err="1"/>
              <a:t>AccessMessageData</a:t>
            </a:r>
            <a:r>
              <a:rPr lang="en-US" sz="1800" dirty="0"/>
              <a:t>(uint8_t *</a:t>
            </a:r>
            <a:r>
              <a:rPr lang="en-US" sz="1800" dirty="0" err="1"/>
              <a:t>MsgBuffer</a:t>
            </a:r>
            <a:r>
              <a:rPr lang="en-US" sz="1800" dirty="0"/>
              <a:t>, uint64_t </a:t>
            </a:r>
            <a:r>
              <a:rPr lang="en-US" sz="1800" dirty="0" err="1"/>
              <a:t>maxMsgBytes</a:t>
            </a:r>
            <a:r>
              <a:rPr lang="en-US" sz="1800" dirty="0"/>
              <a:t>,</a:t>
            </a:r>
            <a:br>
              <a:rPr lang="en-US" sz="1800" dirty="0"/>
            </a:br>
            <a:r>
              <a:rPr lang="en-US" sz="1800" dirty="0"/>
              <a:t>                                  uint64_t </a:t>
            </a:r>
            <a:r>
              <a:rPr lang="en-US" sz="1800" dirty="0" err="1"/>
              <a:t>CurrentOffset</a:t>
            </a:r>
            <a:r>
              <a:rPr lang="en-US" sz="1800" dirty="0"/>
              <a:t>, </a:t>
            </a:r>
            <a:r>
              <a:rPr lang="en-US" sz="1800" dirty="0" err="1"/>
              <a:t>SingleMessageHeader</a:t>
            </a:r>
            <a:r>
              <a:rPr lang="en-US" sz="1800" dirty="0"/>
              <a:t> *</a:t>
            </a:r>
            <a:r>
              <a:rPr lang="en-US" sz="1800" dirty="0" err="1"/>
              <a:t>DataHeader</a:t>
            </a:r>
            <a:r>
              <a:rPr lang="en-US" sz="1800" dirty="0"/>
              <a:t>,</a:t>
            </a:r>
            <a:br>
              <a:rPr lang="en-US" sz="1800" dirty="0"/>
            </a:br>
            <a:r>
              <a:rPr lang="en-US" sz="1800" dirty="0"/>
              <a:t>                                  uint64_t </a:t>
            </a:r>
            <a:r>
              <a:rPr lang="en-US" sz="1800" dirty="0" err="1"/>
              <a:t>maxReadBytes</a:t>
            </a:r>
            <a:r>
              <a:rPr lang="en-US" sz="1800" dirty="0"/>
              <a:t>, uint8_t *</a:t>
            </a:r>
            <a:r>
              <a:rPr lang="en-US" sz="1800" dirty="0" err="1"/>
              <a:t>OutputBuffer</a:t>
            </a:r>
            <a:r>
              <a:rPr lang="en-US" sz="1800" dirty="0"/>
              <a:t>);</a:t>
            </a:r>
            <a:br>
              <a:rPr lang="en-US" sz="1800" dirty="0"/>
            </a:br>
            <a:r>
              <a:rPr lang="en-US" sz="1800" dirty="0"/>
              <a:t>    </a:t>
            </a:r>
            <a:r>
              <a:rPr lang="en-US" sz="1800" dirty="0" err="1"/>
              <a:t>MessageHeaderData</a:t>
            </a:r>
            <a:r>
              <a:rPr lang="en-US" sz="1800" dirty="0"/>
              <a:t>* </a:t>
            </a:r>
            <a:r>
              <a:rPr lang="en-US" sz="1800" dirty="0" err="1"/>
              <a:t>FindMsgHeader</a:t>
            </a:r>
            <a:r>
              <a:rPr lang="en-US" sz="1800" dirty="0"/>
              <a:t>(int64_t </a:t>
            </a:r>
            <a:r>
              <a:rPr lang="en-US" sz="1800" dirty="0" err="1"/>
              <a:t>MessageID</a:t>
            </a:r>
            <a:r>
              <a:rPr lang="en-US" sz="1800" dirty="0"/>
              <a:t>, int32_t </a:t>
            </a:r>
            <a:r>
              <a:rPr lang="en-US" sz="1800" dirty="0" err="1"/>
              <a:t>bufferSelect</a:t>
            </a:r>
            <a:r>
              <a:rPr lang="en-US" sz="1800" dirty="0"/>
              <a:t>=-1);  //! -- returns a </a:t>
            </a:r>
            <a:r>
              <a:rPr lang="en-US" sz="1800" dirty="0" err="1"/>
              <a:t>MessageHeaderData</a:t>
            </a:r>
            <a:br>
              <a:rPr lang="en-US" sz="1800" dirty="0"/>
            </a:br>
            <a:r>
              <a:rPr lang="en-US" sz="1800" dirty="0"/>
              <a:t>    </a:t>
            </a:r>
            <a:r>
              <a:rPr lang="en-US" sz="1800" b="1" dirty="0"/>
              <a:t>void </a:t>
            </a:r>
            <a:r>
              <a:rPr lang="en-US" sz="1800" dirty="0" err="1"/>
              <a:t>PrintAllMessageData</a:t>
            </a:r>
            <a:r>
              <a:rPr lang="en-US" sz="1800" dirty="0"/>
              <a:t>();  //! -- prints data for messages in current buffer</a:t>
            </a:r>
            <a:br>
              <a:rPr lang="en-US" sz="1800" dirty="0"/>
            </a:br>
            <a:r>
              <a:rPr lang="en-US" sz="1800" dirty="0"/>
              <a:t>    </a:t>
            </a:r>
            <a:r>
              <a:rPr lang="en-US" sz="1800" b="1" dirty="0"/>
              <a:t>void </a:t>
            </a:r>
            <a:r>
              <a:rPr lang="en-US" sz="1800" dirty="0" err="1"/>
              <a:t>PrintMessageStats</a:t>
            </a:r>
            <a:r>
              <a:rPr lang="en-US" sz="1800" dirty="0"/>
              <a:t>(int64_t </a:t>
            </a:r>
            <a:r>
              <a:rPr lang="en-US" sz="1800" dirty="0" err="1"/>
              <a:t>MessageID</a:t>
            </a:r>
            <a:r>
              <a:rPr lang="en-US" sz="1800" dirty="0"/>
              <a:t>);  //! -- prints data for a single message by ID</a:t>
            </a:r>
            <a:br>
              <a:rPr lang="en-US" sz="1800" dirty="0"/>
            </a:br>
            <a:r>
              <a:rPr lang="en-US" sz="1800" dirty="0"/>
              <a:t>    std::string </a:t>
            </a:r>
            <a:r>
              <a:rPr lang="en-US" sz="1800" dirty="0" err="1"/>
              <a:t>FindMessageName</a:t>
            </a:r>
            <a:r>
              <a:rPr lang="en-US" sz="1800" dirty="0"/>
              <a:t>(int64_t </a:t>
            </a:r>
            <a:r>
              <a:rPr lang="en-US" sz="1800" dirty="0" err="1"/>
              <a:t>MessageID</a:t>
            </a:r>
            <a:r>
              <a:rPr lang="en-US" sz="1800" dirty="0"/>
              <a:t>, int32_t </a:t>
            </a:r>
            <a:r>
              <a:rPr lang="en-US" sz="1800" dirty="0" err="1"/>
              <a:t>bufferSelect</a:t>
            </a:r>
            <a:r>
              <a:rPr lang="en-US" sz="1800" dirty="0"/>
              <a:t>=-1);  //! -- searches only the selected buffer</a:t>
            </a:r>
            <a:br>
              <a:rPr lang="en-US" sz="1800" dirty="0"/>
            </a:br>
            <a:r>
              <a:rPr lang="en-US" sz="1800" dirty="0"/>
              <a:t>    int64_t </a:t>
            </a:r>
            <a:r>
              <a:rPr lang="en-US" sz="1800" dirty="0" err="1"/>
              <a:t>FindMessageID</a:t>
            </a:r>
            <a:r>
              <a:rPr lang="en-US" sz="1800" dirty="0"/>
              <a:t>(</a:t>
            </a:r>
            <a:r>
              <a:rPr lang="en-US" sz="1800" dirty="0" err="1"/>
              <a:t>std</a:t>
            </a:r>
            <a:r>
              <a:rPr lang="en-US" sz="1800" dirty="0"/>
              <a:t>::string </a:t>
            </a:r>
            <a:r>
              <a:rPr lang="en-US" sz="1800" dirty="0" err="1"/>
              <a:t>MessageName</a:t>
            </a:r>
            <a:r>
              <a:rPr lang="en-US" sz="1800" dirty="0"/>
              <a:t>, int32_t </a:t>
            </a:r>
            <a:r>
              <a:rPr lang="en-US" sz="1800" dirty="0" err="1"/>
              <a:t>bufferSelect</a:t>
            </a:r>
            <a:r>
              <a:rPr lang="en-US" sz="1800" dirty="0"/>
              <a:t>=-1);  //! -- searches only the selected buffer</a:t>
            </a:r>
            <a:br>
              <a:rPr lang="en-US" sz="1800" dirty="0"/>
            </a:br>
            <a:r>
              <a:rPr lang="en-US" sz="1800" dirty="0"/>
              <a:t>    int64_t </a:t>
            </a:r>
            <a:r>
              <a:rPr lang="en-US" sz="1800" dirty="0" err="1"/>
              <a:t>subscribeToMessage</a:t>
            </a:r>
            <a:r>
              <a:rPr lang="en-US" sz="1800" dirty="0"/>
              <a:t>(</a:t>
            </a:r>
            <a:r>
              <a:rPr lang="en-US" sz="1800" dirty="0" err="1"/>
              <a:t>std</a:t>
            </a:r>
            <a:r>
              <a:rPr lang="en-US" sz="1800" dirty="0"/>
              <a:t>::string </a:t>
            </a:r>
            <a:r>
              <a:rPr lang="en-US" sz="1800" dirty="0" err="1"/>
              <a:t>messageName</a:t>
            </a:r>
            <a:r>
              <a:rPr lang="en-US" sz="1800" dirty="0"/>
              <a:t>, uint64_t </a:t>
            </a:r>
            <a:r>
              <a:rPr lang="en-US" sz="1800" dirty="0" err="1"/>
              <a:t>messageSize</a:t>
            </a:r>
            <a:r>
              <a:rPr lang="en-US" sz="1800" dirty="0"/>
              <a:t>,</a:t>
            </a:r>
            <a:br>
              <a:rPr lang="en-US" sz="1800" dirty="0"/>
            </a:br>
            <a:r>
              <a:rPr lang="en-US" sz="1800" dirty="0"/>
              <a:t>        int64_t </a:t>
            </a:r>
            <a:r>
              <a:rPr lang="en-US" sz="1800" dirty="0" err="1"/>
              <a:t>moduleID</a:t>
            </a:r>
            <a:r>
              <a:rPr lang="en-US" sz="1800" dirty="0"/>
              <a:t>);</a:t>
            </a:r>
            <a:br>
              <a:rPr lang="en-US" sz="1800" dirty="0"/>
            </a:br>
            <a:r>
              <a:rPr lang="en-US" sz="1800" dirty="0"/>
              <a:t>    uint64_t </a:t>
            </a:r>
            <a:r>
              <a:rPr lang="en-US" sz="1800" dirty="0" err="1"/>
              <a:t>checkoutModuleID</a:t>
            </a:r>
            <a:r>
              <a:rPr lang="en-US" sz="1800" dirty="0"/>
              <a:t>();  //! -- Assigns next integer module ID</a:t>
            </a:r>
            <a:br>
              <a:rPr lang="en-US" sz="1800" dirty="0"/>
            </a:br>
            <a:r>
              <a:rPr lang="en-US" sz="1800" dirty="0"/>
              <a:t>    </a:t>
            </a:r>
            <a:r>
              <a:rPr lang="en-US" sz="1800" b="1" dirty="0"/>
              <a:t>void </a:t>
            </a:r>
            <a:r>
              <a:rPr lang="en-US" sz="1800" dirty="0" err="1"/>
              <a:t>selectMessageBuffer</a:t>
            </a:r>
            <a:r>
              <a:rPr lang="en-US" sz="1800" dirty="0"/>
              <a:t>(uint64_t </a:t>
            </a:r>
            <a:r>
              <a:rPr lang="en-US" sz="1800" dirty="0" err="1"/>
              <a:t>bufferUse</a:t>
            </a:r>
            <a:r>
              <a:rPr lang="en-US" sz="1800" dirty="0"/>
              <a:t>);  //! -- sets a default buffer for everything to use</a:t>
            </a:r>
            <a:br>
              <a:rPr lang="en-US" sz="1800" dirty="0"/>
            </a:br>
            <a:r>
              <a:rPr lang="en-US" sz="1800" dirty="0"/>
              <a:t>    uint64_t </a:t>
            </a:r>
            <a:r>
              <a:rPr lang="en-US" sz="1800" dirty="0" err="1"/>
              <a:t>getProcessCount</a:t>
            </a:r>
            <a:r>
              <a:rPr lang="en-US" sz="1800" dirty="0"/>
              <a:t>() {</a:t>
            </a:r>
            <a:r>
              <a:rPr lang="en-US" sz="1800" b="1" dirty="0"/>
              <a:t>return</a:t>
            </a:r>
            <a:r>
              <a:rPr lang="en-US" sz="1800" dirty="0"/>
              <a:t>(</a:t>
            </a:r>
            <a:r>
              <a:rPr lang="en-US" sz="1800" b="1" dirty="0"/>
              <a:t>this</a:t>
            </a:r>
            <a:r>
              <a:rPr lang="en-US" sz="1800" dirty="0"/>
              <a:t>-&gt;</a:t>
            </a:r>
            <a:r>
              <a:rPr lang="en-US" sz="1800" dirty="0" err="1"/>
              <a:t>dataBuffers.size</a:t>
            </a:r>
            <a:r>
              <a:rPr lang="en-US" sz="1800" dirty="0"/>
              <a:t>());}</a:t>
            </a:r>
            <a:br>
              <a:rPr lang="en-US" sz="1800" dirty="0"/>
            </a:br>
            <a:r>
              <a:rPr lang="en-US" sz="1800" dirty="0"/>
              <a:t>    </a:t>
            </a:r>
            <a:r>
              <a:rPr lang="en-US" sz="1800" dirty="0" err="1"/>
              <a:t>MessageIdentData</a:t>
            </a:r>
            <a:r>
              <a:rPr lang="en-US" sz="1800" dirty="0"/>
              <a:t> </a:t>
            </a:r>
            <a:r>
              <a:rPr lang="en-US" sz="1800" dirty="0" err="1"/>
              <a:t>messagePublishSearch</a:t>
            </a:r>
            <a:r>
              <a:rPr lang="en-US" sz="1800" dirty="0"/>
              <a:t>(</a:t>
            </a:r>
            <a:r>
              <a:rPr lang="en-US" sz="1800" dirty="0" err="1"/>
              <a:t>std</a:t>
            </a:r>
            <a:r>
              <a:rPr lang="en-US" sz="1800" dirty="0"/>
              <a:t>::string </a:t>
            </a:r>
            <a:r>
              <a:rPr lang="en-US" sz="1800" dirty="0" err="1"/>
              <a:t>messageName</a:t>
            </a:r>
            <a:r>
              <a:rPr lang="en-US" sz="1800" dirty="0"/>
              <a:t>);  //! -- returns </a:t>
            </a:r>
            <a:r>
              <a:rPr lang="en-US" sz="1800" dirty="0" err="1"/>
              <a:t>MessageIdentData</a:t>
            </a:r>
            <a:r>
              <a:rPr lang="en-US" sz="1800" dirty="0"/>
              <a:t> if found</a:t>
            </a:r>
            <a:br>
              <a:rPr lang="en-US" sz="1800" dirty="0"/>
            </a:br>
            <a:r>
              <a:rPr lang="en-US" sz="1800" dirty="0"/>
              <a:t>    int64_t </a:t>
            </a:r>
            <a:r>
              <a:rPr lang="en-US" sz="1800" dirty="0" err="1"/>
              <a:t>findMessageBuffer</a:t>
            </a:r>
            <a:r>
              <a:rPr lang="en-US" sz="1800" dirty="0"/>
              <a:t>(</a:t>
            </a:r>
            <a:r>
              <a:rPr lang="en-US" sz="1800" dirty="0" err="1"/>
              <a:t>std</a:t>
            </a:r>
            <a:r>
              <a:rPr lang="en-US" sz="1800" dirty="0"/>
              <a:t>::string </a:t>
            </a:r>
            <a:r>
              <a:rPr lang="en-US" sz="1800" dirty="0" err="1"/>
              <a:t>bufferName</a:t>
            </a:r>
            <a:r>
              <a:rPr lang="en-US" sz="1800" dirty="0"/>
              <a:t>);</a:t>
            </a:r>
            <a:br>
              <a:rPr lang="en-US" sz="1800" dirty="0"/>
            </a:br>
            <a:r>
              <a:rPr lang="en-US" sz="1800" dirty="0"/>
              <a:t>    </a:t>
            </a:r>
            <a:r>
              <a:rPr lang="en-US" sz="1800" dirty="0" err="1"/>
              <a:t>std</a:t>
            </a:r>
            <a:r>
              <a:rPr lang="en-US" sz="1800" dirty="0"/>
              <a:t>::set&lt;</a:t>
            </a:r>
            <a:r>
              <a:rPr lang="en-US" sz="1800" dirty="0" err="1"/>
              <a:t>std</a:t>
            </a:r>
            <a:r>
              <a:rPr lang="en-US" sz="1800" dirty="0"/>
              <a:t>::string&gt; </a:t>
            </a:r>
            <a:r>
              <a:rPr lang="en-US" sz="1800" dirty="0" err="1"/>
              <a:t>getUnpublishedMessages</a:t>
            </a:r>
            <a:r>
              <a:rPr lang="en-US" sz="1800" dirty="0"/>
              <a:t>();  //! -- returns </a:t>
            </a:r>
            <a:r>
              <a:rPr lang="en-US" sz="1800" dirty="0" err="1"/>
              <a:t>msgs</a:t>
            </a:r>
            <a:r>
              <a:rPr lang="en-US" sz="1800" dirty="0"/>
              <a:t> no one has access rights to</a:t>
            </a:r>
            <a:br>
              <a:rPr lang="en-US" sz="1800" dirty="0"/>
            </a:br>
            <a:r>
              <a:rPr lang="en-US" sz="1800" dirty="0"/>
              <a:t>    </a:t>
            </a:r>
            <a:r>
              <a:rPr lang="en-US" sz="1800" dirty="0" err="1"/>
              <a:t>std</a:t>
            </a:r>
            <a:r>
              <a:rPr lang="en-US" sz="1800" dirty="0"/>
              <a:t>::set&lt;</a:t>
            </a:r>
            <a:r>
              <a:rPr lang="en-US" sz="1800" dirty="0" err="1"/>
              <a:t>std</a:t>
            </a:r>
            <a:r>
              <a:rPr lang="en-US" sz="1800" dirty="0"/>
              <a:t>::string&gt; </a:t>
            </a:r>
            <a:r>
              <a:rPr lang="en-US" sz="1800" dirty="0" err="1"/>
              <a:t>getUniqueMessageNames</a:t>
            </a:r>
            <a:r>
              <a:rPr lang="en-US" sz="1800" dirty="0"/>
              <a:t>();  //! -- searched across all buffers</a:t>
            </a:r>
            <a:br>
              <a:rPr lang="en-US" sz="1800" dirty="0"/>
            </a:br>
            <a:r>
              <a:rPr lang="en-US" sz="1800" dirty="0"/>
              <a:t>    std::set&lt;std::pair&lt;</a:t>
            </a:r>
            <a:r>
              <a:rPr lang="en-US" sz="1800" b="1" dirty="0"/>
              <a:t>long int</a:t>
            </a:r>
            <a:r>
              <a:rPr lang="en-US" sz="1800" dirty="0"/>
              <a:t>, </a:t>
            </a:r>
            <a:r>
              <a:rPr lang="en-US" sz="1800" b="1" dirty="0"/>
              <a:t>long int</a:t>
            </a:r>
            <a:r>
              <a:rPr lang="en-US" sz="1800" dirty="0"/>
              <a:t>&gt;&gt;</a:t>
            </a:r>
            <a:br>
              <a:rPr lang="en-US" sz="1800" dirty="0"/>
            </a:br>
            <a:r>
              <a:rPr lang="en-US" sz="1800" dirty="0"/>
              <a:t>        </a:t>
            </a:r>
            <a:r>
              <a:rPr lang="en-US" sz="1800" dirty="0" err="1"/>
              <a:t>getMessageExchangeData</a:t>
            </a:r>
            <a:r>
              <a:rPr lang="en-US" sz="1800" dirty="0"/>
              <a:t>(int64_t </a:t>
            </a:r>
            <a:r>
              <a:rPr lang="en-US" sz="1800" dirty="0" err="1"/>
              <a:t>MessageID</a:t>
            </a:r>
            <a:r>
              <a:rPr lang="en-US" sz="1800" dirty="0"/>
              <a:t>);</a:t>
            </a:r>
            <a:br>
              <a:rPr lang="en-US" sz="1800" dirty="0"/>
            </a:br>
            <a:r>
              <a:rPr lang="en-US" sz="1800" dirty="0"/>
              <a:t>    </a:t>
            </a:r>
            <a:r>
              <a:rPr lang="en-US" sz="1800" b="1" dirty="0"/>
              <a:t>void </a:t>
            </a:r>
            <a:r>
              <a:rPr lang="en-US" sz="1800" dirty="0" err="1"/>
              <a:t>clearMessaging</a:t>
            </a:r>
            <a:r>
              <a:rPr lang="en-US" sz="1800" dirty="0"/>
              <a:t>();  //! -- wipes out all messages and buffers. total messaging system reset.</a:t>
            </a:r>
            <a:br>
              <a:rPr lang="en-US" sz="1800" dirty="0"/>
            </a:br>
            <a:r>
              <a:rPr lang="en-US" sz="1800" dirty="0"/>
              <a:t>    </a:t>
            </a:r>
            <a:r>
              <a:rPr lang="en-US" sz="1800" b="1" dirty="0"/>
              <a:t>bool </a:t>
            </a:r>
            <a:r>
              <a:rPr lang="en-US" sz="1800" dirty="0" err="1"/>
              <a:t>obtainWriteRights</a:t>
            </a:r>
            <a:r>
              <a:rPr lang="en-US" sz="1800" dirty="0"/>
              <a:t>(int64_t </a:t>
            </a:r>
            <a:r>
              <a:rPr lang="en-US" sz="1800" dirty="0" err="1"/>
              <a:t>MessageID</a:t>
            </a:r>
            <a:r>
              <a:rPr lang="en-US" sz="1800" dirty="0"/>
              <a:t>, int64_t </a:t>
            </a:r>
            <a:r>
              <a:rPr lang="en-US" sz="1800" dirty="0" err="1"/>
              <a:t>moduleID</a:t>
            </a:r>
            <a:r>
              <a:rPr lang="en-US" sz="1800" dirty="0"/>
              <a:t>);  //! -- grants rights to the requesting module</a:t>
            </a:r>
            <a:br>
              <a:rPr lang="en-US" sz="1800" dirty="0"/>
            </a:br>
            <a:r>
              <a:rPr lang="en-US" sz="1800" dirty="0"/>
              <a:t>    </a:t>
            </a:r>
            <a:r>
              <a:rPr lang="en-US" sz="1800" b="1" dirty="0"/>
              <a:t>bool </a:t>
            </a:r>
            <a:r>
              <a:rPr lang="en-US" sz="1800" dirty="0" err="1"/>
              <a:t>obtainReadRights</a:t>
            </a:r>
            <a:r>
              <a:rPr lang="en-US" sz="1800" dirty="0"/>
              <a:t>(int64_t </a:t>
            </a:r>
            <a:r>
              <a:rPr lang="en-US" sz="1800" dirty="0" err="1"/>
              <a:t>MessageID</a:t>
            </a:r>
            <a:r>
              <a:rPr lang="en-US" sz="1800" dirty="0"/>
              <a:t>, int64_t </a:t>
            </a:r>
            <a:r>
              <a:rPr lang="en-US" sz="1800" dirty="0" err="1"/>
              <a:t>moduleID</a:t>
            </a:r>
            <a:r>
              <a:rPr lang="en-US" sz="1800" dirty="0"/>
              <a:t>);  //! -- grants rights to the requesting module</a:t>
            </a:r>
            <a:br>
              <a:rPr lang="en-US" sz="1800" dirty="0"/>
            </a:br>
            <a:r>
              <a:rPr lang="en-US" sz="1800" dirty="0"/>
              <a:t>    uint64_t </a:t>
            </a:r>
            <a:r>
              <a:rPr lang="en-US" sz="1800" dirty="0" err="1"/>
              <a:t>getFailureCount</a:t>
            </a:r>
            <a:r>
              <a:rPr lang="en-US" sz="1800" dirty="0"/>
              <a:t>() {</a:t>
            </a:r>
            <a:r>
              <a:rPr lang="en-US" sz="1800" b="1" dirty="0"/>
              <a:t>return </a:t>
            </a:r>
            <a:r>
              <a:rPr lang="en-US" sz="1800" dirty="0"/>
              <a:t>(</a:t>
            </a:r>
            <a:r>
              <a:rPr lang="en-US" sz="1800" b="1" dirty="0"/>
              <a:t>this</a:t>
            </a:r>
            <a:r>
              <a:rPr lang="en-US" sz="1800" dirty="0"/>
              <a:t>-&gt;</a:t>
            </a:r>
            <a:r>
              <a:rPr lang="en-US" sz="1800" dirty="0" err="1"/>
              <a:t>CreateFails</a:t>
            </a:r>
            <a:r>
              <a:rPr lang="en-US" sz="1800" dirty="0"/>
              <a:t> + </a:t>
            </a:r>
            <a:r>
              <a:rPr lang="en-US" sz="1800" b="1" dirty="0"/>
              <a:t>this</a:t>
            </a:r>
            <a:r>
              <a:rPr lang="en-US" sz="1800" dirty="0"/>
              <a:t>-&gt;</a:t>
            </a:r>
            <a:r>
              <a:rPr lang="en-US" sz="1800" dirty="0" err="1"/>
              <a:t>ReadFails</a:t>
            </a:r>
            <a:r>
              <a:rPr lang="en-US" sz="1800" dirty="0"/>
              <a:t> + </a:t>
            </a:r>
            <a:r>
              <a:rPr lang="en-US" sz="1800" b="1" dirty="0"/>
              <a:t>this</a:t>
            </a:r>
            <a:r>
              <a:rPr lang="en-US" sz="1800" dirty="0"/>
              <a:t>-&gt;</a:t>
            </a:r>
            <a:r>
              <a:rPr lang="en-US" sz="1800" dirty="0" err="1"/>
              <a:t>WriteFails</a:t>
            </a:r>
            <a:r>
              <a:rPr lang="en-US" sz="1800" dirty="0"/>
              <a:t>);}</a:t>
            </a:r>
            <a:br>
              <a:rPr lang="en-US" sz="1800" dirty="0"/>
            </a:br>
            <a:br>
              <a:rPr lang="en-US" sz="1800" dirty="0"/>
            </a:br>
            <a:r>
              <a:rPr lang="en-US" sz="1800" b="1" dirty="0"/>
              <a:t>private</a:t>
            </a:r>
            <a:r>
              <a:rPr lang="en-US" sz="1800" dirty="0"/>
              <a:t>:</a:t>
            </a:r>
            <a:br>
              <a:rPr lang="en-US" sz="1800" dirty="0"/>
            </a:br>
            <a:r>
              <a:rPr lang="en-US" sz="1800" dirty="0"/>
              <a:t>    </a:t>
            </a:r>
            <a:r>
              <a:rPr lang="en-US" sz="1800" dirty="0" err="1"/>
              <a:t>SystemMessaging</a:t>
            </a:r>
            <a:r>
              <a:rPr lang="en-US" sz="1800" dirty="0"/>
              <a:t>();</a:t>
            </a:r>
            <a:br>
              <a:rPr lang="en-US" sz="1800" dirty="0"/>
            </a:br>
            <a:r>
              <a:rPr lang="en-US" sz="1800" dirty="0"/>
              <a:t>    ~</a:t>
            </a:r>
            <a:r>
              <a:rPr lang="en-US" sz="1800" dirty="0" err="1"/>
              <a:t>SystemMessaging</a:t>
            </a:r>
            <a:r>
              <a:rPr lang="en-US" sz="1800" dirty="0"/>
              <a:t>();</a:t>
            </a:r>
            <a:br>
              <a:rPr lang="en-US" sz="1800" dirty="0"/>
            </a:br>
            <a:r>
              <a:rPr lang="en-US" sz="1800" dirty="0"/>
              <a:t>    </a:t>
            </a:r>
            <a:r>
              <a:rPr lang="en-US" sz="1800" dirty="0" err="1"/>
              <a:t>SystemMessaging</a:t>
            </a:r>
            <a:r>
              <a:rPr lang="en-US" sz="1800" dirty="0"/>
              <a:t>(</a:t>
            </a:r>
            <a:r>
              <a:rPr lang="en-US" sz="1800" dirty="0" err="1"/>
              <a:t>SystemMessaging</a:t>
            </a:r>
            <a:r>
              <a:rPr lang="en-US" sz="1800" dirty="0"/>
              <a:t> </a:t>
            </a:r>
            <a:r>
              <a:rPr lang="en-US" sz="1800" b="1" dirty="0" err="1"/>
              <a:t>const</a:t>
            </a:r>
            <a:r>
              <a:rPr lang="en-US" sz="1800" b="1" dirty="0"/>
              <a:t> </a:t>
            </a:r>
            <a:r>
              <a:rPr lang="en-US" sz="1800" dirty="0"/>
              <a:t>&amp;) {};</a:t>
            </a:r>
            <a:br>
              <a:rPr lang="en-US" sz="1800" dirty="0"/>
            </a:br>
            <a:r>
              <a:rPr lang="en-US" sz="1800" dirty="0"/>
              <a:t>    </a:t>
            </a:r>
            <a:r>
              <a:rPr lang="en-US" sz="1800" dirty="0" err="1"/>
              <a:t>SystemMessaging</a:t>
            </a:r>
            <a:r>
              <a:rPr lang="en-US" sz="1800" dirty="0"/>
              <a:t>&amp; </a:t>
            </a:r>
            <a:r>
              <a:rPr lang="en-US" sz="1800" b="1" dirty="0"/>
              <a:t>operator </a:t>
            </a:r>
            <a:r>
              <a:rPr lang="en-US" sz="1800" dirty="0"/>
              <a:t>=(</a:t>
            </a:r>
            <a:r>
              <a:rPr lang="en-US" sz="1800" dirty="0" err="1"/>
              <a:t>SystemMessaging</a:t>
            </a:r>
            <a:r>
              <a:rPr lang="en-US" sz="1800" dirty="0"/>
              <a:t> </a:t>
            </a:r>
            <a:r>
              <a:rPr lang="en-US" sz="1800" b="1" dirty="0" err="1"/>
              <a:t>const</a:t>
            </a:r>
            <a:r>
              <a:rPr lang="en-US" sz="1800" b="1" dirty="0"/>
              <a:t> </a:t>
            </a:r>
            <a:r>
              <a:rPr lang="en-US" sz="1800" dirty="0"/>
              <a:t>&amp;){</a:t>
            </a:r>
            <a:r>
              <a:rPr lang="en-US" sz="1800" b="1" dirty="0"/>
              <a:t>return</a:t>
            </a:r>
            <a:r>
              <a:rPr lang="en-US" sz="1800" dirty="0"/>
              <a:t>(*</a:t>
            </a:r>
            <a:r>
              <a:rPr lang="en-US" sz="1800" b="1" dirty="0"/>
              <a:t>this</a:t>
            </a:r>
            <a:r>
              <a:rPr lang="en-US" sz="1800" dirty="0"/>
              <a:t>);};</a:t>
            </a:r>
            <a:endParaRPr kumimoji="0" lang="en-US" sz="18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endParaRPr>
          </a:p>
        </p:txBody>
      </p:sp>
    </p:spTree>
    <p:extLst>
      <p:ext uri="{BB962C8B-B14F-4D97-AF65-F5344CB8AC3E}">
        <p14:creationId xmlns:p14="http://schemas.microsoft.com/office/powerpoint/2010/main" val="1428223802"/>
      </p:ext>
    </p:extLst>
  </p:cSld>
  <p:clrMapOvr>
    <a:masterClrMapping/>
  </p:clrMapOvr>
  <p:transition spd="med"/>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EFCDC-E216-A84F-846E-0C63BA8D2674}"/>
              </a:ext>
            </a:extLst>
          </p:cNvPr>
          <p:cNvSpPr>
            <a:spLocks noGrp="1"/>
          </p:cNvSpPr>
          <p:nvPr>
            <p:ph type="title"/>
          </p:nvPr>
        </p:nvSpPr>
        <p:spPr/>
        <p:txBody>
          <a:bodyPr/>
          <a:lstStyle/>
          <a:p>
            <a:r>
              <a:rPr lang="en-US" dirty="0"/>
              <a:t>What does </a:t>
            </a:r>
            <a:r>
              <a:rPr lang="en-US" dirty="0" err="1"/>
              <a:t>SystemMessaging</a:t>
            </a:r>
            <a:r>
              <a:rPr lang="en-US" dirty="0"/>
              <a:t>() do?</a:t>
            </a:r>
          </a:p>
        </p:txBody>
      </p:sp>
      <p:cxnSp>
        <p:nvCxnSpPr>
          <p:cNvPr id="6" name="Straight Arrow Connector 5">
            <a:extLst>
              <a:ext uri="{FF2B5EF4-FFF2-40B4-BE49-F238E27FC236}">
                <a16:creationId xmlns:a16="http://schemas.microsoft.com/office/drawing/2014/main" id="{9810BD4D-AA54-F544-8BA3-3B25B1E51B5F}"/>
              </a:ext>
            </a:extLst>
          </p:cNvPr>
          <p:cNvCxnSpPr>
            <a:cxnSpLocks/>
          </p:cNvCxnSpPr>
          <p:nvPr/>
        </p:nvCxnSpPr>
        <p:spPr>
          <a:xfrm flipH="1">
            <a:off x="6192983" y="10704669"/>
            <a:ext cx="7730835" cy="0"/>
          </a:xfrm>
          <a:prstGeom prst="straightConnector1">
            <a:avLst/>
          </a:prstGeom>
          <a:noFill/>
          <a:ln w="762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9" name="TextBox 8">
            <a:extLst>
              <a:ext uri="{FF2B5EF4-FFF2-40B4-BE49-F238E27FC236}">
                <a16:creationId xmlns:a16="http://schemas.microsoft.com/office/drawing/2014/main" id="{5AA55DEF-22F3-3F49-8A7B-06EB8FEE1D19}"/>
              </a:ext>
            </a:extLst>
          </p:cNvPr>
          <p:cNvSpPr txBox="1"/>
          <p:nvPr/>
        </p:nvSpPr>
        <p:spPr>
          <a:xfrm>
            <a:off x="14413522" y="9910564"/>
            <a:ext cx="7524750" cy="133882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822960" rtl="0" fontAlgn="auto" latinLnBrk="0" hangingPunct="0">
              <a:lnSpc>
                <a:spcPct val="100000"/>
              </a:lnSpc>
              <a:spcBef>
                <a:spcPts val="0"/>
              </a:spcBef>
              <a:spcAft>
                <a:spcPts val="0"/>
              </a:spcAft>
              <a:buClrTx/>
              <a:buSzTx/>
              <a:buFontTx/>
              <a:buNone/>
              <a:tabLst/>
            </a:pPr>
            <a:r>
              <a:rPr lang="en-US" sz="2500" dirty="0">
                <a:solidFill>
                  <a:schemeClr val="tx1"/>
                </a:solidFill>
              </a:rPr>
              <a:t>Get </a:t>
            </a:r>
            <a:r>
              <a:rPr lang="en-US" sz="2500" dirty="0" err="1">
                <a:solidFill>
                  <a:schemeClr val="tx1"/>
                </a:solidFill>
              </a:rPr>
              <a:t>MessagExchangeData</a:t>
            </a:r>
            <a:r>
              <a:rPr lang="en-US" sz="2500" dirty="0">
                <a:solidFill>
                  <a:schemeClr val="tx1"/>
                </a:solidFill>
              </a:rPr>
              <a:t> for the given message ID (from the currently selected message buffer, of course).</a:t>
            </a:r>
          </a:p>
        </p:txBody>
      </p:sp>
      <p:sp>
        <p:nvSpPr>
          <p:cNvPr id="7" name="Rectangle 6">
            <a:extLst>
              <a:ext uri="{FF2B5EF4-FFF2-40B4-BE49-F238E27FC236}">
                <a16:creationId xmlns:a16="http://schemas.microsoft.com/office/drawing/2014/main" id="{3B99ECED-16C3-DE40-88B5-13843B597F73}"/>
              </a:ext>
            </a:extLst>
          </p:cNvPr>
          <p:cNvSpPr/>
          <p:nvPr/>
        </p:nvSpPr>
        <p:spPr>
          <a:xfrm>
            <a:off x="14302685" y="7780286"/>
            <a:ext cx="8799446" cy="1246495"/>
          </a:xfrm>
          <a:prstGeom prst="rect">
            <a:avLst/>
          </a:prstGeom>
          <a:solidFill>
            <a:srgbClr val="C9B37C">
              <a:alpha val="50000"/>
            </a:srgbClr>
          </a:solidFill>
          <a:ln w="12700"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8580" tIns="68580" rIns="68580" bIns="68580" numCol="1" spcCol="38100" rtlCol="0" anchor="ctr">
            <a:spAutoFit/>
          </a:bodyPr>
          <a:lstStyle/>
          <a:p>
            <a:r>
              <a:rPr lang="en-US" sz="1800" b="1" dirty="0"/>
              <a:t>typedef struct </a:t>
            </a:r>
            <a:r>
              <a:rPr lang="en-US" sz="1800" dirty="0"/>
              <a:t>{</a:t>
            </a:r>
            <a:br>
              <a:rPr lang="en-US" sz="1800" dirty="0"/>
            </a:br>
            <a:r>
              <a:rPr lang="en-US" sz="1800" dirty="0"/>
              <a:t>    </a:t>
            </a:r>
            <a:r>
              <a:rPr lang="en-US" sz="1800" dirty="0" err="1"/>
              <a:t>std</a:t>
            </a:r>
            <a:r>
              <a:rPr lang="en-US" sz="1800" dirty="0"/>
              <a:t>::set&lt;</a:t>
            </a:r>
            <a:r>
              <a:rPr lang="en-US" sz="1800" dirty="0" err="1"/>
              <a:t>std</a:t>
            </a:r>
            <a:r>
              <a:rPr lang="en-US" sz="1800" dirty="0"/>
              <a:t>::pair&lt;</a:t>
            </a:r>
            <a:r>
              <a:rPr lang="en-US" sz="1800" b="1" dirty="0"/>
              <a:t>long </a:t>
            </a:r>
            <a:r>
              <a:rPr lang="en-US" sz="1800" b="1" dirty="0" err="1"/>
              <a:t>int</a:t>
            </a:r>
            <a:r>
              <a:rPr lang="en-US" sz="1800" dirty="0"/>
              <a:t>, </a:t>
            </a:r>
            <a:r>
              <a:rPr lang="en-US" sz="1800" b="1" dirty="0"/>
              <a:t>long </a:t>
            </a:r>
            <a:r>
              <a:rPr lang="en-US" sz="1800" b="1" dirty="0" err="1"/>
              <a:t>int</a:t>
            </a:r>
            <a:r>
              <a:rPr lang="en-US" sz="1800" dirty="0"/>
              <a:t>&gt;&gt; </a:t>
            </a:r>
            <a:r>
              <a:rPr lang="en-US" sz="1800" dirty="0" err="1"/>
              <a:t>exchangeList</a:t>
            </a:r>
            <a:r>
              <a:rPr lang="en-US" sz="1800" dirty="0"/>
              <a:t>; //! (-) </a:t>
            </a:r>
            <a:r>
              <a:rPr lang="en-US" sz="1800" dirty="0">
                <a:solidFill>
                  <a:schemeClr val="tx1"/>
                </a:solidFill>
              </a:rPr>
              <a:t>history of write/read pairs for message</a:t>
            </a:r>
            <a:br>
              <a:rPr lang="en-US" sz="1800" dirty="0"/>
            </a:br>
            <a:r>
              <a:rPr lang="en-US" sz="1800" dirty="0"/>
              <a:t>}</a:t>
            </a:r>
            <a:r>
              <a:rPr lang="en-US" sz="1800" dirty="0" err="1"/>
              <a:t>MessageExchangeData</a:t>
            </a:r>
            <a:r>
              <a:rPr lang="en-US" sz="1800" dirty="0"/>
              <a:t>;</a:t>
            </a:r>
            <a:endParaRPr kumimoji="0" lang="en-US" sz="18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endParaRPr>
          </a:p>
        </p:txBody>
      </p:sp>
      <p:sp>
        <p:nvSpPr>
          <p:cNvPr id="10" name="Rectangle 9">
            <a:extLst>
              <a:ext uri="{FF2B5EF4-FFF2-40B4-BE49-F238E27FC236}">
                <a16:creationId xmlns:a16="http://schemas.microsoft.com/office/drawing/2014/main" id="{A845F451-A4E2-8C43-9DF4-D8231E87B84D}"/>
              </a:ext>
            </a:extLst>
          </p:cNvPr>
          <p:cNvSpPr/>
          <p:nvPr/>
        </p:nvSpPr>
        <p:spPr>
          <a:xfrm>
            <a:off x="700056" y="1894059"/>
            <a:ext cx="12966516" cy="11772454"/>
          </a:xfrm>
          <a:prstGeom prst="rect">
            <a:avLst/>
          </a:prstGeom>
          <a:solidFill>
            <a:srgbClr val="C9B37C">
              <a:alpha val="50000"/>
            </a:srgbClr>
          </a:solidFill>
          <a:ln w="12700"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8580" tIns="68580" rIns="68580" bIns="68580" numCol="1" spcCol="38100" rtlCol="0" anchor="ctr">
            <a:spAutoFit/>
          </a:bodyPr>
          <a:lstStyle/>
          <a:p>
            <a:r>
              <a:rPr lang="en-US" sz="1800" b="1" dirty="0"/>
              <a:t>public</a:t>
            </a:r>
            <a:r>
              <a:rPr lang="en-US" sz="1800" dirty="0"/>
              <a:t>:</a:t>
            </a:r>
            <a:br>
              <a:rPr lang="en-US" sz="1800" dirty="0"/>
            </a:br>
            <a:r>
              <a:rPr lang="en-US" sz="1800" dirty="0"/>
              <a:t>    </a:t>
            </a:r>
            <a:r>
              <a:rPr lang="en-US" sz="1800" b="1" dirty="0"/>
              <a:t>static </a:t>
            </a:r>
            <a:r>
              <a:rPr lang="en-US" sz="1800" dirty="0" err="1"/>
              <a:t>SystemMessaging</a:t>
            </a:r>
            <a:r>
              <a:rPr lang="en-US" sz="1800" dirty="0"/>
              <a:t>* </a:t>
            </a:r>
            <a:r>
              <a:rPr lang="en-US" sz="1800" dirty="0" err="1"/>
              <a:t>GetInstance</a:t>
            </a:r>
            <a:r>
              <a:rPr lang="en-US" sz="1800" dirty="0"/>
              <a:t>();  //! -- returns a pointer to the sim instance of </a:t>
            </a:r>
            <a:r>
              <a:rPr lang="en-US" sz="1800" dirty="0" err="1"/>
              <a:t>SystemMessaging</a:t>
            </a:r>
            <a:br>
              <a:rPr lang="en-US" sz="1800" dirty="0"/>
            </a:br>
            <a:r>
              <a:rPr lang="en-US" sz="1800" dirty="0"/>
              <a:t>    uint64_t </a:t>
            </a:r>
            <a:r>
              <a:rPr lang="en-US" sz="1800" dirty="0" err="1"/>
              <a:t>AttachStorageBucket</a:t>
            </a:r>
            <a:r>
              <a:rPr lang="en-US" sz="1800" dirty="0"/>
              <a:t>(</a:t>
            </a:r>
            <a:r>
              <a:rPr lang="en-US" sz="1800" dirty="0" err="1"/>
              <a:t>std</a:t>
            </a:r>
            <a:r>
              <a:rPr lang="en-US" sz="1800" dirty="0"/>
              <a:t>::string </a:t>
            </a:r>
            <a:r>
              <a:rPr lang="en-US" sz="1800" dirty="0" err="1"/>
              <a:t>bufferName</a:t>
            </a:r>
            <a:r>
              <a:rPr lang="en-US" sz="1800" dirty="0"/>
              <a:t> = "");  //! -- adds a new buffer to the messaging system</a:t>
            </a:r>
            <a:br>
              <a:rPr lang="en-US" sz="1800" dirty="0"/>
            </a:br>
            <a:r>
              <a:rPr lang="en-US" sz="1800" dirty="0"/>
              <a:t>    </a:t>
            </a:r>
            <a:r>
              <a:rPr lang="en-US" sz="1800" b="1" dirty="0"/>
              <a:t>void </a:t>
            </a:r>
            <a:r>
              <a:rPr lang="en-US" sz="1800" dirty="0" err="1"/>
              <a:t>SetNumMessages</a:t>
            </a:r>
            <a:r>
              <a:rPr lang="en-US" sz="1800" dirty="0"/>
              <a:t>(uint64_t </a:t>
            </a:r>
            <a:r>
              <a:rPr lang="en-US" sz="1800" dirty="0" err="1"/>
              <a:t>MessageCount</a:t>
            </a:r>
            <a:r>
              <a:rPr lang="en-US" sz="1800" dirty="0"/>
              <a:t>);  //! --updates message count in buffer header</a:t>
            </a:r>
            <a:br>
              <a:rPr lang="en-US" sz="1800" dirty="0"/>
            </a:br>
            <a:r>
              <a:rPr lang="en-US" sz="1800" dirty="0"/>
              <a:t>    uint64_t </a:t>
            </a:r>
            <a:r>
              <a:rPr lang="en-US" sz="1800" dirty="0" err="1"/>
              <a:t>GetMessageCount</a:t>
            </a:r>
            <a:r>
              <a:rPr lang="en-US" sz="1800" dirty="0"/>
              <a:t>(int32_t </a:t>
            </a:r>
            <a:r>
              <a:rPr lang="en-US" sz="1800" dirty="0" err="1"/>
              <a:t>bufferSelect</a:t>
            </a:r>
            <a:r>
              <a:rPr lang="en-US" sz="1800" dirty="0"/>
              <a:t> = -1);  //! --gets the number of messages in buffer </a:t>
            </a:r>
            <a:r>
              <a:rPr lang="en-US" sz="1800" dirty="0" err="1"/>
              <a:t>bufferSelect</a:t>
            </a:r>
            <a:br>
              <a:rPr lang="en-US" sz="1800" dirty="0"/>
            </a:br>
            <a:r>
              <a:rPr lang="en-US" sz="1800" dirty="0"/>
              <a:t>    </a:t>
            </a:r>
            <a:r>
              <a:rPr lang="en-US" sz="1800" b="1" dirty="0"/>
              <a:t>void </a:t>
            </a:r>
            <a:r>
              <a:rPr lang="en-US" sz="1800" dirty="0" err="1"/>
              <a:t>ClearMessageBuffer</a:t>
            </a:r>
            <a:r>
              <a:rPr lang="en-US" sz="1800" dirty="0"/>
              <a:t>();  //! -- sets current buffer to zeros</a:t>
            </a:r>
            <a:br>
              <a:rPr lang="en-US" sz="1800" dirty="0"/>
            </a:br>
            <a:r>
              <a:rPr lang="en-US" sz="1800" dirty="0"/>
              <a:t>    uint64_t </a:t>
            </a:r>
            <a:r>
              <a:rPr lang="en-US" sz="1800" dirty="0" err="1"/>
              <a:t>GetCurrentSize</a:t>
            </a:r>
            <a:r>
              <a:rPr lang="en-US" sz="1800" dirty="0"/>
              <a:t>();  //! -- returns size of current buffer</a:t>
            </a:r>
            <a:br>
              <a:rPr lang="en-US" sz="1800" dirty="0"/>
            </a:br>
            <a:r>
              <a:rPr lang="en-US" sz="1800" dirty="0"/>
              <a:t>    int64_t </a:t>
            </a:r>
            <a:r>
              <a:rPr lang="en-US" sz="1800" dirty="0" err="1"/>
              <a:t>CreateNewMessage</a:t>
            </a:r>
            <a:r>
              <a:rPr lang="en-US" sz="1800" dirty="0"/>
              <a:t>(std::string </a:t>
            </a:r>
            <a:r>
              <a:rPr lang="en-US" sz="1800" dirty="0" err="1"/>
              <a:t>MessageName</a:t>
            </a:r>
            <a:r>
              <a:rPr lang="en-US" sz="1800" dirty="0"/>
              <a:t>, uint64_t </a:t>
            </a:r>
            <a:r>
              <a:rPr lang="en-US" sz="1800" dirty="0" err="1"/>
              <a:t>MaxSize</a:t>
            </a:r>
            <a:r>
              <a:rPr lang="en-US" sz="1800" dirty="0"/>
              <a:t>,</a:t>
            </a:r>
            <a:br>
              <a:rPr lang="en-US" sz="1800" dirty="0"/>
            </a:br>
            <a:r>
              <a:rPr lang="en-US" sz="1800" dirty="0"/>
              <a:t>        uint64_t </a:t>
            </a:r>
            <a:r>
              <a:rPr lang="en-US" sz="1800" dirty="0" err="1"/>
              <a:t>NumMessageBuffers</a:t>
            </a:r>
            <a:r>
              <a:rPr lang="en-US" sz="1800" dirty="0"/>
              <a:t> = 2, std::string </a:t>
            </a:r>
            <a:r>
              <a:rPr lang="en-US" sz="1800" dirty="0" err="1"/>
              <a:t>messageStruct</a:t>
            </a:r>
            <a:r>
              <a:rPr lang="en-US" sz="1800" dirty="0"/>
              <a:t> = "", int64_t </a:t>
            </a:r>
            <a:r>
              <a:rPr lang="en-US" sz="1800" dirty="0" err="1"/>
              <a:t>moduleID</a:t>
            </a:r>
            <a:r>
              <a:rPr lang="en-US" sz="1800" dirty="0"/>
              <a:t> = -1);</a:t>
            </a:r>
            <a:br>
              <a:rPr lang="en-US" sz="1800" dirty="0"/>
            </a:br>
            <a:r>
              <a:rPr lang="en-US" sz="1800" dirty="0"/>
              <a:t>    </a:t>
            </a:r>
            <a:r>
              <a:rPr lang="en-US" sz="1800" b="1" dirty="0"/>
              <a:t>bool </a:t>
            </a:r>
            <a:r>
              <a:rPr lang="en-US" sz="1800" dirty="0" err="1"/>
              <a:t>WriteMessage</a:t>
            </a:r>
            <a:r>
              <a:rPr lang="en-US" sz="1800" dirty="0"/>
              <a:t>(int64_t </a:t>
            </a:r>
            <a:r>
              <a:rPr lang="en-US" sz="1800" dirty="0" err="1"/>
              <a:t>MessageID</a:t>
            </a:r>
            <a:r>
              <a:rPr lang="en-US" sz="1800" dirty="0"/>
              <a:t>, uint64_t </a:t>
            </a:r>
            <a:r>
              <a:rPr lang="en-US" sz="1800" dirty="0" err="1"/>
              <a:t>ClockTimeNanos</a:t>
            </a:r>
            <a:r>
              <a:rPr lang="en-US" sz="1800" dirty="0"/>
              <a:t>, uint64_t </a:t>
            </a:r>
            <a:r>
              <a:rPr lang="en-US" sz="1800" dirty="0" err="1"/>
              <a:t>MsgSize</a:t>
            </a:r>
            <a:r>
              <a:rPr lang="en-US" sz="1800" dirty="0"/>
              <a:t>,</a:t>
            </a:r>
            <a:br>
              <a:rPr lang="en-US" sz="1800" dirty="0"/>
            </a:br>
            <a:r>
              <a:rPr lang="en-US" sz="1800" dirty="0"/>
              <a:t>                      </a:t>
            </a:r>
            <a:r>
              <a:rPr lang="en-US" sz="1800" b="1" dirty="0"/>
              <a:t>void </a:t>
            </a:r>
            <a:r>
              <a:rPr lang="en-US" sz="1800" dirty="0"/>
              <a:t>*</a:t>
            </a:r>
            <a:r>
              <a:rPr lang="en-US" sz="1800" dirty="0" err="1"/>
              <a:t>MsgPayload</a:t>
            </a:r>
            <a:r>
              <a:rPr lang="en-US" sz="1800" dirty="0"/>
              <a:t>, int64_t </a:t>
            </a:r>
            <a:r>
              <a:rPr lang="en-US" sz="1800" dirty="0" err="1"/>
              <a:t>moduleID</a:t>
            </a:r>
            <a:r>
              <a:rPr lang="en-US" sz="1800" dirty="0"/>
              <a:t> = -1);</a:t>
            </a:r>
            <a:br>
              <a:rPr lang="en-US" sz="1800" dirty="0"/>
            </a:br>
            <a:r>
              <a:rPr lang="en-US" sz="1800" dirty="0"/>
              <a:t>    </a:t>
            </a:r>
            <a:r>
              <a:rPr lang="en-US" sz="1800" b="1" dirty="0"/>
              <a:t>bool </a:t>
            </a:r>
            <a:r>
              <a:rPr lang="en-US" sz="1800" dirty="0" err="1"/>
              <a:t>ReadMessage</a:t>
            </a:r>
            <a:r>
              <a:rPr lang="en-US" sz="1800" dirty="0"/>
              <a:t>(int64_t </a:t>
            </a:r>
            <a:r>
              <a:rPr lang="en-US" sz="1800" dirty="0" err="1"/>
              <a:t>MessageID</a:t>
            </a:r>
            <a:r>
              <a:rPr lang="en-US" sz="1800" dirty="0"/>
              <a:t>, </a:t>
            </a:r>
            <a:r>
              <a:rPr lang="en-US" sz="1800" dirty="0" err="1"/>
              <a:t>SingleMessageHeader</a:t>
            </a:r>
            <a:r>
              <a:rPr lang="en-US" sz="1800" dirty="0"/>
              <a:t> *</a:t>
            </a:r>
            <a:r>
              <a:rPr lang="en-US" sz="1800" dirty="0" err="1"/>
              <a:t>DataHeader</a:t>
            </a:r>
            <a:r>
              <a:rPr lang="en-US" sz="1800" dirty="0"/>
              <a:t>,</a:t>
            </a:r>
            <a:br>
              <a:rPr lang="en-US" sz="1800" dirty="0"/>
            </a:br>
            <a:r>
              <a:rPr lang="en-US" sz="1800" dirty="0"/>
              <a:t>                     uint64_t </a:t>
            </a:r>
            <a:r>
              <a:rPr lang="en-US" sz="1800" dirty="0" err="1"/>
              <a:t>MaxBytes</a:t>
            </a:r>
            <a:r>
              <a:rPr lang="en-US" sz="1800" dirty="0"/>
              <a:t>, </a:t>
            </a:r>
            <a:r>
              <a:rPr lang="en-US" sz="1800" b="1" dirty="0"/>
              <a:t>void </a:t>
            </a:r>
            <a:r>
              <a:rPr lang="en-US" sz="1800" dirty="0"/>
              <a:t>*</a:t>
            </a:r>
            <a:r>
              <a:rPr lang="en-US" sz="1800" dirty="0" err="1"/>
              <a:t>MsgPayload</a:t>
            </a:r>
            <a:r>
              <a:rPr lang="en-US" sz="1800" dirty="0"/>
              <a:t>, int64_t </a:t>
            </a:r>
            <a:r>
              <a:rPr lang="en-US" sz="1800" dirty="0" err="1"/>
              <a:t>moduleID</a:t>
            </a:r>
            <a:r>
              <a:rPr lang="en-US" sz="1800" dirty="0"/>
              <a:t>=-1, uint64_t </a:t>
            </a:r>
            <a:r>
              <a:rPr lang="en-US" sz="1800" dirty="0" err="1"/>
              <a:t>CurrentOffset</a:t>
            </a:r>
            <a:r>
              <a:rPr lang="en-US" sz="1800" dirty="0"/>
              <a:t>=0);</a:t>
            </a:r>
            <a:br>
              <a:rPr lang="en-US" sz="1800" dirty="0"/>
            </a:br>
            <a:r>
              <a:rPr lang="en-US" sz="1800" dirty="0"/>
              <a:t>    </a:t>
            </a:r>
            <a:r>
              <a:rPr lang="en-US" sz="1800" b="1" dirty="0"/>
              <a:t>static void </a:t>
            </a:r>
            <a:r>
              <a:rPr lang="en-US" sz="1800" dirty="0" err="1"/>
              <a:t>AccessMessageData</a:t>
            </a:r>
            <a:r>
              <a:rPr lang="en-US" sz="1800" dirty="0"/>
              <a:t>(uint8_t *</a:t>
            </a:r>
            <a:r>
              <a:rPr lang="en-US" sz="1800" dirty="0" err="1"/>
              <a:t>MsgBuffer</a:t>
            </a:r>
            <a:r>
              <a:rPr lang="en-US" sz="1800" dirty="0"/>
              <a:t>, uint64_t </a:t>
            </a:r>
            <a:r>
              <a:rPr lang="en-US" sz="1800" dirty="0" err="1"/>
              <a:t>maxMsgBytes</a:t>
            </a:r>
            <a:r>
              <a:rPr lang="en-US" sz="1800" dirty="0"/>
              <a:t>,</a:t>
            </a:r>
            <a:br>
              <a:rPr lang="en-US" sz="1800" dirty="0"/>
            </a:br>
            <a:r>
              <a:rPr lang="en-US" sz="1800" dirty="0"/>
              <a:t>                                  uint64_t </a:t>
            </a:r>
            <a:r>
              <a:rPr lang="en-US" sz="1800" dirty="0" err="1"/>
              <a:t>CurrentOffset</a:t>
            </a:r>
            <a:r>
              <a:rPr lang="en-US" sz="1800" dirty="0"/>
              <a:t>, </a:t>
            </a:r>
            <a:r>
              <a:rPr lang="en-US" sz="1800" dirty="0" err="1"/>
              <a:t>SingleMessageHeader</a:t>
            </a:r>
            <a:r>
              <a:rPr lang="en-US" sz="1800" dirty="0"/>
              <a:t> *</a:t>
            </a:r>
            <a:r>
              <a:rPr lang="en-US" sz="1800" dirty="0" err="1"/>
              <a:t>DataHeader</a:t>
            </a:r>
            <a:r>
              <a:rPr lang="en-US" sz="1800" dirty="0"/>
              <a:t>,</a:t>
            </a:r>
            <a:br>
              <a:rPr lang="en-US" sz="1800" dirty="0"/>
            </a:br>
            <a:r>
              <a:rPr lang="en-US" sz="1800" dirty="0"/>
              <a:t>                                  uint64_t </a:t>
            </a:r>
            <a:r>
              <a:rPr lang="en-US" sz="1800" dirty="0" err="1"/>
              <a:t>maxReadBytes</a:t>
            </a:r>
            <a:r>
              <a:rPr lang="en-US" sz="1800" dirty="0"/>
              <a:t>, uint8_t *</a:t>
            </a:r>
            <a:r>
              <a:rPr lang="en-US" sz="1800" dirty="0" err="1"/>
              <a:t>OutputBuffer</a:t>
            </a:r>
            <a:r>
              <a:rPr lang="en-US" sz="1800" dirty="0"/>
              <a:t>);</a:t>
            </a:r>
            <a:br>
              <a:rPr lang="en-US" sz="1800" dirty="0"/>
            </a:br>
            <a:r>
              <a:rPr lang="en-US" sz="1800" dirty="0"/>
              <a:t>    </a:t>
            </a:r>
            <a:r>
              <a:rPr lang="en-US" sz="1800" dirty="0" err="1"/>
              <a:t>MessageHeaderData</a:t>
            </a:r>
            <a:r>
              <a:rPr lang="en-US" sz="1800" dirty="0"/>
              <a:t>* </a:t>
            </a:r>
            <a:r>
              <a:rPr lang="en-US" sz="1800" dirty="0" err="1"/>
              <a:t>FindMsgHeader</a:t>
            </a:r>
            <a:r>
              <a:rPr lang="en-US" sz="1800" dirty="0"/>
              <a:t>(int64_t </a:t>
            </a:r>
            <a:r>
              <a:rPr lang="en-US" sz="1800" dirty="0" err="1"/>
              <a:t>MessageID</a:t>
            </a:r>
            <a:r>
              <a:rPr lang="en-US" sz="1800" dirty="0"/>
              <a:t>, int32_t </a:t>
            </a:r>
            <a:r>
              <a:rPr lang="en-US" sz="1800" dirty="0" err="1"/>
              <a:t>bufferSelect</a:t>
            </a:r>
            <a:r>
              <a:rPr lang="en-US" sz="1800" dirty="0"/>
              <a:t>=-1);  //! -- returns a </a:t>
            </a:r>
            <a:r>
              <a:rPr lang="en-US" sz="1800" dirty="0" err="1"/>
              <a:t>MessageHeaderData</a:t>
            </a:r>
            <a:br>
              <a:rPr lang="en-US" sz="1800" dirty="0"/>
            </a:br>
            <a:r>
              <a:rPr lang="en-US" sz="1800" dirty="0"/>
              <a:t>    </a:t>
            </a:r>
            <a:r>
              <a:rPr lang="en-US" sz="1800" b="1" dirty="0"/>
              <a:t>void </a:t>
            </a:r>
            <a:r>
              <a:rPr lang="en-US" sz="1800" dirty="0" err="1"/>
              <a:t>PrintAllMessageData</a:t>
            </a:r>
            <a:r>
              <a:rPr lang="en-US" sz="1800" dirty="0"/>
              <a:t>();  //! -- prints data for messages in current buffer</a:t>
            </a:r>
            <a:br>
              <a:rPr lang="en-US" sz="1800" dirty="0"/>
            </a:br>
            <a:r>
              <a:rPr lang="en-US" sz="1800" dirty="0"/>
              <a:t>    </a:t>
            </a:r>
            <a:r>
              <a:rPr lang="en-US" sz="1800" b="1" dirty="0"/>
              <a:t>void </a:t>
            </a:r>
            <a:r>
              <a:rPr lang="en-US" sz="1800" dirty="0" err="1"/>
              <a:t>PrintMessageStats</a:t>
            </a:r>
            <a:r>
              <a:rPr lang="en-US" sz="1800" dirty="0"/>
              <a:t>(int64_t </a:t>
            </a:r>
            <a:r>
              <a:rPr lang="en-US" sz="1800" dirty="0" err="1"/>
              <a:t>MessageID</a:t>
            </a:r>
            <a:r>
              <a:rPr lang="en-US" sz="1800" dirty="0"/>
              <a:t>);  //! -- prints data for a single message by ID</a:t>
            </a:r>
            <a:br>
              <a:rPr lang="en-US" sz="1800" dirty="0"/>
            </a:br>
            <a:r>
              <a:rPr lang="en-US" sz="1800" dirty="0"/>
              <a:t>    std::string </a:t>
            </a:r>
            <a:r>
              <a:rPr lang="en-US" sz="1800" dirty="0" err="1"/>
              <a:t>FindMessageName</a:t>
            </a:r>
            <a:r>
              <a:rPr lang="en-US" sz="1800" dirty="0"/>
              <a:t>(int64_t </a:t>
            </a:r>
            <a:r>
              <a:rPr lang="en-US" sz="1800" dirty="0" err="1"/>
              <a:t>MessageID</a:t>
            </a:r>
            <a:r>
              <a:rPr lang="en-US" sz="1800" dirty="0"/>
              <a:t>, int32_t </a:t>
            </a:r>
            <a:r>
              <a:rPr lang="en-US" sz="1800" dirty="0" err="1"/>
              <a:t>bufferSelect</a:t>
            </a:r>
            <a:r>
              <a:rPr lang="en-US" sz="1800" dirty="0"/>
              <a:t>=-1);  //! -- searches only the selected buffer</a:t>
            </a:r>
            <a:br>
              <a:rPr lang="en-US" sz="1800" dirty="0"/>
            </a:br>
            <a:r>
              <a:rPr lang="en-US" sz="1800" dirty="0"/>
              <a:t>    int64_t </a:t>
            </a:r>
            <a:r>
              <a:rPr lang="en-US" sz="1800" dirty="0" err="1"/>
              <a:t>FindMessageID</a:t>
            </a:r>
            <a:r>
              <a:rPr lang="en-US" sz="1800" dirty="0"/>
              <a:t>(</a:t>
            </a:r>
            <a:r>
              <a:rPr lang="en-US" sz="1800" dirty="0" err="1"/>
              <a:t>std</a:t>
            </a:r>
            <a:r>
              <a:rPr lang="en-US" sz="1800" dirty="0"/>
              <a:t>::string </a:t>
            </a:r>
            <a:r>
              <a:rPr lang="en-US" sz="1800" dirty="0" err="1"/>
              <a:t>MessageName</a:t>
            </a:r>
            <a:r>
              <a:rPr lang="en-US" sz="1800" dirty="0"/>
              <a:t>, int32_t </a:t>
            </a:r>
            <a:r>
              <a:rPr lang="en-US" sz="1800" dirty="0" err="1"/>
              <a:t>bufferSelect</a:t>
            </a:r>
            <a:r>
              <a:rPr lang="en-US" sz="1800" dirty="0"/>
              <a:t>=-1);  //! -- searches only the selected buffer</a:t>
            </a:r>
            <a:br>
              <a:rPr lang="en-US" sz="1800" dirty="0"/>
            </a:br>
            <a:r>
              <a:rPr lang="en-US" sz="1800" dirty="0"/>
              <a:t>    int64_t </a:t>
            </a:r>
            <a:r>
              <a:rPr lang="en-US" sz="1800" dirty="0" err="1"/>
              <a:t>subscribeToMessage</a:t>
            </a:r>
            <a:r>
              <a:rPr lang="en-US" sz="1800" dirty="0"/>
              <a:t>(</a:t>
            </a:r>
            <a:r>
              <a:rPr lang="en-US" sz="1800" dirty="0" err="1"/>
              <a:t>std</a:t>
            </a:r>
            <a:r>
              <a:rPr lang="en-US" sz="1800" dirty="0"/>
              <a:t>::string </a:t>
            </a:r>
            <a:r>
              <a:rPr lang="en-US" sz="1800" dirty="0" err="1"/>
              <a:t>messageName</a:t>
            </a:r>
            <a:r>
              <a:rPr lang="en-US" sz="1800" dirty="0"/>
              <a:t>, uint64_t </a:t>
            </a:r>
            <a:r>
              <a:rPr lang="en-US" sz="1800" dirty="0" err="1"/>
              <a:t>messageSize</a:t>
            </a:r>
            <a:r>
              <a:rPr lang="en-US" sz="1800" dirty="0"/>
              <a:t>,</a:t>
            </a:r>
            <a:br>
              <a:rPr lang="en-US" sz="1800" dirty="0"/>
            </a:br>
            <a:r>
              <a:rPr lang="en-US" sz="1800" dirty="0"/>
              <a:t>        int64_t </a:t>
            </a:r>
            <a:r>
              <a:rPr lang="en-US" sz="1800" dirty="0" err="1"/>
              <a:t>moduleID</a:t>
            </a:r>
            <a:r>
              <a:rPr lang="en-US" sz="1800" dirty="0"/>
              <a:t>);</a:t>
            </a:r>
            <a:br>
              <a:rPr lang="en-US" sz="1800" dirty="0"/>
            </a:br>
            <a:r>
              <a:rPr lang="en-US" sz="1800" dirty="0"/>
              <a:t>    uint64_t </a:t>
            </a:r>
            <a:r>
              <a:rPr lang="en-US" sz="1800" dirty="0" err="1"/>
              <a:t>checkoutModuleID</a:t>
            </a:r>
            <a:r>
              <a:rPr lang="en-US" sz="1800" dirty="0"/>
              <a:t>();  //! -- Assigns next integer module ID</a:t>
            </a:r>
            <a:br>
              <a:rPr lang="en-US" sz="1800" dirty="0"/>
            </a:br>
            <a:r>
              <a:rPr lang="en-US" sz="1800" dirty="0"/>
              <a:t>    </a:t>
            </a:r>
            <a:r>
              <a:rPr lang="en-US" sz="1800" b="1" dirty="0"/>
              <a:t>void </a:t>
            </a:r>
            <a:r>
              <a:rPr lang="en-US" sz="1800" dirty="0" err="1"/>
              <a:t>selectMessageBuffer</a:t>
            </a:r>
            <a:r>
              <a:rPr lang="en-US" sz="1800" dirty="0"/>
              <a:t>(uint64_t </a:t>
            </a:r>
            <a:r>
              <a:rPr lang="en-US" sz="1800" dirty="0" err="1"/>
              <a:t>bufferUse</a:t>
            </a:r>
            <a:r>
              <a:rPr lang="en-US" sz="1800" dirty="0"/>
              <a:t>);  //! -- sets a default buffer for everything to use</a:t>
            </a:r>
            <a:br>
              <a:rPr lang="en-US" sz="1800" dirty="0"/>
            </a:br>
            <a:r>
              <a:rPr lang="en-US" sz="1800" dirty="0"/>
              <a:t>    uint64_t </a:t>
            </a:r>
            <a:r>
              <a:rPr lang="en-US" sz="1800" dirty="0" err="1"/>
              <a:t>getProcessCount</a:t>
            </a:r>
            <a:r>
              <a:rPr lang="en-US" sz="1800" dirty="0"/>
              <a:t>() {</a:t>
            </a:r>
            <a:r>
              <a:rPr lang="en-US" sz="1800" b="1" dirty="0"/>
              <a:t>return</a:t>
            </a:r>
            <a:r>
              <a:rPr lang="en-US" sz="1800" dirty="0"/>
              <a:t>(</a:t>
            </a:r>
            <a:r>
              <a:rPr lang="en-US" sz="1800" b="1" dirty="0"/>
              <a:t>this</a:t>
            </a:r>
            <a:r>
              <a:rPr lang="en-US" sz="1800" dirty="0"/>
              <a:t>-&gt;</a:t>
            </a:r>
            <a:r>
              <a:rPr lang="en-US" sz="1800" dirty="0" err="1"/>
              <a:t>dataBuffers.size</a:t>
            </a:r>
            <a:r>
              <a:rPr lang="en-US" sz="1800" dirty="0"/>
              <a:t>());}</a:t>
            </a:r>
            <a:br>
              <a:rPr lang="en-US" sz="1800" dirty="0"/>
            </a:br>
            <a:r>
              <a:rPr lang="en-US" sz="1800" dirty="0"/>
              <a:t>    </a:t>
            </a:r>
            <a:r>
              <a:rPr lang="en-US" sz="1800" dirty="0" err="1"/>
              <a:t>MessageIdentData</a:t>
            </a:r>
            <a:r>
              <a:rPr lang="en-US" sz="1800" dirty="0"/>
              <a:t> </a:t>
            </a:r>
            <a:r>
              <a:rPr lang="en-US" sz="1800" dirty="0" err="1"/>
              <a:t>messagePublishSearch</a:t>
            </a:r>
            <a:r>
              <a:rPr lang="en-US" sz="1800" dirty="0"/>
              <a:t>(</a:t>
            </a:r>
            <a:r>
              <a:rPr lang="en-US" sz="1800" dirty="0" err="1"/>
              <a:t>std</a:t>
            </a:r>
            <a:r>
              <a:rPr lang="en-US" sz="1800" dirty="0"/>
              <a:t>::string </a:t>
            </a:r>
            <a:r>
              <a:rPr lang="en-US" sz="1800" dirty="0" err="1"/>
              <a:t>messageName</a:t>
            </a:r>
            <a:r>
              <a:rPr lang="en-US" sz="1800" dirty="0"/>
              <a:t>);  //! -- returns </a:t>
            </a:r>
            <a:r>
              <a:rPr lang="en-US" sz="1800" dirty="0" err="1"/>
              <a:t>MessageIdentData</a:t>
            </a:r>
            <a:r>
              <a:rPr lang="en-US" sz="1800" dirty="0"/>
              <a:t> if found</a:t>
            </a:r>
            <a:br>
              <a:rPr lang="en-US" sz="1800" dirty="0"/>
            </a:br>
            <a:r>
              <a:rPr lang="en-US" sz="1800" dirty="0"/>
              <a:t>    int64_t </a:t>
            </a:r>
            <a:r>
              <a:rPr lang="en-US" sz="1800" dirty="0" err="1"/>
              <a:t>findMessageBuffer</a:t>
            </a:r>
            <a:r>
              <a:rPr lang="en-US" sz="1800" dirty="0"/>
              <a:t>(</a:t>
            </a:r>
            <a:r>
              <a:rPr lang="en-US" sz="1800" dirty="0" err="1"/>
              <a:t>std</a:t>
            </a:r>
            <a:r>
              <a:rPr lang="en-US" sz="1800" dirty="0"/>
              <a:t>::string </a:t>
            </a:r>
            <a:r>
              <a:rPr lang="en-US" sz="1800" dirty="0" err="1"/>
              <a:t>bufferName</a:t>
            </a:r>
            <a:r>
              <a:rPr lang="en-US" sz="1800" dirty="0"/>
              <a:t>);</a:t>
            </a:r>
            <a:br>
              <a:rPr lang="en-US" sz="1800" dirty="0"/>
            </a:br>
            <a:r>
              <a:rPr lang="en-US" sz="1800" dirty="0"/>
              <a:t>    </a:t>
            </a:r>
            <a:r>
              <a:rPr lang="en-US" sz="1800" dirty="0" err="1"/>
              <a:t>std</a:t>
            </a:r>
            <a:r>
              <a:rPr lang="en-US" sz="1800" dirty="0"/>
              <a:t>::set&lt;</a:t>
            </a:r>
            <a:r>
              <a:rPr lang="en-US" sz="1800" dirty="0" err="1"/>
              <a:t>std</a:t>
            </a:r>
            <a:r>
              <a:rPr lang="en-US" sz="1800" dirty="0"/>
              <a:t>::string&gt; </a:t>
            </a:r>
            <a:r>
              <a:rPr lang="en-US" sz="1800" dirty="0" err="1"/>
              <a:t>getUnpublishedMessages</a:t>
            </a:r>
            <a:r>
              <a:rPr lang="en-US" sz="1800" dirty="0"/>
              <a:t>();  //! -- returns </a:t>
            </a:r>
            <a:r>
              <a:rPr lang="en-US" sz="1800" dirty="0" err="1"/>
              <a:t>msgs</a:t>
            </a:r>
            <a:r>
              <a:rPr lang="en-US" sz="1800" dirty="0"/>
              <a:t> no one has access rights to</a:t>
            </a:r>
            <a:br>
              <a:rPr lang="en-US" sz="1800" dirty="0"/>
            </a:br>
            <a:r>
              <a:rPr lang="en-US" sz="1800" dirty="0"/>
              <a:t>    </a:t>
            </a:r>
            <a:r>
              <a:rPr lang="en-US" sz="1800" dirty="0" err="1"/>
              <a:t>std</a:t>
            </a:r>
            <a:r>
              <a:rPr lang="en-US" sz="1800" dirty="0"/>
              <a:t>::set&lt;</a:t>
            </a:r>
            <a:r>
              <a:rPr lang="en-US" sz="1800" dirty="0" err="1"/>
              <a:t>std</a:t>
            </a:r>
            <a:r>
              <a:rPr lang="en-US" sz="1800" dirty="0"/>
              <a:t>::string&gt; </a:t>
            </a:r>
            <a:r>
              <a:rPr lang="en-US" sz="1800" dirty="0" err="1"/>
              <a:t>getUniqueMessageNames</a:t>
            </a:r>
            <a:r>
              <a:rPr lang="en-US" sz="1800" dirty="0"/>
              <a:t>();  //! -- searched across all buffers</a:t>
            </a:r>
            <a:br>
              <a:rPr lang="en-US" sz="1800" dirty="0"/>
            </a:br>
            <a:r>
              <a:rPr lang="en-US" sz="1800" dirty="0"/>
              <a:t>    std::set&lt;std::pair&lt;</a:t>
            </a:r>
            <a:r>
              <a:rPr lang="en-US" sz="1800" b="1" dirty="0"/>
              <a:t>long int</a:t>
            </a:r>
            <a:r>
              <a:rPr lang="en-US" sz="1800" dirty="0"/>
              <a:t>, </a:t>
            </a:r>
            <a:r>
              <a:rPr lang="en-US" sz="1800" b="1" dirty="0"/>
              <a:t>long int</a:t>
            </a:r>
            <a:r>
              <a:rPr lang="en-US" sz="1800" dirty="0"/>
              <a:t>&gt;&gt;</a:t>
            </a:r>
            <a:br>
              <a:rPr lang="en-US" sz="1800" dirty="0"/>
            </a:br>
            <a:r>
              <a:rPr lang="en-US" sz="1800" dirty="0"/>
              <a:t>        </a:t>
            </a:r>
            <a:r>
              <a:rPr lang="en-US" sz="1800" dirty="0" err="1"/>
              <a:t>getMessageExchangeData</a:t>
            </a:r>
            <a:r>
              <a:rPr lang="en-US" sz="1800" dirty="0"/>
              <a:t>(int64_t </a:t>
            </a:r>
            <a:r>
              <a:rPr lang="en-US" sz="1800" dirty="0" err="1"/>
              <a:t>MessageID</a:t>
            </a:r>
            <a:r>
              <a:rPr lang="en-US" sz="1800" dirty="0"/>
              <a:t>);</a:t>
            </a:r>
            <a:br>
              <a:rPr lang="en-US" sz="1800" dirty="0"/>
            </a:br>
            <a:r>
              <a:rPr lang="en-US" sz="1800" dirty="0"/>
              <a:t>    </a:t>
            </a:r>
            <a:r>
              <a:rPr lang="en-US" sz="1800" b="1" dirty="0"/>
              <a:t>void </a:t>
            </a:r>
            <a:r>
              <a:rPr lang="en-US" sz="1800" dirty="0" err="1"/>
              <a:t>clearMessaging</a:t>
            </a:r>
            <a:r>
              <a:rPr lang="en-US" sz="1800" dirty="0"/>
              <a:t>();  //! -- wipes out all messages and buffers. total messaging system reset.</a:t>
            </a:r>
            <a:br>
              <a:rPr lang="en-US" sz="1800" dirty="0"/>
            </a:br>
            <a:r>
              <a:rPr lang="en-US" sz="1800" dirty="0"/>
              <a:t>    </a:t>
            </a:r>
            <a:r>
              <a:rPr lang="en-US" sz="1800" b="1" dirty="0"/>
              <a:t>bool </a:t>
            </a:r>
            <a:r>
              <a:rPr lang="en-US" sz="1800" dirty="0" err="1"/>
              <a:t>obtainWriteRights</a:t>
            </a:r>
            <a:r>
              <a:rPr lang="en-US" sz="1800" dirty="0"/>
              <a:t>(int64_t </a:t>
            </a:r>
            <a:r>
              <a:rPr lang="en-US" sz="1800" dirty="0" err="1"/>
              <a:t>MessageID</a:t>
            </a:r>
            <a:r>
              <a:rPr lang="en-US" sz="1800" dirty="0"/>
              <a:t>, int64_t </a:t>
            </a:r>
            <a:r>
              <a:rPr lang="en-US" sz="1800" dirty="0" err="1"/>
              <a:t>moduleID</a:t>
            </a:r>
            <a:r>
              <a:rPr lang="en-US" sz="1800" dirty="0"/>
              <a:t>);  //! -- grants rights to the requesting module</a:t>
            </a:r>
            <a:br>
              <a:rPr lang="en-US" sz="1800" dirty="0"/>
            </a:br>
            <a:r>
              <a:rPr lang="en-US" sz="1800" dirty="0"/>
              <a:t>    </a:t>
            </a:r>
            <a:r>
              <a:rPr lang="en-US" sz="1800" b="1" dirty="0"/>
              <a:t>bool </a:t>
            </a:r>
            <a:r>
              <a:rPr lang="en-US" sz="1800" dirty="0" err="1"/>
              <a:t>obtainReadRights</a:t>
            </a:r>
            <a:r>
              <a:rPr lang="en-US" sz="1800" dirty="0"/>
              <a:t>(int64_t </a:t>
            </a:r>
            <a:r>
              <a:rPr lang="en-US" sz="1800" dirty="0" err="1"/>
              <a:t>MessageID</a:t>
            </a:r>
            <a:r>
              <a:rPr lang="en-US" sz="1800" dirty="0"/>
              <a:t>, int64_t </a:t>
            </a:r>
            <a:r>
              <a:rPr lang="en-US" sz="1800" dirty="0" err="1"/>
              <a:t>moduleID</a:t>
            </a:r>
            <a:r>
              <a:rPr lang="en-US" sz="1800" dirty="0"/>
              <a:t>);  //! -- grants rights to the requesting module</a:t>
            </a:r>
            <a:br>
              <a:rPr lang="en-US" sz="1800" dirty="0"/>
            </a:br>
            <a:r>
              <a:rPr lang="en-US" sz="1800" dirty="0"/>
              <a:t>    uint64_t </a:t>
            </a:r>
            <a:r>
              <a:rPr lang="en-US" sz="1800" dirty="0" err="1"/>
              <a:t>getFailureCount</a:t>
            </a:r>
            <a:r>
              <a:rPr lang="en-US" sz="1800" dirty="0"/>
              <a:t>() {</a:t>
            </a:r>
            <a:r>
              <a:rPr lang="en-US" sz="1800" b="1" dirty="0"/>
              <a:t>return </a:t>
            </a:r>
            <a:r>
              <a:rPr lang="en-US" sz="1800" dirty="0"/>
              <a:t>(</a:t>
            </a:r>
            <a:r>
              <a:rPr lang="en-US" sz="1800" b="1" dirty="0"/>
              <a:t>this</a:t>
            </a:r>
            <a:r>
              <a:rPr lang="en-US" sz="1800" dirty="0"/>
              <a:t>-&gt;</a:t>
            </a:r>
            <a:r>
              <a:rPr lang="en-US" sz="1800" dirty="0" err="1"/>
              <a:t>CreateFails</a:t>
            </a:r>
            <a:r>
              <a:rPr lang="en-US" sz="1800" dirty="0"/>
              <a:t> + </a:t>
            </a:r>
            <a:r>
              <a:rPr lang="en-US" sz="1800" b="1" dirty="0"/>
              <a:t>this</a:t>
            </a:r>
            <a:r>
              <a:rPr lang="en-US" sz="1800" dirty="0"/>
              <a:t>-&gt;</a:t>
            </a:r>
            <a:r>
              <a:rPr lang="en-US" sz="1800" dirty="0" err="1"/>
              <a:t>ReadFails</a:t>
            </a:r>
            <a:r>
              <a:rPr lang="en-US" sz="1800" dirty="0"/>
              <a:t> + </a:t>
            </a:r>
            <a:r>
              <a:rPr lang="en-US" sz="1800" b="1" dirty="0"/>
              <a:t>this</a:t>
            </a:r>
            <a:r>
              <a:rPr lang="en-US" sz="1800" dirty="0"/>
              <a:t>-&gt;</a:t>
            </a:r>
            <a:r>
              <a:rPr lang="en-US" sz="1800" dirty="0" err="1"/>
              <a:t>WriteFails</a:t>
            </a:r>
            <a:r>
              <a:rPr lang="en-US" sz="1800" dirty="0"/>
              <a:t>);}</a:t>
            </a:r>
            <a:br>
              <a:rPr lang="en-US" sz="1800" dirty="0"/>
            </a:br>
            <a:br>
              <a:rPr lang="en-US" sz="1800" dirty="0"/>
            </a:br>
            <a:r>
              <a:rPr lang="en-US" sz="1800" b="1" dirty="0"/>
              <a:t>private</a:t>
            </a:r>
            <a:r>
              <a:rPr lang="en-US" sz="1800" dirty="0"/>
              <a:t>:</a:t>
            </a:r>
            <a:br>
              <a:rPr lang="en-US" sz="1800" dirty="0"/>
            </a:br>
            <a:r>
              <a:rPr lang="en-US" sz="1800" dirty="0"/>
              <a:t>    </a:t>
            </a:r>
            <a:r>
              <a:rPr lang="en-US" sz="1800" dirty="0" err="1"/>
              <a:t>SystemMessaging</a:t>
            </a:r>
            <a:r>
              <a:rPr lang="en-US" sz="1800" dirty="0"/>
              <a:t>();</a:t>
            </a:r>
            <a:br>
              <a:rPr lang="en-US" sz="1800" dirty="0"/>
            </a:br>
            <a:r>
              <a:rPr lang="en-US" sz="1800" dirty="0"/>
              <a:t>    ~</a:t>
            </a:r>
            <a:r>
              <a:rPr lang="en-US" sz="1800" dirty="0" err="1"/>
              <a:t>SystemMessaging</a:t>
            </a:r>
            <a:r>
              <a:rPr lang="en-US" sz="1800" dirty="0"/>
              <a:t>();</a:t>
            </a:r>
            <a:br>
              <a:rPr lang="en-US" sz="1800" dirty="0"/>
            </a:br>
            <a:r>
              <a:rPr lang="en-US" sz="1800" dirty="0"/>
              <a:t>    </a:t>
            </a:r>
            <a:r>
              <a:rPr lang="en-US" sz="1800" dirty="0" err="1"/>
              <a:t>SystemMessaging</a:t>
            </a:r>
            <a:r>
              <a:rPr lang="en-US" sz="1800" dirty="0"/>
              <a:t>(</a:t>
            </a:r>
            <a:r>
              <a:rPr lang="en-US" sz="1800" dirty="0" err="1"/>
              <a:t>SystemMessaging</a:t>
            </a:r>
            <a:r>
              <a:rPr lang="en-US" sz="1800" dirty="0"/>
              <a:t> </a:t>
            </a:r>
            <a:r>
              <a:rPr lang="en-US" sz="1800" b="1" dirty="0" err="1"/>
              <a:t>const</a:t>
            </a:r>
            <a:r>
              <a:rPr lang="en-US" sz="1800" b="1" dirty="0"/>
              <a:t> </a:t>
            </a:r>
            <a:r>
              <a:rPr lang="en-US" sz="1800" dirty="0"/>
              <a:t>&amp;) {};</a:t>
            </a:r>
            <a:br>
              <a:rPr lang="en-US" sz="1800" dirty="0"/>
            </a:br>
            <a:r>
              <a:rPr lang="en-US" sz="1800" dirty="0"/>
              <a:t>    </a:t>
            </a:r>
            <a:r>
              <a:rPr lang="en-US" sz="1800" dirty="0" err="1"/>
              <a:t>SystemMessaging</a:t>
            </a:r>
            <a:r>
              <a:rPr lang="en-US" sz="1800" dirty="0"/>
              <a:t>&amp; </a:t>
            </a:r>
            <a:r>
              <a:rPr lang="en-US" sz="1800" b="1" dirty="0"/>
              <a:t>operator </a:t>
            </a:r>
            <a:r>
              <a:rPr lang="en-US" sz="1800" dirty="0"/>
              <a:t>=(</a:t>
            </a:r>
            <a:r>
              <a:rPr lang="en-US" sz="1800" dirty="0" err="1"/>
              <a:t>SystemMessaging</a:t>
            </a:r>
            <a:r>
              <a:rPr lang="en-US" sz="1800" dirty="0"/>
              <a:t> </a:t>
            </a:r>
            <a:r>
              <a:rPr lang="en-US" sz="1800" b="1" dirty="0" err="1"/>
              <a:t>const</a:t>
            </a:r>
            <a:r>
              <a:rPr lang="en-US" sz="1800" b="1" dirty="0"/>
              <a:t> </a:t>
            </a:r>
            <a:r>
              <a:rPr lang="en-US" sz="1800" dirty="0"/>
              <a:t>&amp;){</a:t>
            </a:r>
            <a:r>
              <a:rPr lang="en-US" sz="1800" b="1" dirty="0"/>
              <a:t>return</a:t>
            </a:r>
            <a:r>
              <a:rPr lang="en-US" sz="1800" dirty="0"/>
              <a:t>(*</a:t>
            </a:r>
            <a:r>
              <a:rPr lang="en-US" sz="1800" b="1" dirty="0"/>
              <a:t>this</a:t>
            </a:r>
            <a:r>
              <a:rPr lang="en-US" sz="1800" dirty="0"/>
              <a:t>);};</a:t>
            </a:r>
            <a:endParaRPr kumimoji="0" lang="en-US" sz="18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endParaRPr>
          </a:p>
        </p:txBody>
      </p:sp>
    </p:spTree>
    <p:extLst>
      <p:ext uri="{BB962C8B-B14F-4D97-AF65-F5344CB8AC3E}">
        <p14:creationId xmlns:p14="http://schemas.microsoft.com/office/powerpoint/2010/main" val="2496548127"/>
      </p:ext>
    </p:extLst>
  </p:cSld>
  <p:clrMapOvr>
    <a:masterClrMapping/>
  </p:clrMapOvr>
  <p:transition spd="med"/>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EFCDC-E216-A84F-846E-0C63BA8D2674}"/>
              </a:ext>
            </a:extLst>
          </p:cNvPr>
          <p:cNvSpPr>
            <a:spLocks noGrp="1"/>
          </p:cNvSpPr>
          <p:nvPr>
            <p:ph type="title"/>
          </p:nvPr>
        </p:nvSpPr>
        <p:spPr/>
        <p:txBody>
          <a:bodyPr/>
          <a:lstStyle/>
          <a:p>
            <a:r>
              <a:rPr lang="en-US" dirty="0"/>
              <a:t>What does </a:t>
            </a:r>
            <a:r>
              <a:rPr lang="en-US" dirty="0" err="1"/>
              <a:t>SystemMessaging</a:t>
            </a:r>
            <a:r>
              <a:rPr lang="en-US" dirty="0"/>
              <a:t>() do?</a:t>
            </a:r>
          </a:p>
        </p:txBody>
      </p:sp>
      <p:cxnSp>
        <p:nvCxnSpPr>
          <p:cNvPr id="6" name="Straight Arrow Connector 5">
            <a:extLst>
              <a:ext uri="{FF2B5EF4-FFF2-40B4-BE49-F238E27FC236}">
                <a16:creationId xmlns:a16="http://schemas.microsoft.com/office/drawing/2014/main" id="{9810BD4D-AA54-F544-8BA3-3B25B1E51B5F}"/>
              </a:ext>
            </a:extLst>
          </p:cNvPr>
          <p:cNvCxnSpPr>
            <a:cxnSpLocks/>
          </p:cNvCxnSpPr>
          <p:nvPr/>
        </p:nvCxnSpPr>
        <p:spPr>
          <a:xfrm flipH="1">
            <a:off x="10548105" y="10926342"/>
            <a:ext cx="3486550" cy="0"/>
          </a:xfrm>
          <a:prstGeom prst="straightConnector1">
            <a:avLst/>
          </a:prstGeom>
          <a:noFill/>
          <a:ln w="762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9" name="TextBox 8">
            <a:extLst>
              <a:ext uri="{FF2B5EF4-FFF2-40B4-BE49-F238E27FC236}">
                <a16:creationId xmlns:a16="http://schemas.microsoft.com/office/drawing/2014/main" id="{5AA55DEF-22F3-3F49-8A7B-06EB8FEE1D19}"/>
              </a:ext>
            </a:extLst>
          </p:cNvPr>
          <p:cNvSpPr txBox="1"/>
          <p:nvPr/>
        </p:nvSpPr>
        <p:spPr>
          <a:xfrm>
            <a:off x="14399667" y="10449289"/>
            <a:ext cx="7524750" cy="9541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822960" rtl="0" fontAlgn="auto" latinLnBrk="0" hangingPunct="0">
              <a:lnSpc>
                <a:spcPct val="100000"/>
              </a:lnSpc>
              <a:spcBef>
                <a:spcPts val="0"/>
              </a:spcBef>
              <a:spcAft>
                <a:spcPts val="0"/>
              </a:spcAft>
              <a:buClrTx/>
              <a:buSzTx/>
              <a:buFontTx/>
              <a:buNone/>
              <a:tabLst/>
            </a:pPr>
            <a:r>
              <a:rPr lang="en-US" sz="2500" dirty="0">
                <a:solidFill>
                  <a:schemeClr val="tx1"/>
                </a:solidFill>
              </a:rPr>
              <a:t>A total messaging system wipeout. The sim cannot recover from this</a:t>
            </a:r>
          </a:p>
        </p:txBody>
      </p:sp>
      <p:sp>
        <p:nvSpPr>
          <p:cNvPr id="8" name="Rectangle 7">
            <a:extLst>
              <a:ext uri="{FF2B5EF4-FFF2-40B4-BE49-F238E27FC236}">
                <a16:creationId xmlns:a16="http://schemas.microsoft.com/office/drawing/2014/main" id="{5C0E0B52-69B7-F845-B0ED-3AEAB590759D}"/>
              </a:ext>
            </a:extLst>
          </p:cNvPr>
          <p:cNvSpPr/>
          <p:nvPr/>
        </p:nvSpPr>
        <p:spPr>
          <a:xfrm>
            <a:off x="700056" y="1894059"/>
            <a:ext cx="12966516" cy="11772454"/>
          </a:xfrm>
          <a:prstGeom prst="rect">
            <a:avLst/>
          </a:prstGeom>
          <a:solidFill>
            <a:srgbClr val="C9B37C">
              <a:alpha val="50000"/>
            </a:srgbClr>
          </a:solidFill>
          <a:ln w="12700"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8580" tIns="68580" rIns="68580" bIns="68580" numCol="1" spcCol="38100" rtlCol="0" anchor="ctr">
            <a:spAutoFit/>
          </a:bodyPr>
          <a:lstStyle/>
          <a:p>
            <a:r>
              <a:rPr lang="en-US" sz="1800" b="1" dirty="0"/>
              <a:t>public</a:t>
            </a:r>
            <a:r>
              <a:rPr lang="en-US" sz="1800" dirty="0"/>
              <a:t>:</a:t>
            </a:r>
            <a:br>
              <a:rPr lang="en-US" sz="1800" dirty="0"/>
            </a:br>
            <a:r>
              <a:rPr lang="en-US" sz="1800" dirty="0"/>
              <a:t>    </a:t>
            </a:r>
            <a:r>
              <a:rPr lang="en-US" sz="1800" b="1" dirty="0"/>
              <a:t>static </a:t>
            </a:r>
            <a:r>
              <a:rPr lang="en-US" sz="1800" dirty="0" err="1"/>
              <a:t>SystemMessaging</a:t>
            </a:r>
            <a:r>
              <a:rPr lang="en-US" sz="1800" dirty="0"/>
              <a:t>* </a:t>
            </a:r>
            <a:r>
              <a:rPr lang="en-US" sz="1800" dirty="0" err="1"/>
              <a:t>GetInstance</a:t>
            </a:r>
            <a:r>
              <a:rPr lang="en-US" sz="1800" dirty="0"/>
              <a:t>();  //! -- returns a pointer to the sim instance of </a:t>
            </a:r>
            <a:r>
              <a:rPr lang="en-US" sz="1800" dirty="0" err="1"/>
              <a:t>SystemMessaging</a:t>
            </a:r>
            <a:br>
              <a:rPr lang="en-US" sz="1800" dirty="0"/>
            </a:br>
            <a:r>
              <a:rPr lang="en-US" sz="1800" dirty="0"/>
              <a:t>    uint64_t </a:t>
            </a:r>
            <a:r>
              <a:rPr lang="en-US" sz="1800" dirty="0" err="1"/>
              <a:t>AttachStorageBucket</a:t>
            </a:r>
            <a:r>
              <a:rPr lang="en-US" sz="1800" dirty="0"/>
              <a:t>(</a:t>
            </a:r>
            <a:r>
              <a:rPr lang="en-US" sz="1800" dirty="0" err="1"/>
              <a:t>std</a:t>
            </a:r>
            <a:r>
              <a:rPr lang="en-US" sz="1800" dirty="0"/>
              <a:t>::string </a:t>
            </a:r>
            <a:r>
              <a:rPr lang="en-US" sz="1800" dirty="0" err="1"/>
              <a:t>bufferName</a:t>
            </a:r>
            <a:r>
              <a:rPr lang="en-US" sz="1800" dirty="0"/>
              <a:t> = "");  //! -- adds a new buffer to the messaging system</a:t>
            </a:r>
            <a:br>
              <a:rPr lang="en-US" sz="1800" dirty="0"/>
            </a:br>
            <a:r>
              <a:rPr lang="en-US" sz="1800" dirty="0"/>
              <a:t>    </a:t>
            </a:r>
            <a:r>
              <a:rPr lang="en-US" sz="1800" b="1" dirty="0"/>
              <a:t>void </a:t>
            </a:r>
            <a:r>
              <a:rPr lang="en-US" sz="1800" dirty="0" err="1"/>
              <a:t>SetNumMessages</a:t>
            </a:r>
            <a:r>
              <a:rPr lang="en-US" sz="1800" dirty="0"/>
              <a:t>(uint64_t </a:t>
            </a:r>
            <a:r>
              <a:rPr lang="en-US" sz="1800" dirty="0" err="1"/>
              <a:t>MessageCount</a:t>
            </a:r>
            <a:r>
              <a:rPr lang="en-US" sz="1800" dirty="0"/>
              <a:t>);  //! --updates message count in buffer header</a:t>
            </a:r>
            <a:br>
              <a:rPr lang="en-US" sz="1800" dirty="0"/>
            </a:br>
            <a:r>
              <a:rPr lang="en-US" sz="1800" dirty="0"/>
              <a:t>    uint64_t </a:t>
            </a:r>
            <a:r>
              <a:rPr lang="en-US" sz="1800" dirty="0" err="1"/>
              <a:t>GetMessageCount</a:t>
            </a:r>
            <a:r>
              <a:rPr lang="en-US" sz="1800" dirty="0"/>
              <a:t>(int32_t </a:t>
            </a:r>
            <a:r>
              <a:rPr lang="en-US" sz="1800" dirty="0" err="1"/>
              <a:t>bufferSelect</a:t>
            </a:r>
            <a:r>
              <a:rPr lang="en-US" sz="1800" dirty="0"/>
              <a:t> = -1);  //! --gets the number of messages in buffer </a:t>
            </a:r>
            <a:r>
              <a:rPr lang="en-US" sz="1800" dirty="0" err="1"/>
              <a:t>bufferSelect</a:t>
            </a:r>
            <a:br>
              <a:rPr lang="en-US" sz="1800" dirty="0"/>
            </a:br>
            <a:r>
              <a:rPr lang="en-US" sz="1800" dirty="0"/>
              <a:t>    </a:t>
            </a:r>
            <a:r>
              <a:rPr lang="en-US" sz="1800" b="1" dirty="0"/>
              <a:t>void </a:t>
            </a:r>
            <a:r>
              <a:rPr lang="en-US" sz="1800" dirty="0" err="1"/>
              <a:t>ClearMessageBuffer</a:t>
            </a:r>
            <a:r>
              <a:rPr lang="en-US" sz="1800" dirty="0"/>
              <a:t>();  //! -- sets current buffer to zeros</a:t>
            </a:r>
            <a:br>
              <a:rPr lang="en-US" sz="1800" dirty="0"/>
            </a:br>
            <a:r>
              <a:rPr lang="en-US" sz="1800" dirty="0"/>
              <a:t>    uint64_t </a:t>
            </a:r>
            <a:r>
              <a:rPr lang="en-US" sz="1800" dirty="0" err="1"/>
              <a:t>GetCurrentSize</a:t>
            </a:r>
            <a:r>
              <a:rPr lang="en-US" sz="1800" dirty="0"/>
              <a:t>();  //! -- returns size of current buffer</a:t>
            </a:r>
            <a:br>
              <a:rPr lang="en-US" sz="1800" dirty="0"/>
            </a:br>
            <a:r>
              <a:rPr lang="en-US" sz="1800" dirty="0"/>
              <a:t>    int64_t </a:t>
            </a:r>
            <a:r>
              <a:rPr lang="en-US" sz="1800" dirty="0" err="1"/>
              <a:t>CreateNewMessage</a:t>
            </a:r>
            <a:r>
              <a:rPr lang="en-US" sz="1800" dirty="0"/>
              <a:t>(std::string </a:t>
            </a:r>
            <a:r>
              <a:rPr lang="en-US" sz="1800" dirty="0" err="1"/>
              <a:t>MessageName</a:t>
            </a:r>
            <a:r>
              <a:rPr lang="en-US" sz="1800" dirty="0"/>
              <a:t>, uint64_t </a:t>
            </a:r>
            <a:r>
              <a:rPr lang="en-US" sz="1800" dirty="0" err="1"/>
              <a:t>MaxSize</a:t>
            </a:r>
            <a:r>
              <a:rPr lang="en-US" sz="1800" dirty="0"/>
              <a:t>,</a:t>
            </a:r>
            <a:br>
              <a:rPr lang="en-US" sz="1800" dirty="0"/>
            </a:br>
            <a:r>
              <a:rPr lang="en-US" sz="1800" dirty="0"/>
              <a:t>        uint64_t </a:t>
            </a:r>
            <a:r>
              <a:rPr lang="en-US" sz="1800" dirty="0" err="1"/>
              <a:t>NumMessageBuffers</a:t>
            </a:r>
            <a:r>
              <a:rPr lang="en-US" sz="1800" dirty="0"/>
              <a:t> = 2, std::string </a:t>
            </a:r>
            <a:r>
              <a:rPr lang="en-US" sz="1800" dirty="0" err="1"/>
              <a:t>messageStruct</a:t>
            </a:r>
            <a:r>
              <a:rPr lang="en-US" sz="1800" dirty="0"/>
              <a:t> = "", int64_t </a:t>
            </a:r>
            <a:r>
              <a:rPr lang="en-US" sz="1800" dirty="0" err="1"/>
              <a:t>moduleID</a:t>
            </a:r>
            <a:r>
              <a:rPr lang="en-US" sz="1800" dirty="0"/>
              <a:t> = -1);</a:t>
            </a:r>
            <a:br>
              <a:rPr lang="en-US" sz="1800" dirty="0"/>
            </a:br>
            <a:r>
              <a:rPr lang="en-US" sz="1800" dirty="0"/>
              <a:t>    </a:t>
            </a:r>
            <a:r>
              <a:rPr lang="en-US" sz="1800" b="1" dirty="0"/>
              <a:t>bool </a:t>
            </a:r>
            <a:r>
              <a:rPr lang="en-US" sz="1800" dirty="0" err="1"/>
              <a:t>WriteMessage</a:t>
            </a:r>
            <a:r>
              <a:rPr lang="en-US" sz="1800" dirty="0"/>
              <a:t>(int64_t </a:t>
            </a:r>
            <a:r>
              <a:rPr lang="en-US" sz="1800" dirty="0" err="1"/>
              <a:t>MessageID</a:t>
            </a:r>
            <a:r>
              <a:rPr lang="en-US" sz="1800" dirty="0"/>
              <a:t>, uint64_t </a:t>
            </a:r>
            <a:r>
              <a:rPr lang="en-US" sz="1800" dirty="0" err="1"/>
              <a:t>ClockTimeNanos</a:t>
            </a:r>
            <a:r>
              <a:rPr lang="en-US" sz="1800" dirty="0"/>
              <a:t>, uint64_t </a:t>
            </a:r>
            <a:r>
              <a:rPr lang="en-US" sz="1800" dirty="0" err="1"/>
              <a:t>MsgSize</a:t>
            </a:r>
            <a:r>
              <a:rPr lang="en-US" sz="1800" dirty="0"/>
              <a:t>,</a:t>
            </a:r>
            <a:br>
              <a:rPr lang="en-US" sz="1800" dirty="0"/>
            </a:br>
            <a:r>
              <a:rPr lang="en-US" sz="1800" dirty="0"/>
              <a:t>                      </a:t>
            </a:r>
            <a:r>
              <a:rPr lang="en-US" sz="1800" b="1" dirty="0"/>
              <a:t>void </a:t>
            </a:r>
            <a:r>
              <a:rPr lang="en-US" sz="1800" dirty="0"/>
              <a:t>*</a:t>
            </a:r>
            <a:r>
              <a:rPr lang="en-US" sz="1800" dirty="0" err="1"/>
              <a:t>MsgPayload</a:t>
            </a:r>
            <a:r>
              <a:rPr lang="en-US" sz="1800" dirty="0"/>
              <a:t>, int64_t </a:t>
            </a:r>
            <a:r>
              <a:rPr lang="en-US" sz="1800" dirty="0" err="1"/>
              <a:t>moduleID</a:t>
            </a:r>
            <a:r>
              <a:rPr lang="en-US" sz="1800" dirty="0"/>
              <a:t> = -1);</a:t>
            </a:r>
            <a:br>
              <a:rPr lang="en-US" sz="1800" dirty="0"/>
            </a:br>
            <a:r>
              <a:rPr lang="en-US" sz="1800" dirty="0"/>
              <a:t>    </a:t>
            </a:r>
            <a:r>
              <a:rPr lang="en-US" sz="1800" b="1" dirty="0"/>
              <a:t>bool </a:t>
            </a:r>
            <a:r>
              <a:rPr lang="en-US" sz="1800" dirty="0" err="1"/>
              <a:t>ReadMessage</a:t>
            </a:r>
            <a:r>
              <a:rPr lang="en-US" sz="1800" dirty="0"/>
              <a:t>(int64_t </a:t>
            </a:r>
            <a:r>
              <a:rPr lang="en-US" sz="1800" dirty="0" err="1"/>
              <a:t>MessageID</a:t>
            </a:r>
            <a:r>
              <a:rPr lang="en-US" sz="1800" dirty="0"/>
              <a:t>, </a:t>
            </a:r>
            <a:r>
              <a:rPr lang="en-US" sz="1800" dirty="0" err="1"/>
              <a:t>SingleMessageHeader</a:t>
            </a:r>
            <a:r>
              <a:rPr lang="en-US" sz="1800" dirty="0"/>
              <a:t> *</a:t>
            </a:r>
            <a:r>
              <a:rPr lang="en-US" sz="1800" dirty="0" err="1"/>
              <a:t>DataHeader</a:t>
            </a:r>
            <a:r>
              <a:rPr lang="en-US" sz="1800" dirty="0"/>
              <a:t>,</a:t>
            </a:r>
            <a:br>
              <a:rPr lang="en-US" sz="1800" dirty="0"/>
            </a:br>
            <a:r>
              <a:rPr lang="en-US" sz="1800" dirty="0"/>
              <a:t>                     uint64_t </a:t>
            </a:r>
            <a:r>
              <a:rPr lang="en-US" sz="1800" dirty="0" err="1"/>
              <a:t>MaxBytes</a:t>
            </a:r>
            <a:r>
              <a:rPr lang="en-US" sz="1800" dirty="0"/>
              <a:t>, </a:t>
            </a:r>
            <a:r>
              <a:rPr lang="en-US" sz="1800" b="1" dirty="0"/>
              <a:t>void </a:t>
            </a:r>
            <a:r>
              <a:rPr lang="en-US" sz="1800" dirty="0"/>
              <a:t>*</a:t>
            </a:r>
            <a:r>
              <a:rPr lang="en-US" sz="1800" dirty="0" err="1"/>
              <a:t>MsgPayload</a:t>
            </a:r>
            <a:r>
              <a:rPr lang="en-US" sz="1800" dirty="0"/>
              <a:t>, int64_t </a:t>
            </a:r>
            <a:r>
              <a:rPr lang="en-US" sz="1800" dirty="0" err="1"/>
              <a:t>moduleID</a:t>
            </a:r>
            <a:r>
              <a:rPr lang="en-US" sz="1800" dirty="0"/>
              <a:t>=-1, uint64_t </a:t>
            </a:r>
            <a:r>
              <a:rPr lang="en-US" sz="1800" dirty="0" err="1"/>
              <a:t>CurrentOffset</a:t>
            </a:r>
            <a:r>
              <a:rPr lang="en-US" sz="1800" dirty="0"/>
              <a:t>=0);</a:t>
            </a:r>
            <a:br>
              <a:rPr lang="en-US" sz="1800" dirty="0"/>
            </a:br>
            <a:r>
              <a:rPr lang="en-US" sz="1800" dirty="0"/>
              <a:t>    </a:t>
            </a:r>
            <a:r>
              <a:rPr lang="en-US" sz="1800" b="1" dirty="0"/>
              <a:t>static void </a:t>
            </a:r>
            <a:r>
              <a:rPr lang="en-US" sz="1800" dirty="0" err="1"/>
              <a:t>AccessMessageData</a:t>
            </a:r>
            <a:r>
              <a:rPr lang="en-US" sz="1800" dirty="0"/>
              <a:t>(uint8_t *</a:t>
            </a:r>
            <a:r>
              <a:rPr lang="en-US" sz="1800" dirty="0" err="1"/>
              <a:t>MsgBuffer</a:t>
            </a:r>
            <a:r>
              <a:rPr lang="en-US" sz="1800" dirty="0"/>
              <a:t>, uint64_t </a:t>
            </a:r>
            <a:r>
              <a:rPr lang="en-US" sz="1800" dirty="0" err="1"/>
              <a:t>maxMsgBytes</a:t>
            </a:r>
            <a:r>
              <a:rPr lang="en-US" sz="1800" dirty="0"/>
              <a:t>,</a:t>
            </a:r>
            <a:br>
              <a:rPr lang="en-US" sz="1800" dirty="0"/>
            </a:br>
            <a:r>
              <a:rPr lang="en-US" sz="1800" dirty="0"/>
              <a:t>                                  uint64_t </a:t>
            </a:r>
            <a:r>
              <a:rPr lang="en-US" sz="1800" dirty="0" err="1"/>
              <a:t>CurrentOffset</a:t>
            </a:r>
            <a:r>
              <a:rPr lang="en-US" sz="1800" dirty="0"/>
              <a:t>, </a:t>
            </a:r>
            <a:r>
              <a:rPr lang="en-US" sz="1800" dirty="0" err="1"/>
              <a:t>SingleMessageHeader</a:t>
            </a:r>
            <a:r>
              <a:rPr lang="en-US" sz="1800" dirty="0"/>
              <a:t> *</a:t>
            </a:r>
            <a:r>
              <a:rPr lang="en-US" sz="1800" dirty="0" err="1"/>
              <a:t>DataHeader</a:t>
            </a:r>
            <a:r>
              <a:rPr lang="en-US" sz="1800" dirty="0"/>
              <a:t>,</a:t>
            </a:r>
            <a:br>
              <a:rPr lang="en-US" sz="1800" dirty="0"/>
            </a:br>
            <a:r>
              <a:rPr lang="en-US" sz="1800" dirty="0"/>
              <a:t>                                  uint64_t </a:t>
            </a:r>
            <a:r>
              <a:rPr lang="en-US" sz="1800" dirty="0" err="1"/>
              <a:t>maxReadBytes</a:t>
            </a:r>
            <a:r>
              <a:rPr lang="en-US" sz="1800" dirty="0"/>
              <a:t>, uint8_t *</a:t>
            </a:r>
            <a:r>
              <a:rPr lang="en-US" sz="1800" dirty="0" err="1"/>
              <a:t>OutputBuffer</a:t>
            </a:r>
            <a:r>
              <a:rPr lang="en-US" sz="1800" dirty="0"/>
              <a:t>);</a:t>
            </a:r>
            <a:br>
              <a:rPr lang="en-US" sz="1800" dirty="0"/>
            </a:br>
            <a:r>
              <a:rPr lang="en-US" sz="1800" dirty="0"/>
              <a:t>    </a:t>
            </a:r>
            <a:r>
              <a:rPr lang="en-US" sz="1800" dirty="0" err="1"/>
              <a:t>MessageHeaderData</a:t>
            </a:r>
            <a:r>
              <a:rPr lang="en-US" sz="1800" dirty="0"/>
              <a:t>* </a:t>
            </a:r>
            <a:r>
              <a:rPr lang="en-US" sz="1800" dirty="0" err="1"/>
              <a:t>FindMsgHeader</a:t>
            </a:r>
            <a:r>
              <a:rPr lang="en-US" sz="1800" dirty="0"/>
              <a:t>(int64_t </a:t>
            </a:r>
            <a:r>
              <a:rPr lang="en-US" sz="1800" dirty="0" err="1"/>
              <a:t>MessageID</a:t>
            </a:r>
            <a:r>
              <a:rPr lang="en-US" sz="1800" dirty="0"/>
              <a:t>, int32_t </a:t>
            </a:r>
            <a:r>
              <a:rPr lang="en-US" sz="1800" dirty="0" err="1"/>
              <a:t>bufferSelect</a:t>
            </a:r>
            <a:r>
              <a:rPr lang="en-US" sz="1800" dirty="0"/>
              <a:t>=-1);  //! -- returns a </a:t>
            </a:r>
            <a:r>
              <a:rPr lang="en-US" sz="1800" dirty="0" err="1"/>
              <a:t>MessageHeaderData</a:t>
            </a:r>
            <a:br>
              <a:rPr lang="en-US" sz="1800" dirty="0"/>
            </a:br>
            <a:r>
              <a:rPr lang="en-US" sz="1800" dirty="0"/>
              <a:t>    </a:t>
            </a:r>
            <a:r>
              <a:rPr lang="en-US" sz="1800" b="1" dirty="0"/>
              <a:t>void </a:t>
            </a:r>
            <a:r>
              <a:rPr lang="en-US" sz="1800" dirty="0" err="1"/>
              <a:t>PrintAllMessageData</a:t>
            </a:r>
            <a:r>
              <a:rPr lang="en-US" sz="1800" dirty="0"/>
              <a:t>();  //! -- prints data for messages in current buffer</a:t>
            </a:r>
            <a:br>
              <a:rPr lang="en-US" sz="1800" dirty="0"/>
            </a:br>
            <a:r>
              <a:rPr lang="en-US" sz="1800" dirty="0"/>
              <a:t>    </a:t>
            </a:r>
            <a:r>
              <a:rPr lang="en-US" sz="1800" b="1" dirty="0"/>
              <a:t>void </a:t>
            </a:r>
            <a:r>
              <a:rPr lang="en-US" sz="1800" dirty="0" err="1"/>
              <a:t>PrintMessageStats</a:t>
            </a:r>
            <a:r>
              <a:rPr lang="en-US" sz="1800" dirty="0"/>
              <a:t>(int64_t </a:t>
            </a:r>
            <a:r>
              <a:rPr lang="en-US" sz="1800" dirty="0" err="1"/>
              <a:t>MessageID</a:t>
            </a:r>
            <a:r>
              <a:rPr lang="en-US" sz="1800" dirty="0"/>
              <a:t>);  //! -- prints data for a single message by ID</a:t>
            </a:r>
            <a:br>
              <a:rPr lang="en-US" sz="1800" dirty="0"/>
            </a:br>
            <a:r>
              <a:rPr lang="en-US" sz="1800" dirty="0"/>
              <a:t>    std::string </a:t>
            </a:r>
            <a:r>
              <a:rPr lang="en-US" sz="1800" dirty="0" err="1"/>
              <a:t>FindMessageName</a:t>
            </a:r>
            <a:r>
              <a:rPr lang="en-US" sz="1800" dirty="0"/>
              <a:t>(int64_t </a:t>
            </a:r>
            <a:r>
              <a:rPr lang="en-US" sz="1800" dirty="0" err="1"/>
              <a:t>MessageID</a:t>
            </a:r>
            <a:r>
              <a:rPr lang="en-US" sz="1800" dirty="0"/>
              <a:t>, int32_t </a:t>
            </a:r>
            <a:r>
              <a:rPr lang="en-US" sz="1800" dirty="0" err="1"/>
              <a:t>bufferSelect</a:t>
            </a:r>
            <a:r>
              <a:rPr lang="en-US" sz="1800" dirty="0"/>
              <a:t>=-1);  //! -- searches only the selected buffer</a:t>
            </a:r>
            <a:br>
              <a:rPr lang="en-US" sz="1800" dirty="0"/>
            </a:br>
            <a:r>
              <a:rPr lang="en-US" sz="1800" dirty="0"/>
              <a:t>    int64_t </a:t>
            </a:r>
            <a:r>
              <a:rPr lang="en-US" sz="1800" dirty="0" err="1"/>
              <a:t>FindMessageID</a:t>
            </a:r>
            <a:r>
              <a:rPr lang="en-US" sz="1800" dirty="0"/>
              <a:t>(</a:t>
            </a:r>
            <a:r>
              <a:rPr lang="en-US" sz="1800" dirty="0" err="1"/>
              <a:t>std</a:t>
            </a:r>
            <a:r>
              <a:rPr lang="en-US" sz="1800" dirty="0"/>
              <a:t>::string </a:t>
            </a:r>
            <a:r>
              <a:rPr lang="en-US" sz="1800" dirty="0" err="1"/>
              <a:t>MessageName</a:t>
            </a:r>
            <a:r>
              <a:rPr lang="en-US" sz="1800" dirty="0"/>
              <a:t>, int32_t </a:t>
            </a:r>
            <a:r>
              <a:rPr lang="en-US" sz="1800" dirty="0" err="1"/>
              <a:t>bufferSelect</a:t>
            </a:r>
            <a:r>
              <a:rPr lang="en-US" sz="1800" dirty="0"/>
              <a:t>=-1);  //! -- searches only the selected buffer</a:t>
            </a:r>
            <a:br>
              <a:rPr lang="en-US" sz="1800" dirty="0"/>
            </a:br>
            <a:r>
              <a:rPr lang="en-US" sz="1800" dirty="0"/>
              <a:t>    int64_t </a:t>
            </a:r>
            <a:r>
              <a:rPr lang="en-US" sz="1800" dirty="0" err="1"/>
              <a:t>subscribeToMessage</a:t>
            </a:r>
            <a:r>
              <a:rPr lang="en-US" sz="1800" dirty="0"/>
              <a:t>(</a:t>
            </a:r>
            <a:r>
              <a:rPr lang="en-US" sz="1800" dirty="0" err="1"/>
              <a:t>std</a:t>
            </a:r>
            <a:r>
              <a:rPr lang="en-US" sz="1800" dirty="0"/>
              <a:t>::string </a:t>
            </a:r>
            <a:r>
              <a:rPr lang="en-US" sz="1800" dirty="0" err="1"/>
              <a:t>messageName</a:t>
            </a:r>
            <a:r>
              <a:rPr lang="en-US" sz="1800" dirty="0"/>
              <a:t>, uint64_t </a:t>
            </a:r>
            <a:r>
              <a:rPr lang="en-US" sz="1800" dirty="0" err="1"/>
              <a:t>messageSize</a:t>
            </a:r>
            <a:r>
              <a:rPr lang="en-US" sz="1800" dirty="0"/>
              <a:t>,</a:t>
            </a:r>
            <a:br>
              <a:rPr lang="en-US" sz="1800" dirty="0"/>
            </a:br>
            <a:r>
              <a:rPr lang="en-US" sz="1800" dirty="0"/>
              <a:t>        int64_t </a:t>
            </a:r>
            <a:r>
              <a:rPr lang="en-US" sz="1800" dirty="0" err="1"/>
              <a:t>moduleID</a:t>
            </a:r>
            <a:r>
              <a:rPr lang="en-US" sz="1800" dirty="0"/>
              <a:t>);</a:t>
            </a:r>
            <a:br>
              <a:rPr lang="en-US" sz="1800" dirty="0"/>
            </a:br>
            <a:r>
              <a:rPr lang="en-US" sz="1800" dirty="0"/>
              <a:t>    uint64_t </a:t>
            </a:r>
            <a:r>
              <a:rPr lang="en-US" sz="1800" dirty="0" err="1"/>
              <a:t>checkoutModuleID</a:t>
            </a:r>
            <a:r>
              <a:rPr lang="en-US" sz="1800" dirty="0"/>
              <a:t>();  //! -- Assigns next integer module ID</a:t>
            </a:r>
            <a:br>
              <a:rPr lang="en-US" sz="1800" dirty="0"/>
            </a:br>
            <a:r>
              <a:rPr lang="en-US" sz="1800" dirty="0"/>
              <a:t>    </a:t>
            </a:r>
            <a:r>
              <a:rPr lang="en-US" sz="1800" b="1" dirty="0"/>
              <a:t>void </a:t>
            </a:r>
            <a:r>
              <a:rPr lang="en-US" sz="1800" dirty="0" err="1"/>
              <a:t>selectMessageBuffer</a:t>
            </a:r>
            <a:r>
              <a:rPr lang="en-US" sz="1800" dirty="0"/>
              <a:t>(uint64_t </a:t>
            </a:r>
            <a:r>
              <a:rPr lang="en-US" sz="1800" dirty="0" err="1"/>
              <a:t>bufferUse</a:t>
            </a:r>
            <a:r>
              <a:rPr lang="en-US" sz="1800" dirty="0"/>
              <a:t>);  //! -- sets a default buffer for everything to use</a:t>
            </a:r>
            <a:br>
              <a:rPr lang="en-US" sz="1800" dirty="0"/>
            </a:br>
            <a:r>
              <a:rPr lang="en-US" sz="1800" dirty="0"/>
              <a:t>    uint64_t </a:t>
            </a:r>
            <a:r>
              <a:rPr lang="en-US" sz="1800" dirty="0" err="1"/>
              <a:t>getProcessCount</a:t>
            </a:r>
            <a:r>
              <a:rPr lang="en-US" sz="1800" dirty="0"/>
              <a:t>() {</a:t>
            </a:r>
            <a:r>
              <a:rPr lang="en-US" sz="1800" b="1" dirty="0"/>
              <a:t>return</a:t>
            </a:r>
            <a:r>
              <a:rPr lang="en-US" sz="1800" dirty="0"/>
              <a:t>(</a:t>
            </a:r>
            <a:r>
              <a:rPr lang="en-US" sz="1800" b="1" dirty="0"/>
              <a:t>this</a:t>
            </a:r>
            <a:r>
              <a:rPr lang="en-US" sz="1800" dirty="0"/>
              <a:t>-&gt;</a:t>
            </a:r>
            <a:r>
              <a:rPr lang="en-US" sz="1800" dirty="0" err="1"/>
              <a:t>dataBuffers.size</a:t>
            </a:r>
            <a:r>
              <a:rPr lang="en-US" sz="1800" dirty="0"/>
              <a:t>());}</a:t>
            </a:r>
            <a:br>
              <a:rPr lang="en-US" sz="1800" dirty="0"/>
            </a:br>
            <a:r>
              <a:rPr lang="en-US" sz="1800" dirty="0"/>
              <a:t>    </a:t>
            </a:r>
            <a:r>
              <a:rPr lang="en-US" sz="1800" dirty="0" err="1"/>
              <a:t>MessageIdentData</a:t>
            </a:r>
            <a:r>
              <a:rPr lang="en-US" sz="1800" dirty="0"/>
              <a:t> </a:t>
            </a:r>
            <a:r>
              <a:rPr lang="en-US" sz="1800" dirty="0" err="1"/>
              <a:t>messagePublishSearch</a:t>
            </a:r>
            <a:r>
              <a:rPr lang="en-US" sz="1800" dirty="0"/>
              <a:t>(</a:t>
            </a:r>
            <a:r>
              <a:rPr lang="en-US" sz="1800" dirty="0" err="1"/>
              <a:t>std</a:t>
            </a:r>
            <a:r>
              <a:rPr lang="en-US" sz="1800" dirty="0"/>
              <a:t>::string </a:t>
            </a:r>
            <a:r>
              <a:rPr lang="en-US" sz="1800" dirty="0" err="1"/>
              <a:t>messageName</a:t>
            </a:r>
            <a:r>
              <a:rPr lang="en-US" sz="1800" dirty="0"/>
              <a:t>);  //! -- returns </a:t>
            </a:r>
            <a:r>
              <a:rPr lang="en-US" sz="1800" dirty="0" err="1"/>
              <a:t>MessageIdentData</a:t>
            </a:r>
            <a:r>
              <a:rPr lang="en-US" sz="1800" dirty="0"/>
              <a:t> if found</a:t>
            </a:r>
            <a:br>
              <a:rPr lang="en-US" sz="1800" dirty="0"/>
            </a:br>
            <a:r>
              <a:rPr lang="en-US" sz="1800" dirty="0"/>
              <a:t>    int64_t </a:t>
            </a:r>
            <a:r>
              <a:rPr lang="en-US" sz="1800" dirty="0" err="1"/>
              <a:t>findMessageBuffer</a:t>
            </a:r>
            <a:r>
              <a:rPr lang="en-US" sz="1800" dirty="0"/>
              <a:t>(</a:t>
            </a:r>
            <a:r>
              <a:rPr lang="en-US" sz="1800" dirty="0" err="1"/>
              <a:t>std</a:t>
            </a:r>
            <a:r>
              <a:rPr lang="en-US" sz="1800" dirty="0"/>
              <a:t>::string </a:t>
            </a:r>
            <a:r>
              <a:rPr lang="en-US" sz="1800" dirty="0" err="1"/>
              <a:t>bufferName</a:t>
            </a:r>
            <a:r>
              <a:rPr lang="en-US" sz="1800" dirty="0"/>
              <a:t>);</a:t>
            </a:r>
            <a:br>
              <a:rPr lang="en-US" sz="1800" dirty="0"/>
            </a:br>
            <a:r>
              <a:rPr lang="en-US" sz="1800" dirty="0"/>
              <a:t>    </a:t>
            </a:r>
            <a:r>
              <a:rPr lang="en-US" sz="1800" dirty="0" err="1"/>
              <a:t>std</a:t>
            </a:r>
            <a:r>
              <a:rPr lang="en-US" sz="1800" dirty="0"/>
              <a:t>::set&lt;</a:t>
            </a:r>
            <a:r>
              <a:rPr lang="en-US" sz="1800" dirty="0" err="1"/>
              <a:t>std</a:t>
            </a:r>
            <a:r>
              <a:rPr lang="en-US" sz="1800" dirty="0"/>
              <a:t>::string&gt; </a:t>
            </a:r>
            <a:r>
              <a:rPr lang="en-US" sz="1800" dirty="0" err="1"/>
              <a:t>getUnpublishedMessages</a:t>
            </a:r>
            <a:r>
              <a:rPr lang="en-US" sz="1800" dirty="0"/>
              <a:t>();  //! -- returns </a:t>
            </a:r>
            <a:r>
              <a:rPr lang="en-US" sz="1800" dirty="0" err="1"/>
              <a:t>msgs</a:t>
            </a:r>
            <a:r>
              <a:rPr lang="en-US" sz="1800" dirty="0"/>
              <a:t> no one has access rights to</a:t>
            </a:r>
            <a:br>
              <a:rPr lang="en-US" sz="1800" dirty="0"/>
            </a:br>
            <a:r>
              <a:rPr lang="en-US" sz="1800" dirty="0"/>
              <a:t>    </a:t>
            </a:r>
            <a:r>
              <a:rPr lang="en-US" sz="1800" dirty="0" err="1"/>
              <a:t>std</a:t>
            </a:r>
            <a:r>
              <a:rPr lang="en-US" sz="1800" dirty="0"/>
              <a:t>::set&lt;</a:t>
            </a:r>
            <a:r>
              <a:rPr lang="en-US" sz="1800" dirty="0" err="1"/>
              <a:t>std</a:t>
            </a:r>
            <a:r>
              <a:rPr lang="en-US" sz="1800" dirty="0"/>
              <a:t>::string&gt; </a:t>
            </a:r>
            <a:r>
              <a:rPr lang="en-US" sz="1800" dirty="0" err="1"/>
              <a:t>getUniqueMessageNames</a:t>
            </a:r>
            <a:r>
              <a:rPr lang="en-US" sz="1800" dirty="0"/>
              <a:t>();  //! -- searched across all buffers</a:t>
            </a:r>
            <a:br>
              <a:rPr lang="en-US" sz="1800" dirty="0"/>
            </a:br>
            <a:r>
              <a:rPr lang="en-US" sz="1800" dirty="0"/>
              <a:t>    std::set&lt;std::pair&lt;</a:t>
            </a:r>
            <a:r>
              <a:rPr lang="en-US" sz="1800" b="1" dirty="0"/>
              <a:t>long int</a:t>
            </a:r>
            <a:r>
              <a:rPr lang="en-US" sz="1800" dirty="0"/>
              <a:t>, </a:t>
            </a:r>
            <a:r>
              <a:rPr lang="en-US" sz="1800" b="1" dirty="0"/>
              <a:t>long int</a:t>
            </a:r>
            <a:r>
              <a:rPr lang="en-US" sz="1800" dirty="0"/>
              <a:t>&gt;&gt;</a:t>
            </a:r>
            <a:br>
              <a:rPr lang="en-US" sz="1800" dirty="0"/>
            </a:br>
            <a:r>
              <a:rPr lang="en-US" sz="1800" dirty="0"/>
              <a:t>        </a:t>
            </a:r>
            <a:r>
              <a:rPr lang="en-US" sz="1800" dirty="0" err="1"/>
              <a:t>getMessageExchangeData</a:t>
            </a:r>
            <a:r>
              <a:rPr lang="en-US" sz="1800" dirty="0"/>
              <a:t>(int64_t </a:t>
            </a:r>
            <a:r>
              <a:rPr lang="en-US" sz="1800" dirty="0" err="1"/>
              <a:t>MessageID</a:t>
            </a:r>
            <a:r>
              <a:rPr lang="en-US" sz="1800" dirty="0"/>
              <a:t>);</a:t>
            </a:r>
            <a:br>
              <a:rPr lang="en-US" sz="1800" dirty="0"/>
            </a:br>
            <a:r>
              <a:rPr lang="en-US" sz="1800" dirty="0"/>
              <a:t>    </a:t>
            </a:r>
            <a:r>
              <a:rPr lang="en-US" sz="1800" b="1" dirty="0"/>
              <a:t>void </a:t>
            </a:r>
            <a:r>
              <a:rPr lang="en-US" sz="1800" dirty="0" err="1"/>
              <a:t>clearMessaging</a:t>
            </a:r>
            <a:r>
              <a:rPr lang="en-US" sz="1800" dirty="0"/>
              <a:t>();  //! -- wipes out all messages and buffers. total messaging system reset.</a:t>
            </a:r>
            <a:br>
              <a:rPr lang="en-US" sz="1800" dirty="0"/>
            </a:br>
            <a:r>
              <a:rPr lang="en-US" sz="1800" dirty="0"/>
              <a:t>    </a:t>
            </a:r>
            <a:r>
              <a:rPr lang="en-US" sz="1800" b="1" dirty="0"/>
              <a:t>bool </a:t>
            </a:r>
            <a:r>
              <a:rPr lang="en-US" sz="1800" dirty="0" err="1"/>
              <a:t>obtainWriteRights</a:t>
            </a:r>
            <a:r>
              <a:rPr lang="en-US" sz="1800" dirty="0"/>
              <a:t>(int64_t </a:t>
            </a:r>
            <a:r>
              <a:rPr lang="en-US" sz="1800" dirty="0" err="1"/>
              <a:t>MessageID</a:t>
            </a:r>
            <a:r>
              <a:rPr lang="en-US" sz="1800" dirty="0"/>
              <a:t>, int64_t </a:t>
            </a:r>
            <a:r>
              <a:rPr lang="en-US" sz="1800" dirty="0" err="1"/>
              <a:t>moduleID</a:t>
            </a:r>
            <a:r>
              <a:rPr lang="en-US" sz="1800" dirty="0"/>
              <a:t>);  //! -- grants rights to the requesting module</a:t>
            </a:r>
            <a:br>
              <a:rPr lang="en-US" sz="1800" dirty="0"/>
            </a:br>
            <a:r>
              <a:rPr lang="en-US" sz="1800" dirty="0"/>
              <a:t>    </a:t>
            </a:r>
            <a:r>
              <a:rPr lang="en-US" sz="1800" b="1" dirty="0"/>
              <a:t>bool </a:t>
            </a:r>
            <a:r>
              <a:rPr lang="en-US" sz="1800" dirty="0" err="1"/>
              <a:t>obtainReadRights</a:t>
            </a:r>
            <a:r>
              <a:rPr lang="en-US" sz="1800" dirty="0"/>
              <a:t>(int64_t </a:t>
            </a:r>
            <a:r>
              <a:rPr lang="en-US" sz="1800" dirty="0" err="1"/>
              <a:t>MessageID</a:t>
            </a:r>
            <a:r>
              <a:rPr lang="en-US" sz="1800" dirty="0"/>
              <a:t>, int64_t </a:t>
            </a:r>
            <a:r>
              <a:rPr lang="en-US" sz="1800" dirty="0" err="1"/>
              <a:t>moduleID</a:t>
            </a:r>
            <a:r>
              <a:rPr lang="en-US" sz="1800" dirty="0"/>
              <a:t>);  //! -- grants rights to the requesting module</a:t>
            </a:r>
            <a:br>
              <a:rPr lang="en-US" sz="1800" dirty="0"/>
            </a:br>
            <a:r>
              <a:rPr lang="en-US" sz="1800" dirty="0"/>
              <a:t>    uint64_t </a:t>
            </a:r>
            <a:r>
              <a:rPr lang="en-US" sz="1800" dirty="0" err="1"/>
              <a:t>getFailureCount</a:t>
            </a:r>
            <a:r>
              <a:rPr lang="en-US" sz="1800" dirty="0"/>
              <a:t>() {</a:t>
            </a:r>
            <a:r>
              <a:rPr lang="en-US" sz="1800" b="1" dirty="0"/>
              <a:t>return </a:t>
            </a:r>
            <a:r>
              <a:rPr lang="en-US" sz="1800" dirty="0"/>
              <a:t>(</a:t>
            </a:r>
            <a:r>
              <a:rPr lang="en-US" sz="1800" b="1" dirty="0"/>
              <a:t>this</a:t>
            </a:r>
            <a:r>
              <a:rPr lang="en-US" sz="1800" dirty="0"/>
              <a:t>-&gt;</a:t>
            </a:r>
            <a:r>
              <a:rPr lang="en-US" sz="1800" dirty="0" err="1"/>
              <a:t>CreateFails</a:t>
            </a:r>
            <a:r>
              <a:rPr lang="en-US" sz="1800" dirty="0"/>
              <a:t> + </a:t>
            </a:r>
            <a:r>
              <a:rPr lang="en-US" sz="1800" b="1" dirty="0"/>
              <a:t>this</a:t>
            </a:r>
            <a:r>
              <a:rPr lang="en-US" sz="1800" dirty="0"/>
              <a:t>-&gt;</a:t>
            </a:r>
            <a:r>
              <a:rPr lang="en-US" sz="1800" dirty="0" err="1"/>
              <a:t>ReadFails</a:t>
            </a:r>
            <a:r>
              <a:rPr lang="en-US" sz="1800" dirty="0"/>
              <a:t> + </a:t>
            </a:r>
            <a:r>
              <a:rPr lang="en-US" sz="1800" b="1" dirty="0"/>
              <a:t>this</a:t>
            </a:r>
            <a:r>
              <a:rPr lang="en-US" sz="1800" dirty="0"/>
              <a:t>-&gt;</a:t>
            </a:r>
            <a:r>
              <a:rPr lang="en-US" sz="1800" dirty="0" err="1"/>
              <a:t>WriteFails</a:t>
            </a:r>
            <a:r>
              <a:rPr lang="en-US" sz="1800" dirty="0"/>
              <a:t>);}</a:t>
            </a:r>
            <a:br>
              <a:rPr lang="en-US" sz="1800" dirty="0"/>
            </a:br>
            <a:br>
              <a:rPr lang="en-US" sz="1800" dirty="0"/>
            </a:br>
            <a:r>
              <a:rPr lang="en-US" sz="1800" b="1" dirty="0"/>
              <a:t>private</a:t>
            </a:r>
            <a:r>
              <a:rPr lang="en-US" sz="1800" dirty="0"/>
              <a:t>:</a:t>
            </a:r>
            <a:br>
              <a:rPr lang="en-US" sz="1800" dirty="0"/>
            </a:br>
            <a:r>
              <a:rPr lang="en-US" sz="1800" dirty="0"/>
              <a:t>    </a:t>
            </a:r>
            <a:r>
              <a:rPr lang="en-US" sz="1800" dirty="0" err="1"/>
              <a:t>SystemMessaging</a:t>
            </a:r>
            <a:r>
              <a:rPr lang="en-US" sz="1800" dirty="0"/>
              <a:t>();</a:t>
            </a:r>
            <a:br>
              <a:rPr lang="en-US" sz="1800" dirty="0"/>
            </a:br>
            <a:r>
              <a:rPr lang="en-US" sz="1800" dirty="0"/>
              <a:t>    ~</a:t>
            </a:r>
            <a:r>
              <a:rPr lang="en-US" sz="1800" dirty="0" err="1"/>
              <a:t>SystemMessaging</a:t>
            </a:r>
            <a:r>
              <a:rPr lang="en-US" sz="1800" dirty="0"/>
              <a:t>();</a:t>
            </a:r>
            <a:br>
              <a:rPr lang="en-US" sz="1800" dirty="0"/>
            </a:br>
            <a:r>
              <a:rPr lang="en-US" sz="1800" dirty="0"/>
              <a:t>    </a:t>
            </a:r>
            <a:r>
              <a:rPr lang="en-US" sz="1800" dirty="0" err="1"/>
              <a:t>SystemMessaging</a:t>
            </a:r>
            <a:r>
              <a:rPr lang="en-US" sz="1800" dirty="0"/>
              <a:t>(</a:t>
            </a:r>
            <a:r>
              <a:rPr lang="en-US" sz="1800" dirty="0" err="1"/>
              <a:t>SystemMessaging</a:t>
            </a:r>
            <a:r>
              <a:rPr lang="en-US" sz="1800" dirty="0"/>
              <a:t> </a:t>
            </a:r>
            <a:r>
              <a:rPr lang="en-US" sz="1800" b="1" dirty="0" err="1"/>
              <a:t>const</a:t>
            </a:r>
            <a:r>
              <a:rPr lang="en-US" sz="1800" b="1" dirty="0"/>
              <a:t> </a:t>
            </a:r>
            <a:r>
              <a:rPr lang="en-US" sz="1800" dirty="0"/>
              <a:t>&amp;) {};</a:t>
            </a:r>
            <a:br>
              <a:rPr lang="en-US" sz="1800" dirty="0"/>
            </a:br>
            <a:r>
              <a:rPr lang="en-US" sz="1800" dirty="0"/>
              <a:t>    </a:t>
            </a:r>
            <a:r>
              <a:rPr lang="en-US" sz="1800" dirty="0" err="1"/>
              <a:t>SystemMessaging</a:t>
            </a:r>
            <a:r>
              <a:rPr lang="en-US" sz="1800" dirty="0"/>
              <a:t>&amp; </a:t>
            </a:r>
            <a:r>
              <a:rPr lang="en-US" sz="1800" b="1" dirty="0"/>
              <a:t>operator </a:t>
            </a:r>
            <a:r>
              <a:rPr lang="en-US" sz="1800" dirty="0"/>
              <a:t>=(</a:t>
            </a:r>
            <a:r>
              <a:rPr lang="en-US" sz="1800" dirty="0" err="1"/>
              <a:t>SystemMessaging</a:t>
            </a:r>
            <a:r>
              <a:rPr lang="en-US" sz="1800" dirty="0"/>
              <a:t> </a:t>
            </a:r>
            <a:r>
              <a:rPr lang="en-US" sz="1800" b="1" dirty="0" err="1"/>
              <a:t>const</a:t>
            </a:r>
            <a:r>
              <a:rPr lang="en-US" sz="1800" b="1" dirty="0"/>
              <a:t> </a:t>
            </a:r>
            <a:r>
              <a:rPr lang="en-US" sz="1800" dirty="0"/>
              <a:t>&amp;){</a:t>
            </a:r>
            <a:r>
              <a:rPr lang="en-US" sz="1800" b="1" dirty="0"/>
              <a:t>return</a:t>
            </a:r>
            <a:r>
              <a:rPr lang="en-US" sz="1800" dirty="0"/>
              <a:t>(*</a:t>
            </a:r>
            <a:r>
              <a:rPr lang="en-US" sz="1800" b="1" dirty="0"/>
              <a:t>this</a:t>
            </a:r>
            <a:r>
              <a:rPr lang="en-US" sz="1800" dirty="0"/>
              <a:t>);};</a:t>
            </a:r>
            <a:endParaRPr kumimoji="0" lang="en-US" sz="18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endParaRPr>
          </a:p>
        </p:txBody>
      </p:sp>
    </p:spTree>
    <p:extLst>
      <p:ext uri="{BB962C8B-B14F-4D97-AF65-F5344CB8AC3E}">
        <p14:creationId xmlns:p14="http://schemas.microsoft.com/office/powerpoint/2010/main" val="1948411214"/>
      </p:ext>
    </p:extLst>
  </p:cSld>
  <p:clrMapOvr>
    <a:masterClrMapping/>
  </p:clrMapOvr>
  <p:transition spd="med"/>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EFCDC-E216-A84F-846E-0C63BA8D2674}"/>
              </a:ext>
            </a:extLst>
          </p:cNvPr>
          <p:cNvSpPr>
            <a:spLocks noGrp="1"/>
          </p:cNvSpPr>
          <p:nvPr>
            <p:ph type="title"/>
          </p:nvPr>
        </p:nvSpPr>
        <p:spPr/>
        <p:txBody>
          <a:bodyPr/>
          <a:lstStyle/>
          <a:p>
            <a:r>
              <a:rPr lang="en-US" dirty="0"/>
              <a:t>What does </a:t>
            </a:r>
            <a:r>
              <a:rPr lang="en-US" dirty="0" err="1"/>
              <a:t>SystemMessaging</a:t>
            </a:r>
            <a:r>
              <a:rPr lang="en-US" dirty="0"/>
              <a:t>() do?</a:t>
            </a:r>
          </a:p>
        </p:txBody>
      </p:sp>
      <p:cxnSp>
        <p:nvCxnSpPr>
          <p:cNvPr id="6" name="Straight Arrow Connector 5">
            <a:extLst>
              <a:ext uri="{FF2B5EF4-FFF2-40B4-BE49-F238E27FC236}">
                <a16:creationId xmlns:a16="http://schemas.microsoft.com/office/drawing/2014/main" id="{9810BD4D-AA54-F544-8BA3-3B25B1E51B5F}"/>
              </a:ext>
            </a:extLst>
          </p:cNvPr>
          <p:cNvCxnSpPr>
            <a:cxnSpLocks/>
          </p:cNvCxnSpPr>
          <p:nvPr/>
        </p:nvCxnSpPr>
        <p:spPr>
          <a:xfrm flipH="1">
            <a:off x="11822723" y="11211034"/>
            <a:ext cx="2378186" cy="0"/>
          </a:xfrm>
          <a:prstGeom prst="straightConnector1">
            <a:avLst/>
          </a:prstGeom>
          <a:noFill/>
          <a:ln w="762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9" name="TextBox 8">
            <a:extLst>
              <a:ext uri="{FF2B5EF4-FFF2-40B4-BE49-F238E27FC236}">
                <a16:creationId xmlns:a16="http://schemas.microsoft.com/office/drawing/2014/main" id="{5AA55DEF-22F3-3F49-8A7B-06EB8FEE1D19}"/>
              </a:ext>
            </a:extLst>
          </p:cNvPr>
          <p:cNvSpPr txBox="1"/>
          <p:nvPr/>
        </p:nvSpPr>
        <p:spPr>
          <a:xfrm>
            <a:off x="14399667" y="10733981"/>
            <a:ext cx="7524750" cy="9541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822960" rtl="0" fontAlgn="auto" latinLnBrk="0" hangingPunct="0">
              <a:lnSpc>
                <a:spcPct val="100000"/>
              </a:lnSpc>
              <a:spcBef>
                <a:spcPts val="0"/>
              </a:spcBef>
              <a:spcAft>
                <a:spcPts val="0"/>
              </a:spcAft>
              <a:buClrTx/>
              <a:buSzTx/>
              <a:buFontTx/>
              <a:buNone/>
              <a:tabLst/>
            </a:pPr>
            <a:r>
              <a:rPr lang="en-US" sz="2500" dirty="0">
                <a:solidFill>
                  <a:schemeClr val="tx1"/>
                </a:solidFill>
              </a:rPr>
              <a:t>Give the requesting module permission to write to the message (in the currently selected buffer, of course).</a:t>
            </a:r>
          </a:p>
        </p:txBody>
      </p:sp>
      <p:sp>
        <p:nvSpPr>
          <p:cNvPr id="8" name="Rectangle 7">
            <a:extLst>
              <a:ext uri="{FF2B5EF4-FFF2-40B4-BE49-F238E27FC236}">
                <a16:creationId xmlns:a16="http://schemas.microsoft.com/office/drawing/2014/main" id="{A51E1B43-0AED-3043-A8C1-DA30EE1820DB}"/>
              </a:ext>
            </a:extLst>
          </p:cNvPr>
          <p:cNvSpPr/>
          <p:nvPr/>
        </p:nvSpPr>
        <p:spPr>
          <a:xfrm>
            <a:off x="700056" y="1894059"/>
            <a:ext cx="12966516" cy="11772454"/>
          </a:xfrm>
          <a:prstGeom prst="rect">
            <a:avLst/>
          </a:prstGeom>
          <a:solidFill>
            <a:srgbClr val="C9B37C">
              <a:alpha val="50000"/>
            </a:srgbClr>
          </a:solidFill>
          <a:ln w="12700"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8580" tIns="68580" rIns="68580" bIns="68580" numCol="1" spcCol="38100" rtlCol="0" anchor="ctr">
            <a:spAutoFit/>
          </a:bodyPr>
          <a:lstStyle/>
          <a:p>
            <a:r>
              <a:rPr lang="en-US" sz="1800" b="1" dirty="0"/>
              <a:t>public</a:t>
            </a:r>
            <a:r>
              <a:rPr lang="en-US" sz="1800" dirty="0"/>
              <a:t>:</a:t>
            </a:r>
            <a:br>
              <a:rPr lang="en-US" sz="1800" dirty="0"/>
            </a:br>
            <a:r>
              <a:rPr lang="en-US" sz="1800" dirty="0"/>
              <a:t>    </a:t>
            </a:r>
            <a:r>
              <a:rPr lang="en-US" sz="1800" b="1" dirty="0"/>
              <a:t>static </a:t>
            </a:r>
            <a:r>
              <a:rPr lang="en-US" sz="1800" dirty="0" err="1"/>
              <a:t>SystemMessaging</a:t>
            </a:r>
            <a:r>
              <a:rPr lang="en-US" sz="1800" dirty="0"/>
              <a:t>* </a:t>
            </a:r>
            <a:r>
              <a:rPr lang="en-US" sz="1800" dirty="0" err="1"/>
              <a:t>GetInstance</a:t>
            </a:r>
            <a:r>
              <a:rPr lang="en-US" sz="1800" dirty="0"/>
              <a:t>();  //! -- returns a pointer to the sim instance of </a:t>
            </a:r>
            <a:r>
              <a:rPr lang="en-US" sz="1800" dirty="0" err="1"/>
              <a:t>SystemMessaging</a:t>
            </a:r>
            <a:br>
              <a:rPr lang="en-US" sz="1800" dirty="0"/>
            </a:br>
            <a:r>
              <a:rPr lang="en-US" sz="1800" dirty="0"/>
              <a:t>    uint64_t </a:t>
            </a:r>
            <a:r>
              <a:rPr lang="en-US" sz="1800" dirty="0" err="1"/>
              <a:t>AttachStorageBucket</a:t>
            </a:r>
            <a:r>
              <a:rPr lang="en-US" sz="1800" dirty="0"/>
              <a:t>(</a:t>
            </a:r>
            <a:r>
              <a:rPr lang="en-US" sz="1800" dirty="0" err="1"/>
              <a:t>std</a:t>
            </a:r>
            <a:r>
              <a:rPr lang="en-US" sz="1800" dirty="0"/>
              <a:t>::string </a:t>
            </a:r>
            <a:r>
              <a:rPr lang="en-US" sz="1800" dirty="0" err="1"/>
              <a:t>bufferName</a:t>
            </a:r>
            <a:r>
              <a:rPr lang="en-US" sz="1800" dirty="0"/>
              <a:t> = "");  //! -- adds a new buffer to the messaging system</a:t>
            </a:r>
            <a:br>
              <a:rPr lang="en-US" sz="1800" dirty="0"/>
            </a:br>
            <a:r>
              <a:rPr lang="en-US" sz="1800" dirty="0"/>
              <a:t>    </a:t>
            </a:r>
            <a:r>
              <a:rPr lang="en-US" sz="1800" b="1" dirty="0"/>
              <a:t>void </a:t>
            </a:r>
            <a:r>
              <a:rPr lang="en-US" sz="1800" dirty="0" err="1"/>
              <a:t>SetNumMessages</a:t>
            </a:r>
            <a:r>
              <a:rPr lang="en-US" sz="1800" dirty="0"/>
              <a:t>(uint64_t </a:t>
            </a:r>
            <a:r>
              <a:rPr lang="en-US" sz="1800" dirty="0" err="1"/>
              <a:t>MessageCount</a:t>
            </a:r>
            <a:r>
              <a:rPr lang="en-US" sz="1800" dirty="0"/>
              <a:t>);  //! --updates message count in buffer header</a:t>
            </a:r>
            <a:br>
              <a:rPr lang="en-US" sz="1800" dirty="0"/>
            </a:br>
            <a:r>
              <a:rPr lang="en-US" sz="1800" dirty="0"/>
              <a:t>    uint64_t </a:t>
            </a:r>
            <a:r>
              <a:rPr lang="en-US" sz="1800" dirty="0" err="1"/>
              <a:t>GetMessageCount</a:t>
            </a:r>
            <a:r>
              <a:rPr lang="en-US" sz="1800" dirty="0"/>
              <a:t>(int32_t </a:t>
            </a:r>
            <a:r>
              <a:rPr lang="en-US" sz="1800" dirty="0" err="1"/>
              <a:t>bufferSelect</a:t>
            </a:r>
            <a:r>
              <a:rPr lang="en-US" sz="1800" dirty="0"/>
              <a:t> = -1);  //! --gets the number of messages in buffer </a:t>
            </a:r>
            <a:r>
              <a:rPr lang="en-US" sz="1800" dirty="0" err="1"/>
              <a:t>bufferSelect</a:t>
            </a:r>
            <a:br>
              <a:rPr lang="en-US" sz="1800" dirty="0"/>
            </a:br>
            <a:r>
              <a:rPr lang="en-US" sz="1800" dirty="0"/>
              <a:t>    </a:t>
            </a:r>
            <a:r>
              <a:rPr lang="en-US" sz="1800" b="1" dirty="0"/>
              <a:t>void </a:t>
            </a:r>
            <a:r>
              <a:rPr lang="en-US" sz="1800" dirty="0" err="1"/>
              <a:t>ClearMessageBuffer</a:t>
            </a:r>
            <a:r>
              <a:rPr lang="en-US" sz="1800" dirty="0"/>
              <a:t>();  //! -- sets current buffer to zeros</a:t>
            </a:r>
            <a:br>
              <a:rPr lang="en-US" sz="1800" dirty="0"/>
            </a:br>
            <a:r>
              <a:rPr lang="en-US" sz="1800" dirty="0"/>
              <a:t>    uint64_t </a:t>
            </a:r>
            <a:r>
              <a:rPr lang="en-US" sz="1800" dirty="0" err="1"/>
              <a:t>GetCurrentSize</a:t>
            </a:r>
            <a:r>
              <a:rPr lang="en-US" sz="1800" dirty="0"/>
              <a:t>();  //! -- returns size of current buffer</a:t>
            </a:r>
            <a:br>
              <a:rPr lang="en-US" sz="1800" dirty="0"/>
            </a:br>
            <a:r>
              <a:rPr lang="en-US" sz="1800" dirty="0"/>
              <a:t>    int64_t </a:t>
            </a:r>
            <a:r>
              <a:rPr lang="en-US" sz="1800" dirty="0" err="1"/>
              <a:t>CreateNewMessage</a:t>
            </a:r>
            <a:r>
              <a:rPr lang="en-US" sz="1800" dirty="0"/>
              <a:t>(std::string </a:t>
            </a:r>
            <a:r>
              <a:rPr lang="en-US" sz="1800" dirty="0" err="1"/>
              <a:t>MessageName</a:t>
            </a:r>
            <a:r>
              <a:rPr lang="en-US" sz="1800" dirty="0"/>
              <a:t>, uint64_t </a:t>
            </a:r>
            <a:r>
              <a:rPr lang="en-US" sz="1800" dirty="0" err="1"/>
              <a:t>MaxSize</a:t>
            </a:r>
            <a:r>
              <a:rPr lang="en-US" sz="1800" dirty="0"/>
              <a:t>,</a:t>
            </a:r>
            <a:br>
              <a:rPr lang="en-US" sz="1800" dirty="0"/>
            </a:br>
            <a:r>
              <a:rPr lang="en-US" sz="1800" dirty="0"/>
              <a:t>        uint64_t </a:t>
            </a:r>
            <a:r>
              <a:rPr lang="en-US" sz="1800" dirty="0" err="1"/>
              <a:t>NumMessageBuffers</a:t>
            </a:r>
            <a:r>
              <a:rPr lang="en-US" sz="1800" dirty="0"/>
              <a:t> = 2, std::string </a:t>
            </a:r>
            <a:r>
              <a:rPr lang="en-US" sz="1800" dirty="0" err="1"/>
              <a:t>messageStruct</a:t>
            </a:r>
            <a:r>
              <a:rPr lang="en-US" sz="1800" dirty="0"/>
              <a:t> = "", int64_t </a:t>
            </a:r>
            <a:r>
              <a:rPr lang="en-US" sz="1800" dirty="0" err="1"/>
              <a:t>moduleID</a:t>
            </a:r>
            <a:r>
              <a:rPr lang="en-US" sz="1800" dirty="0"/>
              <a:t> = -1);</a:t>
            </a:r>
            <a:br>
              <a:rPr lang="en-US" sz="1800" dirty="0"/>
            </a:br>
            <a:r>
              <a:rPr lang="en-US" sz="1800" dirty="0"/>
              <a:t>    </a:t>
            </a:r>
            <a:r>
              <a:rPr lang="en-US" sz="1800" b="1" dirty="0"/>
              <a:t>bool </a:t>
            </a:r>
            <a:r>
              <a:rPr lang="en-US" sz="1800" dirty="0" err="1"/>
              <a:t>WriteMessage</a:t>
            </a:r>
            <a:r>
              <a:rPr lang="en-US" sz="1800" dirty="0"/>
              <a:t>(int64_t </a:t>
            </a:r>
            <a:r>
              <a:rPr lang="en-US" sz="1800" dirty="0" err="1"/>
              <a:t>MessageID</a:t>
            </a:r>
            <a:r>
              <a:rPr lang="en-US" sz="1800" dirty="0"/>
              <a:t>, uint64_t </a:t>
            </a:r>
            <a:r>
              <a:rPr lang="en-US" sz="1800" dirty="0" err="1"/>
              <a:t>ClockTimeNanos</a:t>
            </a:r>
            <a:r>
              <a:rPr lang="en-US" sz="1800" dirty="0"/>
              <a:t>, uint64_t </a:t>
            </a:r>
            <a:r>
              <a:rPr lang="en-US" sz="1800" dirty="0" err="1"/>
              <a:t>MsgSize</a:t>
            </a:r>
            <a:r>
              <a:rPr lang="en-US" sz="1800" dirty="0"/>
              <a:t>,</a:t>
            </a:r>
            <a:br>
              <a:rPr lang="en-US" sz="1800" dirty="0"/>
            </a:br>
            <a:r>
              <a:rPr lang="en-US" sz="1800" dirty="0"/>
              <a:t>                      </a:t>
            </a:r>
            <a:r>
              <a:rPr lang="en-US" sz="1800" b="1" dirty="0"/>
              <a:t>void </a:t>
            </a:r>
            <a:r>
              <a:rPr lang="en-US" sz="1800" dirty="0"/>
              <a:t>*</a:t>
            </a:r>
            <a:r>
              <a:rPr lang="en-US" sz="1800" dirty="0" err="1"/>
              <a:t>MsgPayload</a:t>
            </a:r>
            <a:r>
              <a:rPr lang="en-US" sz="1800" dirty="0"/>
              <a:t>, int64_t </a:t>
            </a:r>
            <a:r>
              <a:rPr lang="en-US" sz="1800" dirty="0" err="1"/>
              <a:t>moduleID</a:t>
            </a:r>
            <a:r>
              <a:rPr lang="en-US" sz="1800" dirty="0"/>
              <a:t> = -1);</a:t>
            </a:r>
            <a:br>
              <a:rPr lang="en-US" sz="1800" dirty="0"/>
            </a:br>
            <a:r>
              <a:rPr lang="en-US" sz="1800" dirty="0"/>
              <a:t>    </a:t>
            </a:r>
            <a:r>
              <a:rPr lang="en-US" sz="1800" b="1" dirty="0"/>
              <a:t>bool </a:t>
            </a:r>
            <a:r>
              <a:rPr lang="en-US" sz="1800" dirty="0" err="1"/>
              <a:t>ReadMessage</a:t>
            </a:r>
            <a:r>
              <a:rPr lang="en-US" sz="1800" dirty="0"/>
              <a:t>(int64_t </a:t>
            </a:r>
            <a:r>
              <a:rPr lang="en-US" sz="1800" dirty="0" err="1"/>
              <a:t>MessageID</a:t>
            </a:r>
            <a:r>
              <a:rPr lang="en-US" sz="1800" dirty="0"/>
              <a:t>, </a:t>
            </a:r>
            <a:r>
              <a:rPr lang="en-US" sz="1800" dirty="0" err="1"/>
              <a:t>SingleMessageHeader</a:t>
            </a:r>
            <a:r>
              <a:rPr lang="en-US" sz="1800" dirty="0"/>
              <a:t> *</a:t>
            </a:r>
            <a:r>
              <a:rPr lang="en-US" sz="1800" dirty="0" err="1"/>
              <a:t>DataHeader</a:t>
            </a:r>
            <a:r>
              <a:rPr lang="en-US" sz="1800" dirty="0"/>
              <a:t>,</a:t>
            </a:r>
            <a:br>
              <a:rPr lang="en-US" sz="1800" dirty="0"/>
            </a:br>
            <a:r>
              <a:rPr lang="en-US" sz="1800" dirty="0"/>
              <a:t>                     uint64_t </a:t>
            </a:r>
            <a:r>
              <a:rPr lang="en-US" sz="1800" dirty="0" err="1"/>
              <a:t>MaxBytes</a:t>
            </a:r>
            <a:r>
              <a:rPr lang="en-US" sz="1800" dirty="0"/>
              <a:t>, </a:t>
            </a:r>
            <a:r>
              <a:rPr lang="en-US" sz="1800" b="1" dirty="0"/>
              <a:t>void </a:t>
            </a:r>
            <a:r>
              <a:rPr lang="en-US" sz="1800" dirty="0"/>
              <a:t>*</a:t>
            </a:r>
            <a:r>
              <a:rPr lang="en-US" sz="1800" dirty="0" err="1"/>
              <a:t>MsgPayload</a:t>
            </a:r>
            <a:r>
              <a:rPr lang="en-US" sz="1800" dirty="0"/>
              <a:t>, int64_t </a:t>
            </a:r>
            <a:r>
              <a:rPr lang="en-US" sz="1800" dirty="0" err="1"/>
              <a:t>moduleID</a:t>
            </a:r>
            <a:r>
              <a:rPr lang="en-US" sz="1800" dirty="0"/>
              <a:t>=-1, uint64_t </a:t>
            </a:r>
            <a:r>
              <a:rPr lang="en-US" sz="1800" dirty="0" err="1"/>
              <a:t>CurrentOffset</a:t>
            </a:r>
            <a:r>
              <a:rPr lang="en-US" sz="1800" dirty="0"/>
              <a:t>=0);</a:t>
            </a:r>
            <a:br>
              <a:rPr lang="en-US" sz="1800" dirty="0"/>
            </a:br>
            <a:r>
              <a:rPr lang="en-US" sz="1800" dirty="0"/>
              <a:t>    </a:t>
            </a:r>
            <a:r>
              <a:rPr lang="en-US" sz="1800" b="1" dirty="0"/>
              <a:t>static void </a:t>
            </a:r>
            <a:r>
              <a:rPr lang="en-US" sz="1800" dirty="0" err="1"/>
              <a:t>AccessMessageData</a:t>
            </a:r>
            <a:r>
              <a:rPr lang="en-US" sz="1800" dirty="0"/>
              <a:t>(uint8_t *</a:t>
            </a:r>
            <a:r>
              <a:rPr lang="en-US" sz="1800" dirty="0" err="1"/>
              <a:t>MsgBuffer</a:t>
            </a:r>
            <a:r>
              <a:rPr lang="en-US" sz="1800" dirty="0"/>
              <a:t>, uint64_t </a:t>
            </a:r>
            <a:r>
              <a:rPr lang="en-US" sz="1800" dirty="0" err="1"/>
              <a:t>maxMsgBytes</a:t>
            </a:r>
            <a:r>
              <a:rPr lang="en-US" sz="1800" dirty="0"/>
              <a:t>,</a:t>
            </a:r>
            <a:br>
              <a:rPr lang="en-US" sz="1800" dirty="0"/>
            </a:br>
            <a:r>
              <a:rPr lang="en-US" sz="1800" dirty="0"/>
              <a:t>                                  uint64_t </a:t>
            </a:r>
            <a:r>
              <a:rPr lang="en-US" sz="1800" dirty="0" err="1"/>
              <a:t>CurrentOffset</a:t>
            </a:r>
            <a:r>
              <a:rPr lang="en-US" sz="1800" dirty="0"/>
              <a:t>, </a:t>
            </a:r>
            <a:r>
              <a:rPr lang="en-US" sz="1800" dirty="0" err="1"/>
              <a:t>SingleMessageHeader</a:t>
            </a:r>
            <a:r>
              <a:rPr lang="en-US" sz="1800" dirty="0"/>
              <a:t> *</a:t>
            </a:r>
            <a:r>
              <a:rPr lang="en-US" sz="1800" dirty="0" err="1"/>
              <a:t>DataHeader</a:t>
            </a:r>
            <a:r>
              <a:rPr lang="en-US" sz="1800" dirty="0"/>
              <a:t>,</a:t>
            </a:r>
            <a:br>
              <a:rPr lang="en-US" sz="1800" dirty="0"/>
            </a:br>
            <a:r>
              <a:rPr lang="en-US" sz="1800" dirty="0"/>
              <a:t>                                  uint64_t </a:t>
            </a:r>
            <a:r>
              <a:rPr lang="en-US" sz="1800" dirty="0" err="1"/>
              <a:t>maxReadBytes</a:t>
            </a:r>
            <a:r>
              <a:rPr lang="en-US" sz="1800" dirty="0"/>
              <a:t>, uint8_t *</a:t>
            </a:r>
            <a:r>
              <a:rPr lang="en-US" sz="1800" dirty="0" err="1"/>
              <a:t>OutputBuffer</a:t>
            </a:r>
            <a:r>
              <a:rPr lang="en-US" sz="1800" dirty="0"/>
              <a:t>);</a:t>
            </a:r>
            <a:br>
              <a:rPr lang="en-US" sz="1800" dirty="0"/>
            </a:br>
            <a:r>
              <a:rPr lang="en-US" sz="1800" dirty="0"/>
              <a:t>    </a:t>
            </a:r>
            <a:r>
              <a:rPr lang="en-US" sz="1800" dirty="0" err="1"/>
              <a:t>MessageHeaderData</a:t>
            </a:r>
            <a:r>
              <a:rPr lang="en-US" sz="1800" dirty="0"/>
              <a:t>* </a:t>
            </a:r>
            <a:r>
              <a:rPr lang="en-US" sz="1800" dirty="0" err="1"/>
              <a:t>FindMsgHeader</a:t>
            </a:r>
            <a:r>
              <a:rPr lang="en-US" sz="1800" dirty="0"/>
              <a:t>(int64_t </a:t>
            </a:r>
            <a:r>
              <a:rPr lang="en-US" sz="1800" dirty="0" err="1"/>
              <a:t>MessageID</a:t>
            </a:r>
            <a:r>
              <a:rPr lang="en-US" sz="1800" dirty="0"/>
              <a:t>, int32_t </a:t>
            </a:r>
            <a:r>
              <a:rPr lang="en-US" sz="1800" dirty="0" err="1"/>
              <a:t>bufferSelect</a:t>
            </a:r>
            <a:r>
              <a:rPr lang="en-US" sz="1800" dirty="0"/>
              <a:t>=-1);  //! -- returns a </a:t>
            </a:r>
            <a:r>
              <a:rPr lang="en-US" sz="1800" dirty="0" err="1"/>
              <a:t>MessageHeaderData</a:t>
            </a:r>
            <a:br>
              <a:rPr lang="en-US" sz="1800" dirty="0"/>
            </a:br>
            <a:r>
              <a:rPr lang="en-US" sz="1800" dirty="0"/>
              <a:t>    </a:t>
            </a:r>
            <a:r>
              <a:rPr lang="en-US" sz="1800" b="1" dirty="0"/>
              <a:t>void </a:t>
            </a:r>
            <a:r>
              <a:rPr lang="en-US" sz="1800" dirty="0" err="1"/>
              <a:t>PrintAllMessageData</a:t>
            </a:r>
            <a:r>
              <a:rPr lang="en-US" sz="1800" dirty="0"/>
              <a:t>();  //! -- prints data for messages in current buffer</a:t>
            </a:r>
            <a:br>
              <a:rPr lang="en-US" sz="1800" dirty="0"/>
            </a:br>
            <a:r>
              <a:rPr lang="en-US" sz="1800" dirty="0"/>
              <a:t>    </a:t>
            </a:r>
            <a:r>
              <a:rPr lang="en-US" sz="1800" b="1" dirty="0"/>
              <a:t>void </a:t>
            </a:r>
            <a:r>
              <a:rPr lang="en-US" sz="1800" dirty="0" err="1"/>
              <a:t>PrintMessageStats</a:t>
            </a:r>
            <a:r>
              <a:rPr lang="en-US" sz="1800" dirty="0"/>
              <a:t>(int64_t </a:t>
            </a:r>
            <a:r>
              <a:rPr lang="en-US" sz="1800" dirty="0" err="1"/>
              <a:t>MessageID</a:t>
            </a:r>
            <a:r>
              <a:rPr lang="en-US" sz="1800" dirty="0"/>
              <a:t>);  //! -- prints data for a single message by ID</a:t>
            </a:r>
            <a:br>
              <a:rPr lang="en-US" sz="1800" dirty="0"/>
            </a:br>
            <a:r>
              <a:rPr lang="en-US" sz="1800" dirty="0"/>
              <a:t>    std::string </a:t>
            </a:r>
            <a:r>
              <a:rPr lang="en-US" sz="1800" dirty="0" err="1"/>
              <a:t>FindMessageName</a:t>
            </a:r>
            <a:r>
              <a:rPr lang="en-US" sz="1800" dirty="0"/>
              <a:t>(int64_t </a:t>
            </a:r>
            <a:r>
              <a:rPr lang="en-US" sz="1800" dirty="0" err="1"/>
              <a:t>MessageID</a:t>
            </a:r>
            <a:r>
              <a:rPr lang="en-US" sz="1800" dirty="0"/>
              <a:t>, int32_t </a:t>
            </a:r>
            <a:r>
              <a:rPr lang="en-US" sz="1800" dirty="0" err="1"/>
              <a:t>bufferSelect</a:t>
            </a:r>
            <a:r>
              <a:rPr lang="en-US" sz="1800" dirty="0"/>
              <a:t>=-1);  //! -- searches only the selected buffer</a:t>
            </a:r>
            <a:br>
              <a:rPr lang="en-US" sz="1800" dirty="0"/>
            </a:br>
            <a:r>
              <a:rPr lang="en-US" sz="1800" dirty="0"/>
              <a:t>    int64_t </a:t>
            </a:r>
            <a:r>
              <a:rPr lang="en-US" sz="1800" dirty="0" err="1"/>
              <a:t>FindMessageID</a:t>
            </a:r>
            <a:r>
              <a:rPr lang="en-US" sz="1800" dirty="0"/>
              <a:t>(</a:t>
            </a:r>
            <a:r>
              <a:rPr lang="en-US" sz="1800" dirty="0" err="1"/>
              <a:t>std</a:t>
            </a:r>
            <a:r>
              <a:rPr lang="en-US" sz="1800" dirty="0"/>
              <a:t>::string </a:t>
            </a:r>
            <a:r>
              <a:rPr lang="en-US" sz="1800" dirty="0" err="1"/>
              <a:t>MessageName</a:t>
            </a:r>
            <a:r>
              <a:rPr lang="en-US" sz="1800" dirty="0"/>
              <a:t>, int32_t </a:t>
            </a:r>
            <a:r>
              <a:rPr lang="en-US" sz="1800" dirty="0" err="1"/>
              <a:t>bufferSelect</a:t>
            </a:r>
            <a:r>
              <a:rPr lang="en-US" sz="1800" dirty="0"/>
              <a:t>=-1);  //! -- searches only the selected buffer</a:t>
            </a:r>
            <a:br>
              <a:rPr lang="en-US" sz="1800" dirty="0"/>
            </a:br>
            <a:r>
              <a:rPr lang="en-US" sz="1800" dirty="0"/>
              <a:t>    int64_t </a:t>
            </a:r>
            <a:r>
              <a:rPr lang="en-US" sz="1800" dirty="0" err="1"/>
              <a:t>subscribeToMessage</a:t>
            </a:r>
            <a:r>
              <a:rPr lang="en-US" sz="1800" dirty="0"/>
              <a:t>(</a:t>
            </a:r>
            <a:r>
              <a:rPr lang="en-US" sz="1800" dirty="0" err="1"/>
              <a:t>std</a:t>
            </a:r>
            <a:r>
              <a:rPr lang="en-US" sz="1800" dirty="0"/>
              <a:t>::string </a:t>
            </a:r>
            <a:r>
              <a:rPr lang="en-US" sz="1800" dirty="0" err="1"/>
              <a:t>messageName</a:t>
            </a:r>
            <a:r>
              <a:rPr lang="en-US" sz="1800" dirty="0"/>
              <a:t>, uint64_t </a:t>
            </a:r>
            <a:r>
              <a:rPr lang="en-US" sz="1800" dirty="0" err="1"/>
              <a:t>messageSize</a:t>
            </a:r>
            <a:r>
              <a:rPr lang="en-US" sz="1800" dirty="0"/>
              <a:t>,</a:t>
            </a:r>
            <a:br>
              <a:rPr lang="en-US" sz="1800" dirty="0"/>
            </a:br>
            <a:r>
              <a:rPr lang="en-US" sz="1800" dirty="0"/>
              <a:t>        int64_t </a:t>
            </a:r>
            <a:r>
              <a:rPr lang="en-US" sz="1800" dirty="0" err="1"/>
              <a:t>moduleID</a:t>
            </a:r>
            <a:r>
              <a:rPr lang="en-US" sz="1800" dirty="0"/>
              <a:t>);</a:t>
            </a:r>
            <a:br>
              <a:rPr lang="en-US" sz="1800" dirty="0"/>
            </a:br>
            <a:r>
              <a:rPr lang="en-US" sz="1800" dirty="0"/>
              <a:t>    uint64_t </a:t>
            </a:r>
            <a:r>
              <a:rPr lang="en-US" sz="1800" dirty="0" err="1"/>
              <a:t>checkoutModuleID</a:t>
            </a:r>
            <a:r>
              <a:rPr lang="en-US" sz="1800" dirty="0"/>
              <a:t>();  //! -- Assigns next integer module ID</a:t>
            </a:r>
            <a:br>
              <a:rPr lang="en-US" sz="1800" dirty="0"/>
            </a:br>
            <a:r>
              <a:rPr lang="en-US" sz="1800" dirty="0"/>
              <a:t>    </a:t>
            </a:r>
            <a:r>
              <a:rPr lang="en-US" sz="1800" b="1" dirty="0"/>
              <a:t>void </a:t>
            </a:r>
            <a:r>
              <a:rPr lang="en-US" sz="1800" dirty="0" err="1"/>
              <a:t>selectMessageBuffer</a:t>
            </a:r>
            <a:r>
              <a:rPr lang="en-US" sz="1800" dirty="0"/>
              <a:t>(uint64_t </a:t>
            </a:r>
            <a:r>
              <a:rPr lang="en-US" sz="1800" dirty="0" err="1"/>
              <a:t>bufferUse</a:t>
            </a:r>
            <a:r>
              <a:rPr lang="en-US" sz="1800" dirty="0"/>
              <a:t>);  //! -- sets a default buffer for everything to use</a:t>
            </a:r>
            <a:br>
              <a:rPr lang="en-US" sz="1800" dirty="0"/>
            </a:br>
            <a:r>
              <a:rPr lang="en-US" sz="1800" dirty="0"/>
              <a:t>    uint64_t </a:t>
            </a:r>
            <a:r>
              <a:rPr lang="en-US" sz="1800" dirty="0" err="1"/>
              <a:t>getProcessCount</a:t>
            </a:r>
            <a:r>
              <a:rPr lang="en-US" sz="1800" dirty="0"/>
              <a:t>() {</a:t>
            </a:r>
            <a:r>
              <a:rPr lang="en-US" sz="1800" b="1" dirty="0"/>
              <a:t>return</a:t>
            </a:r>
            <a:r>
              <a:rPr lang="en-US" sz="1800" dirty="0"/>
              <a:t>(</a:t>
            </a:r>
            <a:r>
              <a:rPr lang="en-US" sz="1800" b="1" dirty="0"/>
              <a:t>this</a:t>
            </a:r>
            <a:r>
              <a:rPr lang="en-US" sz="1800" dirty="0"/>
              <a:t>-&gt;</a:t>
            </a:r>
            <a:r>
              <a:rPr lang="en-US" sz="1800" dirty="0" err="1"/>
              <a:t>dataBuffers.size</a:t>
            </a:r>
            <a:r>
              <a:rPr lang="en-US" sz="1800" dirty="0"/>
              <a:t>());}</a:t>
            </a:r>
            <a:br>
              <a:rPr lang="en-US" sz="1800" dirty="0"/>
            </a:br>
            <a:r>
              <a:rPr lang="en-US" sz="1800" dirty="0"/>
              <a:t>    </a:t>
            </a:r>
            <a:r>
              <a:rPr lang="en-US" sz="1800" dirty="0" err="1"/>
              <a:t>MessageIdentData</a:t>
            </a:r>
            <a:r>
              <a:rPr lang="en-US" sz="1800" dirty="0"/>
              <a:t> </a:t>
            </a:r>
            <a:r>
              <a:rPr lang="en-US" sz="1800" dirty="0" err="1"/>
              <a:t>messagePublishSearch</a:t>
            </a:r>
            <a:r>
              <a:rPr lang="en-US" sz="1800" dirty="0"/>
              <a:t>(</a:t>
            </a:r>
            <a:r>
              <a:rPr lang="en-US" sz="1800" dirty="0" err="1"/>
              <a:t>std</a:t>
            </a:r>
            <a:r>
              <a:rPr lang="en-US" sz="1800" dirty="0"/>
              <a:t>::string </a:t>
            </a:r>
            <a:r>
              <a:rPr lang="en-US" sz="1800" dirty="0" err="1"/>
              <a:t>messageName</a:t>
            </a:r>
            <a:r>
              <a:rPr lang="en-US" sz="1800" dirty="0"/>
              <a:t>);  //! -- returns </a:t>
            </a:r>
            <a:r>
              <a:rPr lang="en-US" sz="1800" dirty="0" err="1"/>
              <a:t>MessageIdentData</a:t>
            </a:r>
            <a:r>
              <a:rPr lang="en-US" sz="1800" dirty="0"/>
              <a:t> if found</a:t>
            </a:r>
            <a:br>
              <a:rPr lang="en-US" sz="1800" dirty="0"/>
            </a:br>
            <a:r>
              <a:rPr lang="en-US" sz="1800" dirty="0"/>
              <a:t>    int64_t </a:t>
            </a:r>
            <a:r>
              <a:rPr lang="en-US" sz="1800" dirty="0" err="1"/>
              <a:t>findMessageBuffer</a:t>
            </a:r>
            <a:r>
              <a:rPr lang="en-US" sz="1800" dirty="0"/>
              <a:t>(</a:t>
            </a:r>
            <a:r>
              <a:rPr lang="en-US" sz="1800" dirty="0" err="1"/>
              <a:t>std</a:t>
            </a:r>
            <a:r>
              <a:rPr lang="en-US" sz="1800" dirty="0"/>
              <a:t>::string </a:t>
            </a:r>
            <a:r>
              <a:rPr lang="en-US" sz="1800" dirty="0" err="1"/>
              <a:t>bufferName</a:t>
            </a:r>
            <a:r>
              <a:rPr lang="en-US" sz="1800" dirty="0"/>
              <a:t>);</a:t>
            </a:r>
            <a:br>
              <a:rPr lang="en-US" sz="1800" dirty="0"/>
            </a:br>
            <a:r>
              <a:rPr lang="en-US" sz="1800" dirty="0"/>
              <a:t>    </a:t>
            </a:r>
            <a:r>
              <a:rPr lang="en-US" sz="1800" dirty="0" err="1"/>
              <a:t>std</a:t>
            </a:r>
            <a:r>
              <a:rPr lang="en-US" sz="1800" dirty="0"/>
              <a:t>::set&lt;</a:t>
            </a:r>
            <a:r>
              <a:rPr lang="en-US" sz="1800" dirty="0" err="1"/>
              <a:t>std</a:t>
            </a:r>
            <a:r>
              <a:rPr lang="en-US" sz="1800" dirty="0"/>
              <a:t>::string&gt; </a:t>
            </a:r>
            <a:r>
              <a:rPr lang="en-US" sz="1800" dirty="0" err="1"/>
              <a:t>getUnpublishedMessages</a:t>
            </a:r>
            <a:r>
              <a:rPr lang="en-US" sz="1800" dirty="0"/>
              <a:t>();  //! -- returns </a:t>
            </a:r>
            <a:r>
              <a:rPr lang="en-US" sz="1800" dirty="0" err="1"/>
              <a:t>msgs</a:t>
            </a:r>
            <a:r>
              <a:rPr lang="en-US" sz="1800" dirty="0"/>
              <a:t> no one has access rights to</a:t>
            </a:r>
            <a:br>
              <a:rPr lang="en-US" sz="1800" dirty="0"/>
            </a:br>
            <a:r>
              <a:rPr lang="en-US" sz="1800" dirty="0"/>
              <a:t>    </a:t>
            </a:r>
            <a:r>
              <a:rPr lang="en-US" sz="1800" dirty="0" err="1"/>
              <a:t>std</a:t>
            </a:r>
            <a:r>
              <a:rPr lang="en-US" sz="1800" dirty="0"/>
              <a:t>::set&lt;</a:t>
            </a:r>
            <a:r>
              <a:rPr lang="en-US" sz="1800" dirty="0" err="1"/>
              <a:t>std</a:t>
            </a:r>
            <a:r>
              <a:rPr lang="en-US" sz="1800" dirty="0"/>
              <a:t>::string&gt; </a:t>
            </a:r>
            <a:r>
              <a:rPr lang="en-US" sz="1800" dirty="0" err="1"/>
              <a:t>getUniqueMessageNames</a:t>
            </a:r>
            <a:r>
              <a:rPr lang="en-US" sz="1800" dirty="0"/>
              <a:t>();  //! -- searched across all buffers</a:t>
            </a:r>
            <a:br>
              <a:rPr lang="en-US" sz="1800" dirty="0"/>
            </a:br>
            <a:r>
              <a:rPr lang="en-US" sz="1800" dirty="0"/>
              <a:t>    std::set&lt;std::pair&lt;</a:t>
            </a:r>
            <a:r>
              <a:rPr lang="en-US" sz="1800" b="1" dirty="0"/>
              <a:t>long int</a:t>
            </a:r>
            <a:r>
              <a:rPr lang="en-US" sz="1800" dirty="0"/>
              <a:t>, </a:t>
            </a:r>
            <a:r>
              <a:rPr lang="en-US" sz="1800" b="1" dirty="0"/>
              <a:t>long int</a:t>
            </a:r>
            <a:r>
              <a:rPr lang="en-US" sz="1800" dirty="0"/>
              <a:t>&gt;&gt;</a:t>
            </a:r>
            <a:br>
              <a:rPr lang="en-US" sz="1800" dirty="0"/>
            </a:br>
            <a:r>
              <a:rPr lang="en-US" sz="1800" dirty="0"/>
              <a:t>        </a:t>
            </a:r>
            <a:r>
              <a:rPr lang="en-US" sz="1800" dirty="0" err="1"/>
              <a:t>getMessageExchangeData</a:t>
            </a:r>
            <a:r>
              <a:rPr lang="en-US" sz="1800" dirty="0"/>
              <a:t>(int64_t </a:t>
            </a:r>
            <a:r>
              <a:rPr lang="en-US" sz="1800" dirty="0" err="1"/>
              <a:t>MessageID</a:t>
            </a:r>
            <a:r>
              <a:rPr lang="en-US" sz="1800" dirty="0"/>
              <a:t>);</a:t>
            </a:r>
            <a:br>
              <a:rPr lang="en-US" sz="1800" dirty="0"/>
            </a:br>
            <a:r>
              <a:rPr lang="en-US" sz="1800" dirty="0"/>
              <a:t>    </a:t>
            </a:r>
            <a:r>
              <a:rPr lang="en-US" sz="1800" b="1" dirty="0"/>
              <a:t>void </a:t>
            </a:r>
            <a:r>
              <a:rPr lang="en-US" sz="1800" dirty="0" err="1"/>
              <a:t>clearMessaging</a:t>
            </a:r>
            <a:r>
              <a:rPr lang="en-US" sz="1800" dirty="0"/>
              <a:t>();  //! -- wipes out all messages and buffers. total messaging system reset.</a:t>
            </a:r>
            <a:br>
              <a:rPr lang="en-US" sz="1800" dirty="0"/>
            </a:br>
            <a:r>
              <a:rPr lang="en-US" sz="1800" dirty="0"/>
              <a:t>    </a:t>
            </a:r>
            <a:r>
              <a:rPr lang="en-US" sz="1800" b="1" dirty="0"/>
              <a:t>bool </a:t>
            </a:r>
            <a:r>
              <a:rPr lang="en-US" sz="1800" dirty="0" err="1"/>
              <a:t>obtainWriteRights</a:t>
            </a:r>
            <a:r>
              <a:rPr lang="en-US" sz="1800" dirty="0"/>
              <a:t>(int64_t </a:t>
            </a:r>
            <a:r>
              <a:rPr lang="en-US" sz="1800" dirty="0" err="1"/>
              <a:t>MessageID</a:t>
            </a:r>
            <a:r>
              <a:rPr lang="en-US" sz="1800" dirty="0"/>
              <a:t>, int64_t </a:t>
            </a:r>
            <a:r>
              <a:rPr lang="en-US" sz="1800" dirty="0" err="1"/>
              <a:t>moduleID</a:t>
            </a:r>
            <a:r>
              <a:rPr lang="en-US" sz="1800" dirty="0"/>
              <a:t>);  //! -- grants rights to the requesting module</a:t>
            </a:r>
            <a:br>
              <a:rPr lang="en-US" sz="1800" dirty="0"/>
            </a:br>
            <a:r>
              <a:rPr lang="en-US" sz="1800" dirty="0"/>
              <a:t>    </a:t>
            </a:r>
            <a:r>
              <a:rPr lang="en-US" sz="1800" b="1" dirty="0"/>
              <a:t>bool </a:t>
            </a:r>
            <a:r>
              <a:rPr lang="en-US" sz="1800" dirty="0" err="1"/>
              <a:t>obtainReadRights</a:t>
            </a:r>
            <a:r>
              <a:rPr lang="en-US" sz="1800" dirty="0"/>
              <a:t>(int64_t </a:t>
            </a:r>
            <a:r>
              <a:rPr lang="en-US" sz="1800" dirty="0" err="1"/>
              <a:t>MessageID</a:t>
            </a:r>
            <a:r>
              <a:rPr lang="en-US" sz="1800" dirty="0"/>
              <a:t>, int64_t </a:t>
            </a:r>
            <a:r>
              <a:rPr lang="en-US" sz="1800" dirty="0" err="1"/>
              <a:t>moduleID</a:t>
            </a:r>
            <a:r>
              <a:rPr lang="en-US" sz="1800" dirty="0"/>
              <a:t>);  //! -- grants rights to the requesting module</a:t>
            </a:r>
            <a:br>
              <a:rPr lang="en-US" sz="1800" dirty="0"/>
            </a:br>
            <a:r>
              <a:rPr lang="en-US" sz="1800" dirty="0"/>
              <a:t>    uint64_t </a:t>
            </a:r>
            <a:r>
              <a:rPr lang="en-US" sz="1800" dirty="0" err="1"/>
              <a:t>getFailureCount</a:t>
            </a:r>
            <a:r>
              <a:rPr lang="en-US" sz="1800" dirty="0"/>
              <a:t>() {</a:t>
            </a:r>
            <a:r>
              <a:rPr lang="en-US" sz="1800" b="1" dirty="0"/>
              <a:t>return </a:t>
            </a:r>
            <a:r>
              <a:rPr lang="en-US" sz="1800" dirty="0"/>
              <a:t>(</a:t>
            </a:r>
            <a:r>
              <a:rPr lang="en-US" sz="1800" b="1" dirty="0"/>
              <a:t>this</a:t>
            </a:r>
            <a:r>
              <a:rPr lang="en-US" sz="1800" dirty="0"/>
              <a:t>-&gt;</a:t>
            </a:r>
            <a:r>
              <a:rPr lang="en-US" sz="1800" dirty="0" err="1"/>
              <a:t>CreateFails</a:t>
            </a:r>
            <a:r>
              <a:rPr lang="en-US" sz="1800" dirty="0"/>
              <a:t> + </a:t>
            </a:r>
            <a:r>
              <a:rPr lang="en-US" sz="1800" b="1" dirty="0"/>
              <a:t>this</a:t>
            </a:r>
            <a:r>
              <a:rPr lang="en-US" sz="1800" dirty="0"/>
              <a:t>-&gt;</a:t>
            </a:r>
            <a:r>
              <a:rPr lang="en-US" sz="1800" dirty="0" err="1"/>
              <a:t>ReadFails</a:t>
            </a:r>
            <a:r>
              <a:rPr lang="en-US" sz="1800" dirty="0"/>
              <a:t> + </a:t>
            </a:r>
            <a:r>
              <a:rPr lang="en-US" sz="1800" b="1" dirty="0"/>
              <a:t>this</a:t>
            </a:r>
            <a:r>
              <a:rPr lang="en-US" sz="1800" dirty="0"/>
              <a:t>-&gt;</a:t>
            </a:r>
            <a:r>
              <a:rPr lang="en-US" sz="1800" dirty="0" err="1"/>
              <a:t>WriteFails</a:t>
            </a:r>
            <a:r>
              <a:rPr lang="en-US" sz="1800" dirty="0"/>
              <a:t>);}</a:t>
            </a:r>
            <a:br>
              <a:rPr lang="en-US" sz="1800" dirty="0"/>
            </a:br>
            <a:br>
              <a:rPr lang="en-US" sz="1800" dirty="0"/>
            </a:br>
            <a:r>
              <a:rPr lang="en-US" sz="1800" b="1" dirty="0"/>
              <a:t>private</a:t>
            </a:r>
            <a:r>
              <a:rPr lang="en-US" sz="1800" dirty="0"/>
              <a:t>:</a:t>
            </a:r>
            <a:br>
              <a:rPr lang="en-US" sz="1800" dirty="0"/>
            </a:br>
            <a:r>
              <a:rPr lang="en-US" sz="1800" dirty="0"/>
              <a:t>    </a:t>
            </a:r>
            <a:r>
              <a:rPr lang="en-US" sz="1800" dirty="0" err="1"/>
              <a:t>SystemMessaging</a:t>
            </a:r>
            <a:r>
              <a:rPr lang="en-US" sz="1800" dirty="0"/>
              <a:t>();</a:t>
            </a:r>
            <a:br>
              <a:rPr lang="en-US" sz="1800" dirty="0"/>
            </a:br>
            <a:r>
              <a:rPr lang="en-US" sz="1800" dirty="0"/>
              <a:t>    ~</a:t>
            </a:r>
            <a:r>
              <a:rPr lang="en-US" sz="1800" dirty="0" err="1"/>
              <a:t>SystemMessaging</a:t>
            </a:r>
            <a:r>
              <a:rPr lang="en-US" sz="1800" dirty="0"/>
              <a:t>();</a:t>
            </a:r>
            <a:br>
              <a:rPr lang="en-US" sz="1800" dirty="0"/>
            </a:br>
            <a:r>
              <a:rPr lang="en-US" sz="1800" dirty="0"/>
              <a:t>    </a:t>
            </a:r>
            <a:r>
              <a:rPr lang="en-US" sz="1800" dirty="0" err="1"/>
              <a:t>SystemMessaging</a:t>
            </a:r>
            <a:r>
              <a:rPr lang="en-US" sz="1800" dirty="0"/>
              <a:t>(</a:t>
            </a:r>
            <a:r>
              <a:rPr lang="en-US" sz="1800" dirty="0" err="1"/>
              <a:t>SystemMessaging</a:t>
            </a:r>
            <a:r>
              <a:rPr lang="en-US" sz="1800" dirty="0"/>
              <a:t> </a:t>
            </a:r>
            <a:r>
              <a:rPr lang="en-US" sz="1800" b="1" dirty="0" err="1"/>
              <a:t>const</a:t>
            </a:r>
            <a:r>
              <a:rPr lang="en-US" sz="1800" b="1" dirty="0"/>
              <a:t> </a:t>
            </a:r>
            <a:r>
              <a:rPr lang="en-US" sz="1800" dirty="0"/>
              <a:t>&amp;) {};</a:t>
            </a:r>
            <a:br>
              <a:rPr lang="en-US" sz="1800" dirty="0"/>
            </a:br>
            <a:r>
              <a:rPr lang="en-US" sz="1800" dirty="0"/>
              <a:t>    </a:t>
            </a:r>
            <a:r>
              <a:rPr lang="en-US" sz="1800" dirty="0" err="1"/>
              <a:t>SystemMessaging</a:t>
            </a:r>
            <a:r>
              <a:rPr lang="en-US" sz="1800" dirty="0"/>
              <a:t>&amp; </a:t>
            </a:r>
            <a:r>
              <a:rPr lang="en-US" sz="1800" b="1" dirty="0"/>
              <a:t>operator </a:t>
            </a:r>
            <a:r>
              <a:rPr lang="en-US" sz="1800" dirty="0"/>
              <a:t>=(</a:t>
            </a:r>
            <a:r>
              <a:rPr lang="en-US" sz="1800" dirty="0" err="1"/>
              <a:t>SystemMessaging</a:t>
            </a:r>
            <a:r>
              <a:rPr lang="en-US" sz="1800" dirty="0"/>
              <a:t> </a:t>
            </a:r>
            <a:r>
              <a:rPr lang="en-US" sz="1800" b="1" dirty="0" err="1"/>
              <a:t>const</a:t>
            </a:r>
            <a:r>
              <a:rPr lang="en-US" sz="1800" b="1" dirty="0"/>
              <a:t> </a:t>
            </a:r>
            <a:r>
              <a:rPr lang="en-US" sz="1800" dirty="0"/>
              <a:t>&amp;){</a:t>
            </a:r>
            <a:r>
              <a:rPr lang="en-US" sz="1800" b="1" dirty="0"/>
              <a:t>return</a:t>
            </a:r>
            <a:r>
              <a:rPr lang="en-US" sz="1800" dirty="0"/>
              <a:t>(*</a:t>
            </a:r>
            <a:r>
              <a:rPr lang="en-US" sz="1800" b="1" dirty="0"/>
              <a:t>this</a:t>
            </a:r>
            <a:r>
              <a:rPr lang="en-US" sz="1800" dirty="0"/>
              <a:t>);};</a:t>
            </a:r>
            <a:endParaRPr kumimoji="0" lang="en-US" sz="18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endParaRPr>
          </a:p>
        </p:txBody>
      </p:sp>
    </p:spTree>
    <p:extLst>
      <p:ext uri="{BB962C8B-B14F-4D97-AF65-F5344CB8AC3E}">
        <p14:creationId xmlns:p14="http://schemas.microsoft.com/office/powerpoint/2010/main" val="1245522695"/>
      </p:ext>
    </p:extLst>
  </p:cSld>
  <p:clrMapOvr>
    <a:masterClrMapping/>
  </p:clrMapOvr>
  <p:transition spd="med"/>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EFCDC-E216-A84F-846E-0C63BA8D2674}"/>
              </a:ext>
            </a:extLst>
          </p:cNvPr>
          <p:cNvSpPr>
            <a:spLocks noGrp="1"/>
          </p:cNvSpPr>
          <p:nvPr>
            <p:ph type="title"/>
          </p:nvPr>
        </p:nvSpPr>
        <p:spPr/>
        <p:txBody>
          <a:bodyPr/>
          <a:lstStyle/>
          <a:p>
            <a:r>
              <a:rPr lang="en-US" dirty="0"/>
              <a:t>What does </a:t>
            </a:r>
            <a:r>
              <a:rPr lang="en-US" dirty="0" err="1"/>
              <a:t>SystemMessaging</a:t>
            </a:r>
            <a:r>
              <a:rPr lang="en-US" dirty="0"/>
              <a:t>() do?</a:t>
            </a:r>
          </a:p>
        </p:txBody>
      </p:sp>
      <p:cxnSp>
        <p:nvCxnSpPr>
          <p:cNvPr id="6" name="Straight Arrow Connector 5">
            <a:extLst>
              <a:ext uri="{FF2B5EF4-FFF2-40B4-BE49-F238E27FC236}">
                <a16:creationId xmlns:a16="http://schemas.microsoft.com/office/drawing/2014/main" id="{9810BD4D-AA54-F544-8BA3-3B25B1E51B5F}"/>
              </a:ext>
            </a:extLst>
          </p:cNvPr>
          <p:cNvCxnSpPr>
            <a:cxnSpLocks/>
          </p:cNvCxnSpPr>
          <p:nvPr/>
        </p:nvCxnSpPr>
        <p:spPr>
          <a:xfrm flipH="1">
            <a:off x="11822723" y="11501979"/>
            <a:ext cx="2378186" cy="0"/>
          </a:xfrm>
          <a:prstGeom prst="straightConnector1">
            <a:avLst/>
          </a:prstGeom>
          <a:noFill/>
          <a:ln w="762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9" name="TextBox 8">
            <a:extLst>
              <a:ext uri="{FF2B5EF4-FFF2-40B4-BE49-F238E27FC236}">
                <a16:creationId xmlns:a16="http://schemas.microsoft.com/office/drawing/2014/main" id="{5AA55DEF-22F3-3F49-8A7B-06EB8FEE1D19}"/>
              </a:ext>
            </a:extLst>
          </p:cNvPr>
          <p:cNvSpPr txBox="1"/>
          <p:nvPr/>
        </p:nvSpPr>
        <p:spPr>
          <a:xfrm>
            <a:off x="14399667" y="11024926"/>
            <a:ext cx="7524750" cy="9541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822960" rtl="0" fontAlgn="auto" latinLnBrk="0" hangingPunct="0">
              <a:lnSpc>
                <a:spcPct val="100000"/>
              </a:lnSpc>
              <a:spcBef>
                <a:spcPts val="0"/>
              </a:spcBef>
              <a:spcAft>
                <a:spcPts val="0"/>
              </a:spcAft>
              <a:buClrTx/>
              <a:buSzTx/>
              <a:buFontTx/>
              <a:buNone/>
              <a:tabLst/>
            </a:pPr>
            <a:r>
              <a:rPr lang="en-US" sz="2500" dirty="0">
                <a:solidFill>
                  <a:schemeClr val="tx1"/>
                </a:solidFill>
              </a:rPr>
              <a:t>Give the requesting module permission to read the message (in the currently selected buffer, of course).</a:t>
            </a:r>
          </a:p>
        </p:txBody>
      </p:sp>
      <p:sp>
        <p:nvSpPr>
          <p:cNvPr id="8" name="Rectangle 7">
            <a:extLst>
              <a:ext uri="{FF2B5EF4-FFF2-40B4-BE49-F238E27FC236}">
                <a16:creationId xmlns:a16="http://schemas.microsoft.com/office/drawing/2014/main" id="{F81DA7EA-0B11-5340-BD42-20117A21045A}"/>
              </a:ext>
            </a:extLst>
          </p:cNvPr>
          <p:cNvSpPr/>
          <p:nvPr/>
        </p:nvSpPr>
        <p:spPr>
          <a:xfrm>
            <a:off x="700056" y="1894059"/>
            <a:ext cx="12966516" cy="11772454"/>
          </a:xfrm>
          <a:prstGeom prst="rect">
            <a:avLst/>
          </a:prstGeom>
          <a:solidFill>
            <a:srgbClr val="C9B37C">
              <a:alpha val="50000"/>
            </a:srgbClr>
          </a:solidFill>
          <a:ln w="12700"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8580" tIns="68580" rIns="68580" bIns="68580" numCol="1" spcCol="38100" rtlCol="0" anchor="ctr">
            <a:spAutoFit/>
          </a:bodyPr>
          <a:lstStyle/>
          <a:p>
            <a:r>
              <a:rPr lang="en-US" sz="1800" b="1" dirty="0"/>
              <a:t>public</a:t>
            </a:r>
            <a:r>
              <a:rPr lang="en-US" sz="1800" dirty="0"/>
              <a:t>:</a:t>
            </a:r>
            <a:br>
              <a:rPr lang="en-US" sz="1800" dirty="0"/>
            </a:br>
            <a:r>
              <a:rPr lang="en-US" sz="1800" dirty="0"/>
              <a:t>    </a:t>
            </a:r>
            <a:r>
              <a:rPr lang="en-US" sz="1800" b="1" dirty="0"/>
              <a:t>static </a:t>
            </a:r>
            <a:r>
              <a:rPr lang="en-US" sz="1800" dirty="0" err="1"/>
              <a:t>SystemMessaging</a:t>
            </a:r>
            <a:r>
              <a:rPr lang="en-US" sz="1800" dirty="0"/>
              <a:t>* </a:t>
            </a:r>
            <a:r>
              <a:rPr lang="en-US" sz="1800" dirty="0" err="1"/>
              <a:t>GetInstance</a:t>
            </a:r>
            <a:r>
              <a:rPr lang="en-US" sz="1800" dirty="0"/>
              <a:t>();  //! -- returns a pointer to the sim instance of </a:t>
            </a:r>
            <a:r>
              <a:rPr lang="en-US" sz="1800" dirty="0" err="1"/>
              <a:t>SystemMessaging</a:t>
            </a:r>
            <a:br>
              <a:rPr lang="en-US" sz="1800" dirty="0"/>
            </a:br>
            <a:r>
              <a:rPr lang="en-US" sz="1800" dirty="0"/>
              <a:t>    uint64_t </a:t>
            </a:r>
            <a:r>
              <a:rPr lang="en-US" sz="1800" dirty="0" err="1"/>
              <a:t>AttachStorageBucket</a:t>
            </a:r>
            <a:r>
              <a:rPr lang="en-US" sz="1800" dirty="0"/>
              <a:t>(</a:t>
            </a:r>
            <a:r>
              <a:rPr lang="en-US" sz="1800" dirty="0" err="1"/>
              <a:t>std</a:t>
            </a:r>
            <a:r>
              <a:rPr lang="en-US" sz="1800" dirty="0"/>
              <a:t>::string </a:t>
            </a:r>
            <a:r>
              <a:rPr lang="en-US" sz="1800" dirty="0" err="1"/>
              <a:t>bufferName</a:t>
            </a:r>
            <a:r>
              <a:rPr lang="en-US" sz="1800" dirty="0"/>
              <a:t> = "");  //! -- adds a new buffer to the messaging system</a:t>
            </a:r>
            <a:br>
              <a:rPr lang="en-US" sz="1800" dirty="0"/>
            </a:br>
            <a:r>
              <a:rPr lang="en-US" sz="1800" dirty="0"/>
              <a:t>    </a:t>
            </a:r>
            <a:r>
              <a:rPr lang="en-US" sz="1800" b="1" dirty="0"/>
              <a:t>void </a:t>
            </a:r>
            <a:r>
              <a:rPr lang="en-US" sz="1800" dirty="0" err="1"/>
              <a:t>SetNumMessages</a:t>
            </a:r>
            <a:r>
              <a:rPr lang="en-US" sz="1800" dirty="0"/>
              <a:t>(uint64_t </a:t>
            </a:r>
            <a:r>
              <a:rPr lang="en-US" sz="1800" dirty="0" err="1"/>
              <a:t>MessageCount</a:t>
            </a:r>
            <a:r>
              <a:rPr lang="en-US" sz="1800" dirty="0"/>
              <a:t>);  //! --updates message count in buffer header</a:t>
            </a:r>
            <a:br>
              <a:rPr lang="en-US" sz="1800" dirty="0"/>
            </a:br>
            <a:r>
              <a:rPr lang="en-US" sz="1800" dirty="0"/>
              <a:t>    uint64_t </a:t>
            </a:r>
            <a:r>
              <a:rPr lang="en-US" sz="1800" dirty="0" err="1"/>
              <a:t>GetMessageCount</a:t>
            </a:r>
            <a:r>
              <a:rPr lang="en-US" sz="1800" dirty="0"/>
              <a:t>(int32_t </a:t>
            </a:r>
            <a:r>
              <a:rPr lang="en-US" sz="1800" dirty="0" err="1"/>
              <a:t>bufferSelect</a:t>
            </a:r>
            <a:r>
              <a:rPr lang="en-US" sz="1800" dirty="0"/>
              <a:t> = -1);  //! --gets the number of messages in buffer </a:t>
            </a:r>
            <a:r>
              <a:rPr lang="en-US" sz="1800" dirty="0" err="1"/>
              <a:t>bufferSelect</a:t>
            </a:r>
            <a:br>
              <a:rPr lang="en-US" sz="1800" dirty="0"/>
            </a:br>
            <a:r>
              <a:rPr lang="en-US" sz="1800" dirty="0"/>
              <a:t>    </a:t>
            </a:r>
            <a:r>
              <a:rPr lang="en-US" sz="1800" b="1" dirty="0"/>
              <a:t>void </a:t>
            </a:r>
            <a:r>
              <a:rPr lang="en-US" sz="1800" dirty="0" err="1"/>
              <a:t>ClearMessageBuffer</a:t>
            </a:r>
            <a:r>
              <a:rPr lang="en-US" sz="1800" dirty="0"/>
              <a:t>();  //! -- sets current buffer to zeros</a:t>
            </a:r>
            <a:br>
              <a:rPr lang="en-US" sz="1800" dirty="0"/>
            </a:br>
            <a:r>
              <a:rPr lang="en-US" sz="1800" dirty="0"/>
              <a:t>    uint64_t </a:t>
            </a:r>
            <a:r>
              <a:rPr lang="en-US" sz="1800" dirty="0" err="1"/>
              <a:t>GetCurrentSize</a:t>
            </a:r>
            <a:r>
              <a:rPr lang="en-US" sz="1800" dirty="0"/>
              <a:t>();  //! -- returns size of current buffer</a:t>
            </a:r>
            <a:br>
              <a:rPr lang="en-US" sz="1800" dirty="0"/>
            </a:br>
            <a:r>
              <a:rPr lang="en-US" sz="1800" dirty="0"/>
              <a:t>    int64_t </a:t>
            </a:r>
            <a:r>
              <a:rPr lang="en-US" sz="1800" dirty="0" err="1"/>
              <a:t>CreateNewMessage</a:t>
            </a:r>
            <a:r>
              <a:rPr lang="en-US" sz="1800" dirty="0"/>
              <a:t>(std::string </a:t>
            </a:r>
            <a:r>
              <a:rPr lang="en-US" sz="1800" dirty="0" err="1"/>
              <a:t>MessageName</a:t>
            </a:r>
            <a:r>
              <a:rPr lang="en-US" sz="1800" dirty="0"/>
              <a:t>, uint64_t </a:t>
            </a:r>
            <a:r>
              <a:rPr lang="en-US" sz="1800" dirty="0" err="1"/>
              <a:t>MaxSize</a:t>
            </a:r>
            <a:r>
              <a:rPr lang="en-US" sz="1800" dirty="0"/>
              <a:t>,</a:t>
            </a:r>
            <a:br>
              <a:rPr lang="en-US" sz="1800" dirty="0"/>
            </a:br>
            <a:r>
              <a:rPr lang="en-US" sz="1800" dirty="0"/>
              <a:t>        uint64_t </a:t>
            </a:r>
            <a:r>
              <a:rPr lang="en-US" sz="1800" dirty="0" err="1"/>
              <a:t>NumMessageBuffers</a:t>
            </a:r>
            <a:r>
              <a:rPr lang="en-US" sz="1800" dirty="0"/>
              <a:t> = 2, std::string </a:t>
            </a:r>
            <a:r>
              <a:rPr lang="en-US" sz="1800" dirty="0" err="1"/>
              <a:t>messageStruct</a:t>
            </a:r>
            <a:r>
              <a:rPr lang="en-US" sz="1800" dirty="0"/>
              <a:t> = "", int64_t </a:t>
            </a:r>
            <a:r>
              <a:rPr lang="en-US" sz="1800" dirty="0" err="1"/>
              <a:t>moduleID</a:t>
            </a:r>
            <a:r>
              <a:rPr lang="en-US" sz="1800" dirty="0"/>
              <a:t> = -1);</a:t>
            </a:r>
            <a:br>
              <a:rPr lang="en-US" sz="1800" dirty="0"/>
            </a:br>
            <a:r>
              <a:rPr lang="en-US" sz="1800" dirty="0"/>
              <a:t>    </a:t>
            </a:r>
            <a:r>
              <a:rPr lang="en-US" sz="1800" b="1" dirty="0"/>
              <a:t>bool </a:t>
            </a:r>
            <a:r>
              <a:rPr lang="en-US" sz="1800" dirty="0" err="1"/>
              <a:t>WriteMessage</a:t>
            </a:r>
            <a:r>
              <a:rPr lang="en-US" sz="1800" dirty="0"/>
              <a:t>(int64_t </a:t>
            </a:r>
            <a:r>
              <a:rPr lang="en-US" sz="1800" dirty="0" err="1"/>
              <a:t>MessageID</a:t>
            </a:r>
            <a:r>
              <a:rPr lang="en-US" sz="1800" dirty="0"/>
              <a:t>, uint64_t </a:t>
            </a:r>
            <a:r>
              <a:rPr lang="en-US" sz="1800" dirty="0" err="1"/>
              <a:t>ClockTimeNanos</a:t>
            </a:r>
            <a:r>
              <a:rPr lang="en-US" sz="1800" dirty="0"/>
              <a:t>, uint64_t </a:t>
            </a:r>
            <a:r>
              <a:rPr lang="en-US" sz="1800" dirty="0" err="1"/>
              <a:t>MsgSize</a:t>
            </a:r>
            <a:r>
              <a:rPr lang="en-US" sz="1800" dirty="0"/>
              <a:t>,</a:t>
            </a:r>
            <a:br>
              <a:rPr lang="en-US" sz="1800" dirty="0"/>
            </a:br>
            <a:r>
              <a:rPr lang="en-US" sz="1800" dirty="0"/>
              <a:t>                      </a:t>
            </a:r>
            <a:r>
              <a:rPr lang="en-US" sz="1800" b="1" dirty="0"/>
              <a:t>void </a:t>
            </a:r>
            <a:r>
              <a:rPr lang="en-US" sz="1800" dirty="0"/>
              <a:t>*</a:t>
            </a:r>
            <a:r>
              <a:rPr lang="en-US" sz="1800" dirty="0" err="1"/>
              <a:t>MsgPayload</a:t>
            </a:r>
            <a:r>
              <a:rPr lang="en-US" sz="1800" dirty="0"/>
              <a:t>, int64_t </a:t>
            </a:r>
            <a:r>
              <a:rPr lang="en-US" sz="1800" dirty="0" err="1"/>
              <a:t>moduleID</a:t>
            </a:r>
            <a:r>
              <a:rPr lang="en-US" sz="1800" dirty="0"/>
              <a:t> = -1);</a:t>
            </a:r>
            <a:br>
              <a:rPr lang="en-US" sz="1800" dirty="0"/>
            </a:br>
            <a:r>
              <a:rPr lang="en-US" sz="1800" dirty="0"/>
              <a:t>    </a:t>
            </a:r>
            <a:r>
              <a:rPr lang="en-US" sz="1800" b="1" dirty="0"/>
              <a:t>bool </a:t>
            </a:r>
            <a:r>
              <a:rPr lang="en-US" sz="1800" dirty="0" err="1"/>
              <a:t>ReadMessage</a:t>
            </a:r>
            <a:r>
              <a:rPr lang="en-US" sz="1800" dirty="0"/>
              <a:t>(int64_t </a:t>
            </a:r>
            <a:r>
              <a:rPr lang="en-US" sz="1800" dirty="0" err="1"/>
              <a:t>MessageID</a:t>
            </a:r>
            <a:r>
              <a:rPr lang="en-US" sz="1800" dirty="0"/>
              <a:t>, </a:t>
            </a:r>
            <a:r>
              <a:rPr lang="en-US" sz="1800" dirty="0" err="1"/>
              <a:t>SingleMessageHeader</a:t>
            </a:r>
            <a:r>
              <a:rPr lang="en-US" sz="1800" dirty="0"/>
              <a:t> *</a:t>
            </a:r>
            <a:r>
              <a:rPr lang="en-US" sz="1800" dirty="0" err="1"/>
              <a:t>DataHeader</a:t>
            </a:r>
            <a:r>
              <a:rPr lang="en-US" sz="1800" dirty="0"/>
              <a:t>,</a:t>
            </a:r>
            <a:br>
              <a:rPr lang="en-US" sz="1800" dirty="0"/>
            </a:br>
            <a:r>
              <a:rPr lang="en-US" sz="1800" dirty="0"/>
              <a:t>                     uint64_t </a:t>
            </a:r>
            <a:r>
              <a:rPr lang="en-US" sz="1800" dirty="0" err="1"/>
              <a:t>MaxBytes</a:t>
            </a:r>
            <a:r>
              <a:rPr lang="en-US" sz="1800" dirty="0"/>
              <a:t>, </a:t>
            </a:r>
            <a:r>
              <a:rPr lang="en-US" sz="1800" b="1" dirty="0"/>
              <a:t>void </a:t>
            </a:r>
            <a:r>
              <a:rPr lang="en-US" sz="1800" dirty="0"/>
              <a:t>*</a:t>
            </a:r>
            <a:r>
              <a:rPr lang="en-US" sz="1800" dirty="0" err="1"/>
              <a:t>MsgPayload</a:t>
            </a:r>
            <a:r>
              <a:rPr lang="en-US" sz="1800" dirty="0"/>
              <a:t>, int64_t </a:t>
            </a:r>
            <a:r>
              <a:rPr lang="en-US" sz="1800" dirty="0" err="1"/>
              <a:t>moduleID</a:t>
            </a:r>
            <a:r>
              <a:rPr lang="en-US" sz="1800" dirty="0"/>
              <a:t>=-1, uint64_t </a:t>
            </a:r>
            <a:r>
              <a:rPr lang="en-US" sz="1800" dirty="0" err="1"/>
              <a:t>CurrentOffset</a:t>
            </a:r>
            <a:r>
              <a:rPr lang="en-US" sz="1800" dirty="0"/>
              <a:t>=0);</a:t>
            </a:r>
            <a:br>
              <a:rPr lang="en-US" sz="1800" dirty="0"/>
            </a:br>
            <a:r>
              <a:rPr lang="en-US" sz="1800" dirty="0"/>
              <a:t>    </a:t>
            </a:r>
            <a:r>
              <a:rPr lang="en-US" sz="1800" b="1" dirty="0"/>
              <a:t>static void </a:t>
            </a:r>
            <a:r>
              <a:rPr lang="en-US" sz="1800" dirty="0" err="1"/>
              <a:t>AccessMessageData</a:t>
            </a:r>
            <a:r>
              <a:rPr lang="en-US" sz="1800" dirty="0"/>
              <a:t>(uint8_t *</a:t>
            </a:r>
            <a:r>
              <a:rPr lang="en-US" sz="1800" dirty="0" err="1"/>
              <a:t>MsgBuffer</a:t>
            </a:r>
            <a:r>
              <a:rPr lang="en-US" sz="1800" dirty="0"/>
              <a:t>, uint64_t </a:t>
            </a:r>
            <a:r>
              <a:rPr lang="en-US" sz="1800" dirty="0" err="1"/>
              <a:t>maxMsgBytes</a:t>
            </a:r>
            <a:r>
              <a:rPr lang="en-US" sz="1800" dirty="0"/>
              <a:t>,</a:t>
            </a:r>
            <a:br>
              <a:rPr lang="en-US" sz="1800" dirty="0"/>
            </a:br>
            <a:r>
              <a:rPr lang="en-US" sz="1800" dirty="0"/>
              <a:t>                                  uint64_t </a:t>
            </a:r>
            <a:r>
              <a:rPr lang="en-US" sz="1800" dirty="0" err="1"/>
              <a:t>CurrentOffset</a:t>
            </a:r>
            <a:r>
              <a:rPr lang="en-US" sz="1800" dirty="0"/>
              <a:t>, </a:t>
            </a:r>
            <a:r>
              <a:rPr lang="en-US" sz="1800" dirty="0" err="1"/>
              <a:t>SingleMessageHeader</a:t>
            </a:r>
            <a:r>
              <a:rPr lang="en-US" sz="1800" dirty="0"/>
              <a:t> *</a:t>
            </a:r>
            <a:r>
              <a:rPr lang="en-US" sz="1800" dirty="0" err="1"/>
              <a:t>DataHeader</a:t>
            </a:r>
            <a:r>
              <a:rPr lang="en-US" sz="1800" dirty="0"/>
              <a:t>,</a:t>
            </a:r>
            <a:br>
              <a:rPr lang="en-US" sz="1800" dirty="0"/>
            </a:br>
            <a:r>
              <a:rPr lang="en-US" sz="1800" dirty="0"/>
              <a:t>                                  uint64_t </a:t>
            </a:r>
            <a:r>
              <a:rPr lang="en-US" sz="1800" dirty="0" err="1"/>
              <a:t>maxReadBytes</a:t>
            </a:r>
            <a:r>
              <a:rPr lang="en-US" sz="1800" dirty="0"/>
              <a:t>, uint8_t *</a:t>
            </a:r>
            <a:r>
              <a:rPr lang="en-US" sz="1800" dirty="0" err="1"/>
              <a:t>OutputBuffer</a:t>
            </a:r>
            <a:r>
              <a:rPr lang="en-US" sz="1800" dirty="0"/>
              <a:t>);</a:t>
            </a:r>
            <a:br>
              <a:rPr lang="en-US" sz="1800" dirty="0"/>
            </a:br>
            <a:r>
              <a:rPr lang="en-US" sz="1800" dirty="0"/>
              <a:t>    </a:t>
            </a:r>
            <a:r>
              <a:rPr lang="en-US" sz="1800" dirty="0" err="1"/>
              <a:t>MessageHeaderData</a:t>
            </a:r>
            <a:r>
              <a:rPr lang="en-US" sz="1800" dirty="0"/>
              <a:t>* </a:t>
            </a:r>
            <a:r>
              <a:rPr lang="en-US" sz="1800" dirty="0" err="1"/>
              <a:t>FindMsgHeader</a:t>
            </a:r>
            <a:r>
              <a:rPr lang="en-US" sz="1800" dirty="0"/>
              <a:t>(int64_t </a:t>
            </a:r>
            <a:r>
              <a:rPr lang="en-US" sz="1800" dirty="0" err="1"/>
              <a:t>MessageID</a:t>
            </a:r>
            <a:r>
              <a:rPr lang="en-US" sz="1800" dirty="0"/>
              <a:t>, int32_t </a:t>
            </a:r>
            <a:r>
              <a:rPr lang="en-US" sz="1800" dirty="0" err="1"/>
              <a:t>bufferSelect</a:t>
            </a:r>
            <a:r>
              <a:rPr lang="en-US" sz="1800" dirty="0"/>
              <a:t>=-1);  //! -- returns a </a:t>
            </a:r>
            <a:r>
              <a:rPr lang="en-US" sz="1800" dirty="0" err="1"/>
              <a:t>MessageHeaderData</a:t>
            </a:r>
            <a:br>
              <a:rPr lang="en-US" sz="1800" dirty="0"/>
            </a:br>
            <a:r>
              <a:rPr lang="en-US" sz="1800" dirty="0"/>
              <a:t>    </a:t>
            </a:r>
            <a:r>
              <a:rPr lang="en-US" sz="1800" b="1" dirty="0"/>
              <a:t>void </a:t>
            </a:r>
            <a:r>
              <a:rPr lang="en-US" sz="1800" dirty="0" err="1"/>
              <a:t>PrintAllMessageData</a:t>
            </a:r>
            <a:r>
              <a:rPr lang="en-US" sz="1800" dirty="0"/>
              <a:t>();  //! -- prints data for messages in current buffer</a:t>
            </a:r>
            <a:br>
              <a:rPr lang="en-US" sz="1800" dirty="0"/>
            </a:br>
            <a:r>
              <a:rPr lang="en-US" sz="1800" dirty="0"/>
              <a:t>    </a:t>
            </a:r>
            <a:r>
              <a:rPr lang="en-US" sz="1800" b="1" dirty="0"/>
              <a:t>void </a:t>
            </a:r>
            <a:r>
              <a:rPr lang="en-US" sz="1800" dirty="0" err="1"/>
              <a:t>PrintMessageStats</a:t>
            </a:r>
            <a:r>
              <a:rPr lang="en-US" sz="1800" dirty="0"/>
              <a:t>(int64_t </a:t>
            </a:r>
            <a:r>
              <a:rPr lang="en-US" sz="1800" dirty="0" err="1"/>
              <a:t>MessageID</a:t>
            </a:r>
            <a:r>
              <a:rPr lang="en-US" sz="1800" dirty="0"/>
              <a:t>);  //! -- prints data for a single message by ID</a:t>
            </a:r>
            <a:br>
              <a:rPr lang="en-US" sz="1800" dirty="0"/>
            </a:br>
            <a:r>
              <a:rPr lang="en-US" sz="1800" dirty="0"/>
              <a:t>    std::string </a:t>
            </a:r>
            <a:r>
              <a:rPr lang="en-US" sz="1800" dirty="0" err="1"/>
              <a:t>FindMessageName</a:t>
            </a:r>
            <a:r>
              <a:rPr lang="en-US" sz="1800" dirty="0"/>
              <a:t>(int64_t </a:t>
            </a:r>
            <a:r>
              <a:rPr lang="en-US" sz="1800" dirty="0" err="1"/>
              <a:t>MessageID</a:t>
            </a:r>
            <a:r>
              <a:rPr lang="en-US" sz="1800" dirty="0"/>
              <a:t>, int32_t </a:t>
            </a:r>
            <a:r>
              <a:rPr lang="en-US" sz="1800" dirty="0" err="1"/>
              <a:t>bufferSelect</a:t>
            </a:r>
            <a:r>
              <a:rPr lang="en-US" sz="1800" dirty="0"/>
              <a:t>=-1);  //! -- searches only the selected buffer</a:t>
            </a:r>
            <a:br>
              <a:rPr lang="en-US" sz="1800" dirty="0"/>
            </a:br>
            <a:r>
              <a:rPr lang="en-US" sz="1800" dirty="0"/>
              <a:t>    int64_t </a:t>
            </a:r>
            <a:r>
              <a:rPr lang="en-US" sz="1800" dirty="0" err="1"/>
              <a:t>FindMessageID</a:t>
            </a:r>
            <a:r>
              <a:rPr lang="en-US" sz="1800" dirty="0"/>
              <a:t>(</a:t>
            </a:r>
            <a:r>
              <a:rPr lang="en-US" sz="1800" dirty="0" err="1"/>
              <a:t>std</a:t>
            </a:r>
            <a:r>
              <a:rPr lang="en-US" sz="1800" dirty="0"/>
              <a:t>::string </a:t>
            </a:r>
            <a:r>
              <a:rPr lang="en-US" sz="1800" dirty="0" err="1"/>
              <a:t>MessageName</a:t>
            </a:r>
            <a:r>
              <a:rPr lang="en-US" sz="1800" dirty="0"/>
              <a:t>, int32_t </a:t>
            </a:r>
            <a:r>
              <a:rPr lang="en-US" sz="1800" dirty="0" err="1"/>
              <a:t>bufferSelect</a:t>
            </a:r>
            <a:r>
              <a:rPr lang="en-US" sz="1800" dirty="0"/>
              <a:t>=-1);  //! -- searches only the selected buffer</a:t>
            </a:r>
            <a:br>
              <a:rPr lang="en-US" sz="1800" dirty="0"/>
            </a:br>
            <a:r>
              <a:rPr lang="en-US" sz="1800" dirty="0"/>
              <a:t>    int64_t </a:t>
            </a:r>
            <a:r>
              <a:rPr lang="en-US" sz="1800" dirty="0" err="1"/>
              <a:t>subscribeToMessage</a:t>
            </a:r>
            <a:r>
              <a:rPr lang="en-US" sz="1800" dirty="0"/>
              <a:t>(</a:t>
            </a:r>
            <a:r>
              <a:rPr lang="en-US" sz="1800" dirty="0" err="1"/>
              <a:t>std</a:t>
            </a:r>
            <a:r>
              <a:rPr lang="en-US" sz="1800" dirty="0"/>
              <a:t>::string </a:t>
            </a:r>
            <a:r>
              <a:rPr lang="en-US" sz="1800" dirty="0" err="1"/>
              <a:t>messageName</a:t>
            </a:r>
            <a:r>
              <a:rPr lang="en-US" sz="1800" dirty="0"/>
              <a:t>, uint64_t </a:t>
            </a:r>
            <a:r>
              <a:rPr lang="en-US" sz="1800" dirty="0" err="1"/>
              <a:t>messageSize</a:t>
            </a:r>
            <a:r>
              <a:rPr lang="en-US" sz="1800" dirty="0"/>
              <a:t>,</a:t>
            </a:r>
            <a:br>
              <a:rPr lang="en-US" sz="1800" dirty="0"/>
            </a:br>
            <a:r>
              <a:rPr lang="en-US" sz="1800" dirty="0"/>
              <a:t>        int64_t </a:t>
            </a:r>
            <a:r>
              <a:rPr lang="en-US" sz="1800" dirty="0" err="1"/>
              <a:t>moduleID</a:t>
            </a:r>
            <a:r>
              <a:rPr lang="en-US" sz="1800" dirty="0"/>
              <a:t>);</a:t>
            </a:r>
            <a:br>
              <a:rPr lang="en-US" sz="1800" dirty="0"/>
            </a:br>
            <a:r>
              <a:rPr lang="en-US" sz="1800" dirty="0"/>
              <a:t>    uint64_t </a:t>
            </a:r>
            <a:r>
              <a:rPr lang="en-US" sz="1800" dirty="0" err="1"/>
              <a:t>checkoutModuleID</a:t>
            </a:r>
            <a:r>
              <a:rPr lang="en-US" sz="1800" dirty="0"/>
              <a:t>();  //! -- Assigns next integer module ID</a:t>
            </a:r>
            <a:br>
              <a:rPr lang="en-US" sz="1800" dirty="0"/>
            </a:br>
            <a:r>
              <a:rPr lang="en-US" sz="1800" dirty="0"/>
              <a:t>    </a:t>
            </a:r>
            <a:r>
              <a:rPr lang="en-US" sz="1800" b="1" dirty="0"/>
              <a:t>void </a:t>
            </a:r>
            <a:r>
              <a:rPr lang="en-US" sz="1800" dirty="0" err="1"/>
              <a:t>selectMessageBuffer</a:t>
            </a:r>
            <a:r>
              <a:rPr lang="en-US" sz="1800" dirty="0"/>
              <a:t>(uint64_t </a:t>
            </a:r>
            <a:r>
              <a:rPr lang="en-US" sz="1800" dirty="0" err="1"/>
              <a:t>bufferUse</a:t>
            </a:r>
            <a:r>
              <a:rPr lang="en-US" sz="1800" dirty="0"/>
              <a:t>);  //! -- sets a default buffer for everything to use</a:t>
            </a:r>
            <a:br>
              <a:rPr lang="en-US" sz="1800" dirty="0"/>
            </a:br>
            <a:r>
              <a:rPr lang="en-US" sz="1800" dirty="0"/>
              <a:t>    uint64_t </a:t>
            </a:r>
            <a:r>
              <a:rPr lang="en-US" sz="1800" dirty="0" err="1"/>
              <a:t>getProcessCount</a:t>
            </a:r>
            <a:r>
              <a:rPr lang="en-US" sz="1800" dirty="0"/>
              <a:t>() {</a:t>
            </a:r>
            <a:r>
              <a:rPr lang="en-US" sz="1800" b="1" dirty="0"/>
              <a:t>return</a:t>
            </a:r>
            <a:r>
              <a:rPr lang="en-US" sz="1800" dirty="0"/>
              <a:t>(</a:t>
            </a:r>
            <a:r>
              <a:rPr lang="en-US" sz="1800" b="1" dirty="0"/>
              <a:t>this</a:t>
            </a:r>
            <a:r>
              <a:rPr lang="en-US" sz="1800" dirty="0"/>
              <a:t>-&gt;</a:t>
            </a:r>
            <a:r>
              <a:rPr lang="en-US" sz="1800" dirty="0" err="1"/>
              <a:t>dataBuffers.size</a:t>
            </a:r>
            <a:r>
              <a:rPr lang="en-US" sz="1800" dirty="0"/>
              <a:t>());}</a:t>
            </a:r>
            <a:br>
              <a:rPr lang="en-US" sz="1800" dirty="0"/>
            </a:br>
            <a:r>
              <a:rPr lang="en-US" sz="1800" dirty="0"/>
              <a:t>    </a:t>
            </a:r>
            <a:r>
              <a:rPr lang="en-US" sz="1800" dirty="0" err="1"/>
              <a:t>MessageIdentData</a:t>
            </a:r>
            <a:r>
              <a:rPr lang="en-US" sz="1800" dirty="0"/>
              <a:t> </a:t>
            </a:r>
            <a:r>
              <a:rPr lang="en-US" sz="1800" dirty="0" err="1"/>
              <a:t>messagePublishSearch</a:t>
            </a:r>
            <a:r>
              <a:rPr lang="en-US" sz="1800" dirty="0"/>
              <a:t>(</a:t>
            </a:r>
            <a:r>
              <a:rPr lang="en-US" sz="1800" dirty="0" err="1"/>
              <a:t>std</a:t>
            </a:r>
            <a:r>
              <a:rPr lang="en-US" sz="1800" dirty="0"/>
              <a:t>::string </a:t>
            </a:r>
            <a:r>
              <a:rPr lang="en-US" sz="1800" dirty="0" err="1"/>
              <a:t>messageName</a:t>
            </a:r>
            <a:r>
              <a:rPr lang="en-US" sz="1800" dirty="0"/>
              <a:t>);  //! -- returns </a:t>
            </a:r>
            <a:r>
              <a:rPr lang="en-US" sz="1800" dirty="0" err="1"/>
              <a:t>MessageIdentData</a:t>
            </a:r>
            <a:r>
              <a:rPr lang="en-US" sz="1800" dirty="0"/>
              <a:t> if found</a:t>
            </a:r>
            <a:br>
              <a:rPr lang="en-US" sz="1800" dirty="0"/>
            </a:br>
            <a:r>
              <a:rPr lang="en-US" sz="1800" dirty="0"/>
              <a:t>    int64_t </a:t>
            </a:r>
            <a:r>
              <a:rPr lang="en-US" sz="1800" dirty="0" err="1"/>
              <a:t>findMessageBuffer</a:t>
            </a:r>
            <a:r>
              <a:rPr lang="en-US" sz="1800" dirty="0"/>
              <a:t>(</a:t>
            </a:r>
            <a:r>
              <a:rPr lang="en-US" sz="1800" dirty="0" err="1"/>
              <a:t>std</a:t>
            </a:r>
            <a:r>
              <a:rPr lang="en-US" sz="1800" dirty="0"/>
              <a:t>::string </a:t>
            </a:r>
            <a:r>
              <a:rPr lang="en-US" sz="1800" dirty="0" err="1"/>
              <a:t>bufferName</a:t>
            </a:r>
            <a:r>
              <a:rPr lang="en-US" sz="1800" dirty="0"/>
              <a:t>);</a:t>
            </a:r>
            <a:br>
              <a:rPr lang="en-US" sz="1800" dirty="0"/>
            </a:br>
            <a:r>
              <a:rPr lang="en-US" sz="1800" dirty="0"/>
              <a:t>    </a:t>
            </a:r>
            <a:r>
              <a:rPr lang="en-US" sz="1800" dirty="0" err="1"/>
              <a:t>std</a:t>
            </a:r>
            <a:r>
              <a:rPr lang="en-US" sz="1800" dirty="0"/>
              <a:t>::set&lt;</a:t>
            </a:r>
            <a:r>
              <a:rPr lang="en-US" sz="1800" dirty="0" err="1"/>
              <a:t>std</a:t>
            </a:r>
            <a:r>
              <a:rPr lang="en-US" sz="1800" dirty="0"/>
              <a:t>::string&gt; </a:t>
            </a:r>
            <a:r>
              <a:rPr lang="en-US" sz="1800" dirty="0" err="1"/>
              <a:t>getUnpublishedMessages</a:t>
            </a:r>
            <a:r>
              <a:rPr lang="en-US" sz="1800" dirty="0"/>
              <a:t>();  //! -- returns </a:t>
            </a:r>
            <a:r>
              <a:rPr lang="en-US" sz="1800" dirty="0" err="1"/>
              <a:t>msgs</a:t>
            </a:r>
            <a:r>
              <a:rPr lang="en-US" sz="1800" dirty="0"/>
              <a:t> no one has access rights to</a:t>
            </a:r>
            <a:br>
              <a:rPr lang="en-US" sz="1800" dirty="0"/>
            </a:br>
            <a:r>
              <a:rPr lang="en-US" sz="1800" dirty="0"/>
              <a:t>    </a:t>
            </a:r>
            <a:r>
              <a:rPr lang="en-US" sz="1800" dirty="0" err="1"/>
              <a:t>std</a:t>
            </a:r>
            <a:r>
              <a:rPr lang="en-US" sz="1800" dirty="0"/>
              <a:t>::set&lt;</a:t>
            </a:r>
            <a:r>
              <a:rPr lang="en-US" sz="1800" dirty="0" err="1"/>
              <a:t>std</a:t>
            </a:r>
            <a:r>
              <a:rPr lang="en-US" sz="1800" dirty="0"/>
              <a:t>::string&gt; </a:t>
            </a:r>
            <a:r>
              <a:rPr lang="en-US" sz="1800" dirty="0" err="1"/>
              <a:t>getUniqueMessageNames</a:t>
            </a:r>
            <a:r>
              <a:rPr lang="en-US" sz="1800" dirty="0"/>
              <a:t>();  //! -- searched across all buffers</a:t>
            </a:r>
            <a:br>
              <a:rPr lang="en-US" sz="1800" dirty="0"/>
            </a:br>
            <a:r>
              <a:rPr lang="en-US" sz="1800" dirty="0"/>
              <a:t>    std::set&lt;std::pair&lt;</a:t>
            </a:r>
            <a:r>
              <a:rPr lang="en-US" sz="1800" b="1" dirty="0"/>
              <a:t>long int</a:t>
            </a:r>
            <a:r>
              <a:rPr lang="en-US" sz="1800" dirty="0"/>
              <a:t>, </a:t>
            </a:r>
            <a:r>
              <a:rPr lang="en-US" sz="1800" b="1" dirty="0"/>
              <a:t>long int</a:t>
            </a:r>
            <a:r>
              <a:rPr lang="en-US" sz="1800" dirty="0"/>
              <a:t>&gt;&gt;</a:t>
            </a:r>
            <a:br>
              <a:rPr lang="en-US" sz="1800" dirty="0"/>
            </a:br>
            <a:r>
              <a:rPr lang="en-US" sz="1800" dirty="0"/>
              <a:t>        </a:t>
            </a:r>
            <a:r>
              <a:rPr lang="en-US" sz="1800" dirty="0" err="1"/>
              <a:t>getMessageExchangeData</a:t>
            </a:r>
            <a:r>
              <a:rPr lang="en-US" sz="1800" dirty="0"/>
              <a:t>(int64_t </a:t>
            </a:r>
            <a:r>
              <a:rPr lang="en-US" sz="1800" dirty="0" err="1"/>
              <a:t>MessageID</a:t>
            </a:r>
            <a:r>
              <a:rPr lang="en-US" sz="1800" dirty="0"/>
              <a:t>);</a:t>
            </a:r>
            <a:br>
              <a:rPr lang="en-US" sz="1800" dirty="0"/>
            </a:br>
            <a:r>
              <a:rPr lang="en-US" sz="1800" dirty="0"/>
              <a:t>    </a:t>
            </a:r>
            <a:r>
              <a:rPr lang="en-US" sz="1800" b="1" dirty="0"/>
              <a:t>void </a:t>
            </a:r>
            <a:r>
              <a:rPr lang="en-US" sz="1800" dirty="0" err="1"/>
              <a:t>clearMessaging</a:t>
            </a:r>
            <a:r>
              <a:rPr lang="en-US" sz="1800" dirty="0"/>
              <a:t>();  //! -- wipes out all messages and buffers. total messaging system reset.</a:t>
            </a:r>
            <a:br>
              <a:rPr lang="en-US" sz="1800" dirty="0"/>
            </a:br>
            <a:r>
              <a:rPr lang="en-US" sz="1800" dirty="0"/>
              <a:t>    </a:t>
            </a:r>
            <a:r>
              <a:rPr lang="en-US" sz="1800" b="1" dirty="0"/>
              <a:t>bool </a:t>
            </a:r>
            <a:r>
              <a:rPr lang="en-US" sz="1800" dirty="0" err="1"/>
              <a:t>obtainWriteRights</a:t>
            </a:r>
            <a:r>
              <a:rPr lang="en-US" sz="1800" dirty="0"/>
              <a:t>(int64_t </a:t>
            </a:r>
            <a:r>
              <a:rPr lang="en-US" sz="1800" dirty="0" err="1"/>
              <a:t>MessageID</a:t>
            </a:r>
            <a:r>
              <a:rPr lang="en-US" sz="1800" dirty="0"/>
              <a:t>, int64_t </a:t>
            </a:r>
            <a:r>
              <a:rPr lang="en-US" sz="1800" dirty="0" err="1"/>
              <a:t>moduleID</a:t>
            </a:r>
            <a:r>
              <a:rPr lang="en-US" sz="1800" dirty="0"/>
              <a:t>);  //! -- grants rights to the requesting module</a:t>
            </a:r>
            <a:br>
              <a:rPr lang="en-US" sz="1800" dirty="0"/>
            </a:br>
            <a:r>
              <a:rPr lang="en-US" sz="1800" dirty="0"/>
              <a:t>    </a:t>
            </a:r>
            <a:r>
              <a:rPr lang="en-US" sz="1800" b="1" dirty="0"/>
              <a:t>bool </a:t>
            </a:r>
            <a:r>
              <a:rPr lang="en-US" sz="1800" dirty="0" err="1"/>
              <a:t>obtainReadRights</a:t>
            </a:r>
            <a:r>
              <a:rPr lang="en-US" sz="1800" dirty="0"/>
              <a:t>(int64_t </a:t>
            </a:r>
            <a:r>
              <a:rPr lang="en-US" sz="1800" dirty="0" err="1"/>
              <a:t>MessageID</a:t>
            </a:r>
            <a:r>
              <a:rPr lang="en-US" sz="1800" dirty="0"/>
              <a:t>, int64_t </a:t>
            </a:r>
            <a:r>
              <a:rPr lang="en-US" sz="1800" dirty="0" err="1"/>
              <a:t>moduleID</a:t>
            </a:r>
            <a:r>
              <a:rPr lang="en-US" sz="1800" dirty="0"/>
              <a:t>);  //! -- grants rights to the requesting module</a:t>
            </a:r>
            <a:br>
              <a:rPr lang="en-US" sz="1800" dirty="0"/>
            </a:br>
            <a:r>
              <a:rPr lang="en-US" sz="1800" dirty="0"/>
              <a:t>    uint64_t </a:t>
            </a:r>
            <a:r>
              <a:rPr lang="en-US" sz="1800" dirty="0" err="1"/>
              <a:t>getFailureCount</a:t>
            </a:r>
            <a:r>
              <a:rPr lang="en-US" sz="1800" dirty="0"/>
              <a:t>() {</a:t>
            </a:r>
            <a:r>
              <a:rPr lang="en-US" sz="1800" b="1" dirty="0"/>
              <a:t>return </a:t>
            </a:r>
            <a:r>
              <a:rPr lang="en-US" sz="1800" dirty="0"/>
              <a:t>(</a:t>
            </a:r>
            <a:r>
              <a:rPr lang="en-US" sz="1800" b="1" dirty="0"/>
              <a:t>this</a:t>
            </a:r>
            <a:r>
              <a:rPr lang="en-US" sz="1800" dirty="0"/>
              <a:t>-&gt;</a:t>
            </a:r>
            <a:r>
              <a:rPr lang="en-US" sz="1800" dirty="0" err="1"/>
              <a:t>CreateFails</a:t>
            </a:r>
            <a:r>
              <a:rPr lang="en-US" sz="1800" dirty="0"/>
              <a:t> + </a:t>
            </a:r>
            <a:r>
              <a:rPr lang="en-US" sz="1800" b="1" dirty="0"/>
              <a:t>this</a:t>
            </a:r>
            <a:r>
              <a:rPr lang="en-US" sz="1800" dirty="0"/>
              <a:t>-&gt;</a:t>
            </a:r>
            <a:r>
              <a:rPr lang="en-US" sz="1800" dirty="0" err="1"/>
              <a:t>ReadFails</a:t>
            </a:r>
            <a:r>
              <a:rPr lang="en-US" sz="1800" dirty="0"/>
              <a:t> + </a:t>
            </a:r>
            <a:r>
              <a:rPr lang="en-US" sz="1800" b="1" dirty="0"/>
              <a:t>this</a:t>
            </a:r>
            <a:r>
              <a:rPr lang="en-US" sz="1800" dirty="0"/>
              <a:t>-&gt;</a:t>
            </a:r>
            <a:r>
              <a:rPr lang="en-US" sz="1800" dirty="0" err="1"/>
              <a:t>WriteFails</a:t>
            </a:r>
            <a:r>
              <a:rPr lang="en-US" sz="1800" dirty="0"/>
              <a:t>);}</a:t>
            </a:r>
            <a:br>
              <a:rPr lang="en-US" sz="1800" dirty="0"/>
            </a:br>
            <a:br>
              <a:rPr lang="en-US" sz="1800" dirty="0"/>
            </a:br>
            <a:r>
              <a:rPr lang="en-US" sz="1800" b="1" dirty="0"/>
              <a:t>private</a:t>
            </a:r>
            <a:r>
              <a:rPr lang="en-US" sz="1800" dirty="0"/>
              <a:t>:</a:t>
            </a:r>
            <a:br>
              <a:rPr lang="en-US" sz="1800" dirty="0"/>
            </a:br>
            <a:r>
              <a:rPr lang="en-US" sz="1800" dirty="0"/>
              <a:t>    </a:t>
            </a:r>
            <a:r>
              <a:rPr lang="en-US" sz="1800" dirty="0" err="1"/>
              <a:t>SystemMessaging</a:t>
            </a:r>
            <a:r>
              <a:rPr lang="en-US" sz="1800" dirty="0"/>
              <a:t>();</a:t>
            </a:r>
            <a:br>
              <a:rPr lang="en-US" sz="1800" dirty="0"/>
            </a:br>
            <a:r>
              <a:rPr lang="en-US" sz="1800" dirty="0"/>
              <a:t>    ~</a:t>
            </a:r>
            <a:r>
              <a:rPr lang="en-US" sz="1800" dirty="0" err="1"/>
              <a:t>SystemMessaging</a:t>
            </a:r>
            <a:r>
              <a:rPr lang="en-US" sz="1800" dirty="0"/>
              <a:t>();</a:t>
            </a:r>
            <a:br>
              <a:rPr lang="en-US" sz="1800" dirty="0"/>
            </a:br>
            <a:r>
              <a:rPr lang="en-US" sz="1800" dirty="0"/>
              <a:t>    </a:t>
            </a:r>
            <a:r>
              <a:rPr lang="en-US" sz="1800" dirty="0" err="1"/>
              <a:t>SystemMessaging</a:t>
            </a:r>
            <a:r>
              <a:rPr lang="en-US" sz="1800" dirty="0"/>
              <a:t>(</a:t>
            </a:r>
            <a:r>
              <a:rPr lang="en-US" sz="1800" dirty="0" err="1"/>
              <a:t>SystemMessaging</a:t>
            </a:r>
            <a:r>
              <a:rPr lang="en-US" sz="1800" dirty="0"/>
              <a:t> </a:t>
            </a:r>
            <a:r>
              <a:rPr lang="en-US" sz="1800" b="1" dirty="0" err="1"/>
              <a:t>const</a:t>
            </a:r>
            <a:r>
              <a:rPr lang="en-US" sz="1800" b="1" dirty="0"/>
              <a:t> </a:t>
            </a:r>
            <a:r>
              <a:rPr lang="en-US" sz="1800" dirty="0"/>
              <a:t>&amp;) {};</a:t>
            </a:r>
            <a:br>
              <a:rPr lang="en-US" sz="1800" dirty="0"/>
            </a:br>
            <a:r>
              <a:rPr lang="en-US" sz="1800" dirty="0"/>
              <a:t>    </a:t>
            </a:r>
            <a:r>
              <a:rPr lang="en-US" sz="1800" dirty="0" err="1"/>
              <a:t>SystemMessaging</a:t>
            </a:r>
            <a:r>
              <a:rPr lang="en-US" sz="1800" dirty="0"/>
              <a:t>&amp; </a:t>
            </a:r>
            <a:r>
              <a:rPr lang="en-US" sz="1800" b="1" dirty="0"/>
              <a:t>operator </a:t>
            </a:r>
            <a:r>
              <a:rPr lang="en-US" sz="1800" dirty="0"/>
              <a:t>=(</a:t>
            </a:r>
            <a:r>
              <a:rPr lang="en-US" sz="1800" dirty="0" err="1"/>
              <a:t>SystemMessaging</a:t>
            </a:r>
            <a:r>
              <a:rPr lang="en-US" sz="1800" dirty="0"/>
              <a:t> </a:t>
            </a:r>
            <a:r>
              <a:rPr lang="en-US" sz="1800" b="1" dirty="0" err="1"/>
              <a:t>const</a:t>
            </a:r>
            <a:r>
              <a:rPr lang="en-US" sz="1800" b="1" dirty="0"/>
              <a:t> </a:t>
            </a:r>
            <a:r>
              <a:rPr lang="en-US" sz="1800" dirty="0"/>
              <a:t>&amp;){</a:t>
            </a:r>
            <a:r>
              <a:rPr lang="en-US" sz="1800" b="1" dirty="0"/>
              <a:t>return</a:t>
            </a:r>
            <a:r>
              <a:rPr lang="en-US" sz="1800" dirty="0"/>
              <a:t>(*</a:t>
            </a:r>
            <a:r>
              <a:rPr lang="en-US" sz="1800" b="1" dirty="0"/>
              <a:t>this</a:t>
            </a:r>
            <a:r>
              <a:rPr lang="en-US" sz="1800" dirty="0"/>
              <a:t>);};</a:t>
            </a:r>
            <a:endParaRPr kumimoji="0" lang="en-US" sz="18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endParaRPr>
          </a:p>
        </p:txBody>
      </p:sp>
    </p:spTree>
    <p:extLst>
      <p:ext uri="{BB962C8B-B14F-4D97-AF65-F5344CB8AC3E}">
        <p14:creationId xmlns:p14="http://schemas.microsoft.com/office/powerpoint/2010/main" val="437310473"/>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EFCDC-E216-A84F-846E-0C63BA8D2674}"/>
              </a:ext>
            </a:extLst>
          </p:cNvPr>
          <p:cNvSpPr>
            <a:spLocks noGrp="1"/>
          </p:cNvSpPr>
          <p:nvPr>
            <p:ph type="title"/>
          </p:nvPr>
        </p:nvSpPr>
        <p:spPr/>
        <p:txBody>
          <a:bodyPr/>
          <a:lstStyle/>
          <a:p>
            <a:r>
              <a:rPr lang="en-US" dirty="0"/>
              <a:t>What is a </a:t>
            </a:r>
            <a:r>
              <a:rPr lang="en-US" dirty="0" err="1"/>
              <a:t>sim_model</a:t>
            </a:r>
            <a:r>
              <a:rPr lang="en-US" dirty="0"/>
              <a:t>?</a:t>
            </a:r>
          </a:p>
        </p:txBody>
      </p:sp>
      <p:sp>
        <p:nvSpPr>
          <p:cNvPr id="5" name="TextBox 4">
            <a:extLst>
              <a:ext uri="{FF2B5EF4-FFF2-40B4-BE49-F238E27FC236}">
                <a16:creationId xmlns:a16="http://schemas.microsoft.com/office/drawing/2014/main" id="{64F659A3-3583-2F47-9306-1494342D2CD3}"/>
              </a:ext>
            </a:extLst>
          </p:cNvPr>
          <p:cNvSpPr txBox="1"/>
          <p:nvPr/>
        </p:nvSpPr>
        <p:spPr>
          <a:xfrm>
            <a:off x="16918727" y="9930826"/>
            <a:ext cx="5908988" cy="116954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91439" tIns="91439" rIns="91439" bIns="91439" numCol="1" spcCol="38100" rtlCol="0" anchor="ctr">
            <a:spAutoFit/>
          </a:bodyPr>
          <a:lstStyle/>
          <a:p>
            <a:pPr marL="0" marR="0" indent="0" algn="l" defTabSz="822960" rtl="0" fontAlgn="auto" latinLnBrk="0" hangingPunct="0">
              <a:lnSpc>
                <a:spcPct val="100000"/>
              </a:lnSpc>
              <a:spcBef>
                <a:spcPts val="0"/>
              </a:spcBef>
              <a:spcAft>
                <a:spcPts val="0"/>
              </a:spcAft>
              <a:buClrTx/>
              <a:buSzTx/>
              <a:buFontTx/>
              <a:buNone/>
              <a:tabLst/>
            </a:pPr>
            <a:r>
              <a:rPr kumimoji="0" lang="en-US" sz="3200" b="0" i="0" u="none" strike="noStrike" cap="none" spc="0" normalizeH="0" baseline="0" dirty="0">
                <a:ln>
                  <a:noFill/>
                </a:ln>
                <a:solidFill>
                  <a:srgbClr val="515151"/>
                </a:solidFill>
                <a:effectLst/>
                <a:uFillTx/>
                <a:latin typeface="Helvetica Neue Light"/>
                <a:ea typeface="Helvetica Neue Light"/>
                <a:cs typeface="Helvetica Neue Light"/>
                <a:sym typeface="Helvetica Neue Light"/>
              </a:rPr>
              <a:t>First, let’s talk about the things a</a:t>
            </a:r>
            <a:br>
              <a:rPr kumimoji="0" lang="en-US" sz="3200" b="0" i="0" u="none" strike="noStrike" cap="none" spc="0" normalizeH="0" baseline="0" dirty="0">
                <a:ln>
                  <a:noFill/>
                </a:ln>
                <a:solidFill>
                  <a:srgbClr val="515151"/>
                </a:solidFill>
                <a:effectLst/>
                <a:uFillTx/>
                <a:latin typeface="Helvetica Neue Light"/>
                <a:ea typeface="Helvetica Neue Light"/>
                <a:cs typeface="Helvetica Neue Light"/>
                <a:sym typeface="Helvetica Neue Light"/>
              </a:rPr>
            </a:br>
            <a:r>
              <a:rPr kumimoji="0" lang="en-US" sz="3200" b="0" i="0" u="none" strike="noStrike" cap="none" spc="0" normalizeH="0" baseline="0" dirty="0">
                <a:ln>
                  <a:noFill/>
                </a:ln>
                <a:solidFill>
                  <a:srgbClr val="515151"/>
                </a:solidFill>
                <a:effectLst/>
                <a:uFillTx/>
                <a:latin typeface="Helvetica Neue Light"/>
                <a:ea typeface="Helvetica Neue Light"/>
                <a:cs typeface="Helvetica Neue Light"/>
                <a:sym typeface="Helvetica Neue Light"/>
              </a:rPr>
              <a:t> </a:t>
            </a:r>
            <a:r>
              <a:rPr kumimoji="0" lang="en-US" sz="3200" b="0" i="0" u="none" strike="noStrike" cap="none" spc="0" normalizeH="0" baseline="0" dirty="0" err="1">
                <a:ln>
                  <a:noFill/>
                </a:ln>
                <a:solidFill>
                  <a:srgbClr val="515151"/>
                </a:solidFill>
                <a:effectLst/>
                <a:uFillTx/>
                <a:latin typeface="Helvetica Neue Light"/>
                <a:ea typeface="Helvetica Neue Light"/>
                <a:cs typeface="Helvetica Neue Light"/>
                <a:sym typeface="Helvetica Neue Light"/>
              </a:rPr>
              <a:t>SimModel</a:t>
            </a:r>
            <a:r>
              <a:rPr kumimoji="0" lang="en-US" sz="3200" b="0" i="0" u="none" strike="noStrike" cap="none" spc="0" normalizeH="0" baseline="0" dirty="0">
                <a:ln>
                  <a:noFill/>
                </a:ln>
                <a:solidFill>
                  <a:srgbClr val="515151"/>
                </a:solidFill>
                <a:effectLst/>
                <a:uFillTx/>
                <a:latin typeface="Helvetica Neue Light"/>
                <a:ea typeface="Helvetica Neue Light"/>
                <a:cs typeface="Helvetica Neue Light"/>
                <a:sym typeface="Helvetica Neue Light"/>
              </a:rPr>
              <a:t>() has/is. </a:t>
            </a:r>
          </a:p>
        </p:txBody>
      </p:sp>
      <p:sp>
        <p:nvSpPr>
          <p:cNvPr id="4" name="Rectangle 3">
            <a:extLst>
              <a:ext uri="{FF2B5EF4-FFF2-40B4-BE49-F238E27FC236}">
                <a16:creationId xmlns:a16="http://schemas.microsoft.com/office/drawing/2014/main" id="{07F9D29D-CE3E-F143-92C2-7B137A76B46C}"/>
              </a:ext>
            </a:extLst>
          </p:cNvPr>
          <p:cNvSpPr/>
          <p:nvPr/>
        </p:nvSpPr>
        <p:spPr>
          <a:xfrm>
            <a:off x="1096465" y="8599366"/>
            <a:ext cx="23241000" cy="4114800"/>
          </a:xfrm>
          <a:prstGeom prst="rect">
            <a:avLst/>
          </a:prstGeom>
          <a:noFill/>
          <a:ln w="76200">
            <a:solidFill>
              <a:schemeClr val="tx1"/>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68580" tIns="68580" rIns="68580" bIns="68580" numCol="1" spcCol="38100" rtlCol="0" anchor="ctr">
            <a:spAutoFit/>
          </a:bodyPr>
          <a:lstStyle/>
          <a:p>
            <a:pPr marL="0" marR="0" indent="0" algn="ctr" defTabSz="822960" rtl="0" fontAlgn="auto" latinLnBrk="0" hangingPunct="0">
              <a:lnSpc>
                <a:spcPct val="100000"/>
              </a:lnSpc>
              <a:spcBef>
                <a:spcPts val="0"/>
              </a:spcBef>
              <a:spcAft>
                <a:spcPts val="0"/>
              </a:spcAft>
              <a:buClrTx/>
              <a:buSzTx/>
              <a:buFontTx/>
              <a:buNone/>
              <a:tabLst/>
            </a:pPr>
            <a:endParaRPr kumimoji="0" lang="en-US" sz="5000" b="0" i="0" u="none" strike="noStrike" cap="none" spc="0" normalizeH="0" baseline="0">
              <a:ln>
                <a:noFill/>
              </a:ln>
              <a:solidFill>
                <a:srgbClr val="000000"/>
              </a:solidFill>
              <a:effectLst/>
              <a:uFillTx/>
              <a:latin typeface="Helvetica Neue Light"/>
              <a:ea typeface="Helvetica Neue Light"/>
              <a:cs typeface="Helvetica Neue Light"/>
              <a:sym typeface="Helvetica Neue Light"/>
            </a:endParaRPr>
          </a:p>
        </p:txBody>
      </p:sp>
      <p:sp>
        <p:nvSpPr>
          <p:cNvPr id="8" name="Rectangle 7">
            <a:extLst>
              <a:ext uri="{FF2B5EF4-FFF2-40B4-BE49-F238E27FC236}">
                <a16:creationId xmlns:a16="http://schemas.microsoft.com/office/drawing/2014/main" id="{204B889A-3680-3644-8C0D-6FD1A4923804}"/>
              </a:ext>
            </a:extLst>
          </p:cNvPr>
          <p:cNvSpPr/>
          <p:nvPr/>
        </p:nvSpPr>
        <p:spPr>
          <a:xfrm>
            <a:off x="1180580" y="2799528"/>
            <a:ext cx="14278708" cy="10741402"/>
          </a:xfrm>
          <a:prstGeom prst="rect">
            <a:avLst/>
          </a:prstGeom>
          <a:solidFill>
            <a:srgbClr val="C9B37C">
              <a:alpha val="50000"/>
            </a:srgbClr>
          </a:solidFill>
          <a:ln w="12700"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8580" tIns="68580" rIns="68580" bIns="68580" numCol="1" spcCol="38100" rtlCol="0" anchor="ctr">
            <a:spAutoFit/>
          </a:bodyPr>
          <a:lstStyle/>
          <a:p>
            <a:r>
              <a:rPr kumimoji="0" lang="en-US" sz="4000" b="0" i="0" u="none" strike="noStrike" cap="none" spc="0" normalizeH="0" baseline="0" dirty="0" err="1">
                <a:ln>
                  <a:noFill/>
                </a:ln>
                <a:solidFill>
                  <a:srgbClr val="000000"/>
                </a:solidFill>
                <a:effectLst/>
                <a:uFillTx/>
                <a:latin typeface="Helvetica Neue Light"/>
                <a:ea typeface="Helvetica Neue Light"/>
                <a:cs typeface="Helvetica Neue Light"/>
                <a:sym typeface="Helvetica Neue Light"/>
              </a:rPr>
              <a:t>SimModel</a:t>
            </a:r>
            <a:r>
              <a:rPr kumimoji="0" lang="en-US" sz="40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rPr>
              <a:t>():</a:t>
            </a:r>
          </a:p>
          <a:p>
            <a:pPr marL="571500" indent="-571500">
              <a:buFont typeface="Arial" panose="020B0604020202020204" pitchFamily="34" charset="0"/>
              <a:buChar char="•"/>
            </a:pPr>
            <a:r>
              <a:rPr lang="en-US" sz="3900" dirty="0" err="1">
                <a:solidFill>
                  <a:srgbClr val="000000"/>
                </a:solidFill>
              </a:rPr>
              <a:t>SimModel</a:t>
            </a:r>
            <a:r>
              <a:rPr lang="en-US" sz="3900" dirty="0">
                <a:solidFill>
                  <a:srgbClr val="000000"/>
                </a:solidFill>
              </a:rPr>
              <a:t>() //!&lt; The </a:t>
            </a:r>
            <a:r>
              <a:rPr lang="en-US" sz="3900" dirty="0" err="1">
                <a:solidFill>
                  <a:srgbClr val="000000"/>
                </a:solidFill>
              </a:rPr>
              <a:t>SimModel</a:t>
            </a:r>
            <a:r>
              <a:rPr lang="en-US" sz="3900" dirty="0">
                <a:solidFill>
                  <a:srgbClr val="000000"/>
                </a:solidFill>
              </a:rPr>
              <a:t> constructor</a:t>
            </a:r>
          </a:p>
          <a:p>
            <a:pPr marL="571500" indent="-571500">
              <a:buFont typeface="Arial" panose="020B0604020202020204" pitchFamily="34" charset="0"/>
              <a:buChar char="•"/>
            </a:pPr>
            <a:r>
              <a:rPr kumimoji="0" lang="en-US" sz="39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rPr>
              <a:t>~</a:t>
            </a:r>
            <a:r>
              <a:rPr kumimoji="0" lang="en-US" sz="3900" b="0" i="0" u="none" strike="noStrike" cap="none" spc="0" normalizeH="0" baseline="0" dirty="0" err="1">
                <a:ln>
                  <a:noFill/>
                </a:ln>
                <a:solidFill>
                  <a:srgbClr val="000000"/>
                </a:solidFill>
                <a:effectLst/>
                <a:uFillTx/>
                <a:latin typeface="Helvetica Neue Light"/>
                <a:ea typeface="Helvetica Neue Light"/>
                <a:cs typeface="Helvetica Neue Light"/>
                <a:sym typeface="Helvetica Neue Light"/>
              </a:rPr>
              <a:t>SimModel</a:t>
            </a:r>
            <a:r>
              <a:rPr kumimoji="0" lang="en-US" sz="39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rPr>
              <a:t>(), //!&lt; </a:t>
            </a:r>
            <a:r>
              <a:rPr kumimoji="0" lang="en-US" sz="3900" b="0" i="0" u="none" strike="noStrike" cap="none" spc="0" normalizeH="0" baseline="0" dirty="0" err="1">
                <a:ln>
                  <a:noFill/>
                </a:ln>
                <a:solidFill>
                  <a:srgbClr val="000000"/>
                </a:solidFill>
                <a:effectLst/>
                <a:uFillTx/>
                <a:latin typeface="Helvetica Neue Light"/>
                <a:ea typeface="Helvetica Neue Light"/>
                <a:cs typeface="Helvetica Neue Light"/>
                <a:sym typeface="Helvetica Neue Light"/>
              </a:rPr>
              <a:t>SimModel</a:t>
            </a:r>
            <a:r>
              <a:rPr kumimoji="0" lang="en-US" sz="39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rPr>
              <a:t> destructor</a:t>
            </a:r>
          </a:p>
          <a:p>
            <a:pPr marL="571500" indent="-571500">
              <a:buFont typeface="Arial" panose="020B0604020202020204" pitchFamily="34" charset="0"/>
              <a:buChar char="•"/>
            </a:pPr>
            <a:r>
              <a:rPr lang="en-US" sz="3900" b="1" dirty="0">
                <a:solidFill>
                  <a:srgbClr val="000000"/>
                </a:solidFill>
              </a:rPr>
              <a:t>void</a:t>
            </a:r>
            <a:r>
              <a:rPr lang="en-US" sz="3900" dirty="0">
                <a:solidFill>
                  <a:srgbClr val="000000"/>
                </a:solidFill>
              </a:rPr>
              <a:t> </a:t>
            </a:r>
            <a:r>
              <a:rPr lang="en-US" sz="3900" dirty="0" err="1">
                <a:solidFill>
                  <a:srgbClr val="000000"/>
                </a:solidFill>
              </a:rPr>
              <a:t>crossInitSimulation</a:t>
            </a:r>
            <a:r>
              <a:rPr lang="en-US" sz="3900" dirty="0">
                <a:solidFill>
                  <a:srgbClr val="000000"/>
                </a:solidFill>
              </a:rPr>
              <a:t>();  //!&lt; </a:t>
            </a:r>
            <a:r>
              <a:rPr lang="en-US" sz="3500" dirty="0">
                <a:solidFill>
                  <a:srgbClr val="000000"/>
                </a:solidFill>
              </a:rPr>
              <a:t>Method to initialize all added Tasks</a:t>
            </a:r>
          </a:p>
          <a:p>
            <a:pPr marL="571500" indent="-571500">
              <a:buFont typeface="Arial" panose="020B0604020202020204" pitchFamily="34" charset="0"/>
              <a:buChar char="•"/>
            </a:pPr>
            <a:r>
              <a:rPr lang="en-US" sz="3900" b="1" dirty="0">
                <a:solidFill>
                  <a:srgbClr val="000000"/>
                </a:solidFill>
              </a:rPr>
              <a:t>void </a:t>
            </a:r>
            <a:r>
              <a:rPr lang="en-US" sz="3900" dirty="0" err="1">
                <a:solidFill>
                  <a:srgbClr val="000000"/>
                </a:solidFill>
              </a:rPr>
              <a:t>resetInitSimulation</a:t>
            </a:r>
            <a:r>
              <a:rPr lang="en-US" sz="3900" dirty="0">
                <a:solidFill>
                  <a:srgbClr val="000000"/>
                </a:solidFill>
              </a:rPr>
              <a:t>();  //!&lt; Method to reset all added tasks</a:t>
            </a:r>
            <a:r>
              <a:rPr lang="en-US" sz="3900" b="1" dirty="0">
                <a:solidFill>
                  <a:srgbClr val="000000"/>
                </a:solidFill>
              </a:rPr>
              <a:t> </a:t>
            </a:r>
            <a:r>
              <a:rPr lang="en-US" sz="3900" dirty="0">
                <a:solidFill>
                  <a:srgbClr val="000000"/>
                </a:solidFill>
              </a:rPr>
              <a:t> </a:t>
            </a:r>
          </a:p>
          <a:p>
            <a:pPr marL="571500" indent="-571500">
              <a:buFont typeface="Arial" panose="020B0604020202020204" pitchFamily="34" charset="0"/>
              <a:buChar char="•"/>
            </a:pPr>
            <a:r>
              <a:rPr lang="en-US" sz="3900" b="1" dirty="0">
                <a:solidFill>
                  <a:srgbClr val="000000"/>
                </a:solidFill>
              </a:rPr>
              <a:t>void </a:t>
            </a:r>
            <a:r>
              <a:rPr lang="en-US" sz="3900" dirty="0" err="1">
                <a:solidFill>
                  <a:srgbClr val="000000"/>
                </a:solidFill>
              </a:rPr>
              <a:t>StepUntilStop</a:t>
            </a:r>
            <a:r>
              <a:rPr lang="en-US" sz="3900" dirty="0">
                <a:solidFill>
                  <a:srgbClr val="000000"/>
                </a:solidFill>
              </a:rPr>
              <a:t>(uint64_t </a:t>
            </a:r>
            <a:r>
              <a:rPr lang="en-US" sz="3900" dirty="0" err="1">
                <a:solidFill>
                  <a:srgbClr val="000000"/>
                </a:solidFill>
              </a:rPr>
              <a:t>SimStopTime</a:t>
            </a:r>
            <a:r>
              <a:rPr lang="en-US" sz="3900" dirty="0">
                <a:solidFill>
                  <a:srgbClr val="000000"/>
                </a:solidFill>
              </a:rPr>
              <a:t>, int64_t </a:t>
            </a:r>
            <a:r>
              <a:rPr lang="en-US" sz="3900" dirty="0" err="1">
                <a:solidFill>
                  <a:srgbClr val="000000"/>
                </a:solidFill>
              </a:rPr>
              <a:t>stopPri</a:t>
            </a:r>
            <a:r>
              <a:rPr lang="en-US" sz="3900" dirty="0">
                <a:solidFill>
                  <a:srgbClr val="000000"/>
                </a:solidFill>
              </a:rPr>
              <a:t>); </a:t>
            </a:r>
            <a:r>
              <a:rPr lang="en-US" sz="3500" dirty="0">
                <a:solidFill>
                  <a:srgbClr val="000000"/>
                </a:solidFill>
              </a:rPr>
              <a:t>//!&lt; Step simulation until </a:t>
            </a:r>
            <a:r>
              <a:rPr lang="en-US" sz="3500" dirty="0" err="1">
                <a:solidFill>
                  <a:srgbClr val="000000"/>
                </a:solidFill>
              </a:rPr>
              <a:t>SimStopTime</a:t>
            </a:r>
            <a:r>
              <a:rPr lang="en-US" sz="3500" dirty="0">
                <a:solidFill>
                  <a:srgbClr val="000000"/>
                </a:solidFill>
              </a:rPr>
              <a:t> is reached</a:t>
            </a:r>
          </a:p>
          <a:p>
            <a:pPr marL="571500" indent="-571500">
              <a:buFont typeface="Arial" panose="020B0604020202020204" pitchFamily="34" charset="0"/>
              <a:buChar char="•"/>
            </a:pPr>
            <a:r>
              <a:rPr lang="en-US" sz="3900" b="1" dirty="0">
                <a:solidFill>
                  <a:srgbClr val="000000"/>
                </a:solidFill>
              </a:rPr>
              <a:t>void </a:t>
            </a:r>
            <a:r>
              <a:rPr lang="en-US" sz="3900" dirty="0" err="1">
                <a:solidFill>
                  <a:srgbClr val="000000"/>
                </a:solidFill>
              </a:rPr>
              <a:t>SinglestepProcesses</a:t>
            </a:r>
            <a:r>
              <a:rPr lang="en-US" sz="3900" dirty="0">
                <a:solidFill>
                  <a:srgbClr val="000000"/>
                </a:solidFill>
              </a:rPr>
              <a:t>(int64_t </a:t>
            </a:r>
            <a:r>
              <a:rPr lang="en-US" sz="3900" dirty="0" err="1">
                <a:solidFill>
                  <a:srgbClr val="000000"/>
                </a:solidFill>
              </a:rPr>
              <a:t>stopPri</a:t>
            </a:r>
            <a:r>
              <a:rPr lang="en-US" sz="3900" dirty="0">
                <a:solidFill>
                  <a:srgbClr val="000000"/>
                </a:solidFill>
              </a:rPr>
              <a:t>=-1); //!&lt; </a:t>
            </a:r>
            <a:r>
              <a:rPr lang="en-US" sz="3500" dirty="0">
                <a:solidFill>
                  <a:srgbClr val="000000"/>
                </a:solidFill>
              </a:rPr>
              <a:t>Step only the next Task in the simulation</a:t>
            </a:r>
            <a:r>
              <a:rPr lang="en-US" sz="3500" b="1" dirty="0">
                <a:solidFill>
                  <a:srgbClr val="000000"/>
                </a:solidFill>
              </a:rPr>
              <a:t> </a:t>
            </a:r>
            <a:r>
              <a:rPr lang="en-US" sz="3500" dirty="0">
                <a:solidFill>
                  <a:srgbClr val="000000"/>
                </a:solidFill>
              </a:rPr>
              <a:t> </a:t>
            </a:r>
          </a:p>
          <a:p>
            <a:pPr marL="571500" indent="-571500">
              <a:buFont typeface="Arial" panose="020B0604020202020204" pitchFamily="34" charset="0"/>
              <a:buChar char="•"/>
            </a:pPr>
            <a:r>
              <a:rPr lang="en-US" sz="3000" dirty="0">
                <a:solidFill>
                  <a:srgbClr val="000000"/>
                </a:solidFill>
              </a:rPr>
              <a:t>…A bunch of messaging methods we’ll get to later…</a:t>
            </a:r>
          </a:p>
          <a:p>
            <a:pPr marL="571500" indent="-571500">
              <a:buFont typeface="Arial" panose="020B0604020202020204" pitchFamily="34" charset="0"/>
              <a:buChar char="•"/>
            </a:pPr>
            <a:r>
              <a:rPr lang="en-US" sz="3500" dirty="0" err="1">
                <a:solidFill>
                  <a:srgbClr val="000000"/>
                </a:solidFill>
              </a:rPr>
              <a:t>std</a:t>
            </a:r>
            <a:r>
              <a:rPr lang="en-US" sz="3500" dirty="0">
                <a:solidFill>
                  <a:srgbClr val="000000"/>
                </a:solidFill>
              </a:rPr>
              <a:t>::vector&lt;</a:t>
            </a:r>
            <a:r>
              <a:rPr lang="en-US" sz="3500" dirty="0" err="1">
                <a:solidFill>
                  <a:srgbClr val="000000"/>
                </a:solidFill>
              </a:rPr>
              <a:t>SysProcess</a:t>
            </a:r>
            <a:r>
              <a:rPr lang="en-US" sz="3500" dirty="0">
                <a:solidFill>
                  <a:srgbClr val="000000"/>
                </a:solidFill>
              </a:rPr>
              <a:t> *&gt; </a:t>
            </a:r>
            <a:r>
              <a:rPr lang="en-US" sz="3500" dirty="0" err="1">
                <a:solidFill>
                  <a:srgbClr val="000000"/>
                </a:solidFill>
              </a:rPr>
              <a:t>processList</a:t>
            </a:r>
            <a:r>
              <a:rPr lang="en-US" sz="3500" dirty="0">
                <a:solidFill>
                  <a:srgbClr val="000000"/>
                </a:solidFill>
              </a:rPr>
              <a:t>;  //!&lt; –List of processes we’ve created</a:t>
            </a:r>
          </a:p>
          <a:p>
            <a:pPr marL="571500" indent="-571500">
              <a:buFont typeface="Arial" panose="020B0604020202020204" pitchFamily="34" charset="0"/>
              <a:buChar char="•"/>
            </a:pPr>
            <a:r>
              <a:rPr lang="en-US" sz="3500" dirty="0" err="1">
                <a:solidFill>
                  <a:srgbClr val="000000"/>
                </a:solidFill>
              </a:rPr>
              <a:t>std</a:t>
            </a:r>
            <a:r>
              <a:rPr lang="en-US" sz="3500" dirty="0">
                <a:solidFill>
                  <a:srgbClr val="000000"/>
                </a:solidFill>
              </a:rPr>
              <a:t>::string </a:t>
            </a:r>
            <a:r>
              <a:rPr lang="en-US" sz="3500" dirty="0" err="1">
                <a:solidFill>
                  <a:srgbClr val="000000"/>
                </a:solidFill>
              </a:rPr>
              <a:t>SimulationName</a:t>
            </a:r>
            <a:r>
              <a:rPr lang="en-US" sz="3500" dirty="0">
                <a:solidFill>
                  <a:srgbClr val="000000"/>
                </a:solidFill>
              </a:rPr>
              <a:t>;  //!&lt; -- Identifier for Sim</a:t>
            </a:r>
          </a:p>
          <a:p>
            <a:pPr marL="571500" indent="-571500">
              <a:buFont typeface="Arial" panose="020B0604020202020204" pitchFamily="34" charset="0"/>
              <a:buChar char="•"/>
            </a:pPr>
            <a:r>
              <a:rPr lang="en-US" sz="3500" dirty="0">
                <a:solidFill>
                  <a:srgbClr val="000000"/>
                </a:solidFill>
              </a:rPr>
              <a:t>Unint64_t </a:t>
            </a:r>
            <a:r>
              <a:rPr lang="en-US" sz="3500" dirty="0" err="1">
                <a:solidFill>
                  <a:srgbClr val="000000"/>
                </a:solidFill>
              </a:rPr>
              <a:t>CurrentNanos</a:t>
            </a:r>
            <a:r>
              <a:rPr lang="en-US" sz="3500" dirty="0">
                <a:solidFill>
                  <a:srgbClr val="000000"/>
                </a:solidFill>
              </a:rPr>
              <a:t>;  //!&lt;[ns] Current sim time</a:t>
            </a:r>
          </a:p>
          <a:p>
            <a:pPr marL="571500" indent="-571500">
              <a:buFont typeface="Arial" panose="020B0604020202020204" pitchFamily="34" charset="0"/>
              <a:buChar char="•"/>
            </a:pPr>
            <a:r>
              <a:rPr lang="en-US" sz="3500" dirty="0">
                <a:solidFill>
                  <a:srgbClr val="000000"/>
                </a:solidFill>
              </a:rPr>
              <a:t>Uint64_t </a:t>
            </a:r>
            <a:r>
              <a:rPr lang="en-US" sz="3500" dirty="0" err="1">
                <a:solidFill>
                  <a:srgbClr val="000000"/>
                </a:solidFill>
              </a:rPr>
              <a:t>NextTaskTime</a:t>
            </a:r>
            <a:r>
              <a:rPr lang="en-US" sz="3500" dirty="0">
                <a:solidFill>
                  <a:srgbClr val="000000"/>
                </a:solidFill>
              </a:rPr>
              <a:t>; //!&lt; time for the next Task</a:t>
            </a:r>
          </a:p>
          <a:p>
            <a:pPr marL="571500" indent="-571500">
              <a:buFont typeface="Arial" panose="020B0604020202020204" pitchFamily="34" charset="0"/>
              <a:buChar char="•"/>
            </a:pPr>
            <a:r>
              <a:rPr lang="en-US" sz="3500" dirty="0">
                <a:solidFill>
                  <a:srgbClr val="000000"/>
                </a:solidFill>
              </a:rPr>
              <a:t>Int64_t </a:t>
            </a:r>
            <a:r>
              <a:rPr lang="en-US" sz="3500" dirty="0" err="1">
                <a:solidFill>
                  <a:srgbClr val="000000"/>
                </a:solidFill>
              </a:rPr>
              <a:t>nextProcPriority</a:t>
            </a:r>
            <a:r>
              <a:rPr lang="en-US" sz="3500" dirty="0">
                <a:solidFill>
                  <a:srgbClr val="000000"/>
                </a:solidFill>
              </a:rPr>
              <a:t>;  //!&lt; [-] Priority level for the next process</a:t>
            </a:r>
          </a:p>
          <a:p>
            <a:pPr marL="571500" indent="-571500">
              <a:buFont typeface="Arial" panose="020B0604020202020204" pitchFamily="34" charset="0"/>
              <a:buChar char="•"/>
            </a:pPr>
            <a:r>
              <a:rPr lang="en-US" sz="3500" dirty="0" err="1">
                <a:solidFill>
                  <a:srgbClr val="000000"/>
                </a:solidFill>
              </a:rPr>
              <a:t>messageLogger</a:t>
            </a:r>
            <a:r>
              <a:rPr lang="en-US" sz="3500" dirty="0">
                <a:solidFill>
                  <a:srgbClr val="000000"/>
                </a:solidFill>
              </a:rPr>
              <a:t> </a:t>
            </a:r>
            <a:r>
              <a:rPr lang="en-US" sz="3500" dirty="0" err="1">
                <a:solidFill>
                  <a:srgbClr val="000000"/>
                </a:solidFill>
              </a:rPr>
              <a:t>messageLogs</a:t>
            </a:r>
            <a:r>
              <a:rPr lang="en-US" sz="3500" dirty="0">
                <a:solidFill>
                  <a:srgbClr val="000000"/>
                </a:solidFill>
              </a:rPr>
              <a:t>;  //!&lt; -- Message log data</a:t>
            </a:r>
          </a:p>
          <a:p>
            <a:pPr marL="571500" indent="-571500">
              <a:buFont typeface="Arial" panose="020B0604020202020204" pitchFamily="34" charset="0"/>
              <a:buChar char="•"/>
            </a:pPr>
            <a:endParaRPr lang="en-US" sz="3500" b="1" dirty="0">
              <a:solidFill>
                <a:srgbClr val="000000"/>
              </a:solidFill>
            </a:endParaRPr>
          </a:p>
          <a:p>
            <a:pPr marL="571500" indent="-571500">
              <a:buFont typeface="Arial" panose="020B0604020202020204" pitchFamily="34" charset="0"/>
              <a:buChar char="•"/>
            </a:pPr>
            <a:endParaRPr kumimoji="0" lang="en-US" sz="3500" b="1"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endParaRPr>
          </a:p>
        </p:txBody>
      </p:sp>
    </p:spTree>
    <p:extLst>
      <p:ext uri="{BB962C8B-B14F-4D97-AF65-F5344CB8AC3E}">
        <p14:creationId xmlns:p14="http://schemas.microsoft.com/office/powerpoint/2010/main" val="2729451268"/>
      </p:ext>
    </p:extLst>
  </p:cSld>
  <p:clrMapOvr>
    <a:masterClrMapping/>
  </p:clrMapOvr>
  <p:transition spd="med"/>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EFCDC-E216-A84F-846E-0C63BA8D2674}"/>
              </a:ext>
            </a:extLst>
          </p:cNvPr>
          <p:cNvSpPr>
            <a:spLocks noGrp="1"/>
          </p:cNvSpPr>
          <p:nvPr>
            <p:ph type="title"/>
          </p:nvPr>
        </p:nvSpPr>
        <p:spPr/>
        <p:txBody>
          <a:bodyPr/>
          <a:lstStyle/>
          <a:p>
            <a:r>
              <a:rPr lang="en-US" dirty="0"/>
              <a:t>What does </a:t>
            </a:r>
            <a:r>
              <a:rPr lang="en-US" dirty="0" err="1"/>
              <a:t>SystemMessaging</a:t>
            </a:r>
            <a:r>
              <a:rPr lang="en-US" dirty="0"/>
              <a:t>() do?</a:t>
            </a:r>
          </a:p>
        </p:txBody>
      </p:sp>
      <p:cxnSp>
        <p:nvCxnSpPr>
          <p:cNvPr id="6" name="Straight Arrow Connector 5">
            <a:extLst>
              <a:ext uri="{FF2B5EF4-FFF2-40B4-BE49-F238E27FC236}">
                <a16:creationId xmlns:a16="http://schemas.microsoft.com/office/drawing/2014/main" id="{9810BD4D-AA54-F544-8BA3-3B25B1E51B5F}"/>
              </a:ext>
            </a:extLst>
          </p:cNvPr>
          <p:cNvCxnSpPr>
            <a:cxnSpLocks/>
          </p:cNvCxnSpPr>
          <p:nvPr/>
        </p:nvCxnSpPr>
        <p:spPr>
          <a:xfrm flipH="1">
            <a:off x="9980068" y="11779070"/>
            <a:ext cx="3971459" cy="0"/>
          </a:xfrm>
          <a:prstGeom prst="straightConnector1">
            <a:avLst/>
          </a:prstGeom>
          <a:noFill/>
          <a:ln w="762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9" name="TextBox 8">
            <a:extLst>
              <a:ext uri="{FF2B5EF4-FFF2-40B4-BE49-F238E27FC236}">
                <a16:creationId xmlns:a16="http://schemas.microsoft.com/office/drawing/2014/main" id="{5AA55DEF-22F3-3F49-8A7B-06EB8FEE1D19}"/>
              </a:ext>
            </a:extLst>
          </p:cNvPr>
          <p:cNvSpPr txBox="1"/>
          <p:nvPr/>
        </p:nvSpPr>
        <p:spPr>
          <a:xfrm>
            <a:off x="14385812" y="11494377"/>
            <a:ext cx="7524750" cy="56938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822960" rtl="0" fontAlgn="auto" latinLnBrk="0" hangingPunct="0">
              <a:lnSpc>
                <a:spcPct val="100000"/>
              </a:lnSpc>
              <a:spcBef>
                <a:spcPts val="0"/>
              </a:spcBef>
              <a:spcAft>
                <a:spcPts val="0"/>
              </a:spcAft>
              <a:buClrTx/>
              <a:buSzTx/>
              <a:buFontTx/>
              <a:buNone/>
              <a:tabLst/>
            </a:pPr>
            <a:r>
              <a:rPr lang="en-US" sz="2500" dirty="0">
                <a:solidFill>
                  <a:schemeClr val="tx1"/>
                </a:solidFill>
              </a:rPr>
              <a:t>Sum of all the message failures.</a:t>
            </a:r>
          </a:p>
        </p:txBody>
      </p:sp>
      <p:sp>
        <p:nvSpPr>
          <p:cNvPr id="8" name="Rectangle 7">
            <a:extLst>
              <a:ext uri="{FF2B5EF4-FFF2-40B4-BE49-F238E27FC236}">
                <a16:creationId xmlns:a16="http://schemas.microsoft.com/office/drawing/2014/main" id="{B3CD004E-7E94-E44C-A0C0-85A9D0627A26}"/>
              </a:ext>
            </a:extLst>
          </p:cNvPr>
          <p:cNvSpPr/>
          <p:nvPr/>
        </p:nvSpPr>
        <p:spPr>
          <a:xfrm>
            <a:off x="700056" y="1894059"/>
            <a:ext cx="12966516" cy="11772454"/>
          </a:xfrm>
          <a:prstGeom prst="rect">
            <a:avLst/>
          </a:prstGeom>
          <a:solidFill>
            <a:srgbClr val="C9B37C">
              <a:alpha val="50000"/>
            </a:srgbClr>
          </a:solidFill>
          <a:ln w="12700"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8580" tIns="68580" rIns="68580" bIns="68580" numCol="1" spcCol="38100" rtlCol="0" anchor="ctr">
            <a:spAutoFit/>
          </a:bodyPr>
          <a:lstStyle/>
          <a:p>
            <a:r>
              <a:rPr lang="en-US" sz="1800" b="1" dirty="0"/>
              <a:t>public</a:t>
            </a:r>
            <a:r>
              <a:rPr lang="en-US" sz="1800" dirty="0"/>
              <a:t>:</a:t>
            </a:r>
            <a:br>
              <a:rPr lang="en-US" sz="1800" dirty="0"/>
            </a:br>
            <a:r>
              <a:rPr lang="en-US" sz="1800" dirty="0"/>
              <a:t>    </a:t>
            </a:r>
            <a:r>
              <a:rPr lang="en-US" sz="1800" b="1" dirty="0"/>
              <a:t>static </a:t>
            </a:r>
            <a:r>
              <a:rPr lang="en-US" sz="1800" dirty="0" err="1"/>
              <a:t>SystemMessaging</a:t>
            </a:r>
            <a:r>
              <a:rPr lang="en-US" sz="1800" dirty="0"/>
              <a:t>* </a:t>
            </a:r>
            <a:r>
              <a:rPr lang="en-US" sz="1800" dirty="0" err="1"/>
              <a:t>GetInstance</a:t>
            </a:r>
            <a:r>
              <a:rPr lang="en-US" sz="1800" dirty="0"/>
              <a:t>();  //! -- returns a pointer to the sim instance of </a:t>
            </a:r>
            <a:r>
              <a:rPr lang="en-US" sz="1800" dirty="0" err="1"/>
              <a:t>SystemMessaging</a:t>
            </a:r>
            <a:br>
              <a:rPr lang="en-US" sz="1800" dirty="0"/>
            </a:br>
            <a:r>
              <a:rPr lang="en-US" sz="1800" dirty="0"/>
              <a:t>    uint64_t </a:t>
            </a:r>
            <a:r>
              <a:rPr lang="en-US" sz="1800" dirty="0" err="1"/>
              <a:t>AttachStorageBucket</a:t>
            </a:r>
            <a:r>
              <a:rPr lang="en-US" sz="1800" dirty="0"/>
              <a:t>(</a:t>
            </a:r>
            <a:r>
              <a:rPr lang="en-US" sz="1800" dirty="0" err="1"/>
              <a:t>std</a:t>
            </a:r>
            <a:r>
              <a:rPr lang="en-US" sz="1800" dirty="0"/>
              <a:t>::string </a:t>
            </a:r>
            <a:r>
              <a:rPr lang="en-US" sz="1800" dirty="0" err="1"/>
              <a:t>bufferName</a:t>
            </a:r>
            <a:r>
              <a:rPr lang="en-US" sz="1800" dirty="0"/>
              <a:t> = "");  //! -- adds a new buffer to the messaging system</a:t>
            </a:r>
            <a:br>
              <a:rPr lang="en-US" sz="1800" dirty="0"/>
            </a:br>
            <a:r>
              <a:rPr lang="en-US" sz="1800" dirty="0"/>
              <a:t>    </a:t>
            </a:r>
            <a:r>
              <a:rPr lang="en-US" sz="1800" b="1" dirty="0"/>
              <a:t>void </a:t>
            </a:r>
            <a:r>
              <a:rPr lang="en-US" sz="1800" dirty="0" err="1"/>
              <a:t>SetNumMessages</a:t>
            </a:r>
            <a:r>
              <a:rPr lang="en-US" sz="1800" dirty="0"/>
              <a:t>(uint64_t </a:t>
            </a:r>
            <a:r>
              <a:rPr lang="en-US" sz="1800" dirty="0" err="1"/>
              <a:t>MessageCount</a:t>
            </a:r>
            <a:r>
              <a:rPr lang="en-US" sz="1800" dirty="0"/>
              <a:t>);  //! --updates message count in buffer header</a:t>
            </a:r>
            <a:br>
              <a:rPr lang="en-US" sz="1800" dirty="0"/>
            </a:br>
            <a:r>
              <a:rPr lang="en-US" sz="1800" dirty="0"/>
              <a:t>    uint64_t </a:t>
            </a:r>
            <a:r>
              <a:rPr lang="en-US" sz="1800" dirty="0" err="1"/>
              <a:t>GetMessageCount</a:t>
            </a:r>
            <a:r>
              <a:rPr lang="en-US" sz="1800" dirty="0"/>
              <a:t>(int32_t </a:t>
            </a:r>
            <a:r>
              <a:rPr lang="en-US" sz="1800" dirty="0" err="1"/>
              <a:t>bufferSelect</a:t>
            </a:r>
            <a:r>
              <a:rPr lang="en-US" sz="1800" dirty="0"/>
              <a:t> = -1);  //! --gets the number of messages in buffer </a:t>
            </a:r>
            <a:r>
              <a:rPr lang="en-US" sz="1800" dirty="0" err="1"/>
              <a:t>bufferSelect</a:t>
            </a:r>
            <a:br>
              <a:rPr lang="en-US" sz="1800" dirty="0"/>
            </a:br>
            <a:r>
              <a:rPr lang="en-US" sz="1800" dirty="0"/>
              <a:t>    </a:t>
            </a:r>
            <a:r>
              <a:rPr lang="en-US" sz="1800" b="1" dirty="0"/>
              <a:t>void </a:t>
            </a:r>
            <a:r>
              <a:rPr lang="en-US" sz="1800" dirty="0" err="1"/>
              <a:t>ClearMessageBuffer</a:t>
            </a:r>
            <a:r>
              <a:rPr lang="en-US" sz="1800" dirty="0"/>
              <a:t>();  //! -- sets current buffer to zeros</a:t>
            </a:r>
            <a:br>
              <a:rPr lang="en-US" sz="1800" dirty="0"/>
            </a:br>
            <a:r>
              <a:rPr lang="en-US" sz="1800" dirty="0"/>
              <a:t>    uint64_t </a:t>
            </a:r>
            <a:r>
              <a:rPr lang="en-US" sz="1800" dirty="0" err="1"/>
              <a:t>GetCurrentSize</a:t>
            </a:r>
            <a:r>
              <a:rPr lang="en-US" sz="1800" dirty="0"/>
              <a:t>();  //! -- returns size of current buffer</a:t>
            </a:r>
            <a:br>
              <a:rPr lang="en-US" sz="1800" dirty="0"/>
            </a:br>
            <a:r>
              <a:rPr lang="en-US" sz="1800" dirty="0"/>
              <a:t>    int64_t </a:t>
            </a:r>
            <a:r>
              <a:rPr lang="en-US" sz="1800" dirty="0" err="1"/>
              <a:t>CreateNewMessage</a:t>
            </a:r>
            <a:r>
              <a:rPr lang="en-US" sz="1800" dirty="0"/>
              <a:t>(std::string </a:t>
            </a:r>
            <a:r>
              <a:rPr lang="en-US" sz="1800" dirty="0" err="1"/>
              <a:t>MessageName</a:t>
            </a:r>
            <a:r>
              <a:rPr lang="en-US" sz="1800" dirty="0"/>
              <a:t>, uint64_t </a:t>
            </a:r>
            <a:r>
              <a:rPr lang="en-US" sz="1800" dirty="0" err="1"/>
              <a:t>MaxSize</a:t>
            </a:r>
            <a:r>
              <a:rPr lang="en-US" sz="1800" dirty="0"/>
              <a:t>,</a:t>
            </a:r>
            <a:br>
              <a:rPr lang="en-US" sz="1800" dirty="0"/>
            </a:br>
            <a:r>
              <a:rPr lang="en-US" sz="1800" dirty="0"/>
              <a:t>        uint64_t </a:t>
            </a:r>
            <a:r>
              <a:rPr lang="en-US" sz="1800" dirty="0" err="1"/>
              <a:t>NumMessageBuffers</a:t>
            </a:r>
            <a:r>
              <a:rPr lang="en-US" sz="1800" dirty="0"/>
              <a:t> = 2, std::string </a:t>
            </a:r>
            <a:r>
              <a:rPr lang="en-US" sz="1800" dirty="0" err="1"/>
              <a:t>messageStruct</a:t>
            </a:r>
            <a:r>
              <a:rPr lang="en-US" sz="1800" dirty="0"/>
              <a:t> = "", int64_t </a:t>
            </a:r>
            <a:r>
              <a:rPr lang="en-US" sz="1800" dirty="0" err="1"/>
              <a:t>moduleID</a:t>
            </a:r>
            <a:r>
              <a:rPr lang="en-US" sz="1800" dirty="0"/>
              <a:t> = -1);</a:t>
            </a:r>
            <a:br>
              <a:rPr lang="en-US" sz="1800" dirty="0"/>
            </a:br>
            <a:r>
              <a:rPr lang="en-US" sz="1800" dirty="0"/>
              <a:t>    </a:t>
            </a:r>
            <a:r>
              <a:rPr lang="en-US" sz="1800" b="1" dirty="0"/>
              <a:t>bool </a:t>
            </a:r>
            <a:r>
              <a:rPr lang="en-US" sz="1800" dirty="0" err="1"/>
              <a:t>WriteMessage</a:t>
            </a:r>
            <a:r>
              <a:rPr lang="en-US" sz="1800" dirty="0"/>
              <a:t>(int64_t </a:t>
            </a:r>
            <a:r>
              <a:rPr lang="en-US" sz="1800" dirty="0" err="1"/>
              <a:t>MessageID</a:t>
            </a:r>
            <a:r>
              <a:rPr lang="en-US" sz="1800" dirty="0"/>
              <a:t>, uint64_t </a:t>
            </a:r>
            <a:r>
              <a:rPr lang="en-US" sz="1800" dirty="0" err="1"/>
              <a:t>ClockTimeNanos</a:t>
            </a:r>
            <a:r>
              <a:rPr lang="en-US" sz="1800" dirty="0"/>
              <a:t>, uint64_t </a:t>
            </a:r>
            <a:r>
              <a:rPr lang="en-US" sz="1800" dirty="0" err="1"/>
              <a:t>MsgSize</a:t>
            </a:r>
            <a:r>
              <a:rPr lang="en-US" sz="1800" dirty="0"/>
              <a:t>,</a:t>
            </a:r>
            <a:br>
              <a:rPr lang="en-US" sz="1800" dirty="0"/>
            </a:br>
            <a:r>
              <a:rPr lang="en-US" sz="1800" dirty="0"/>
              <a:t>                      </a:t>
            </a:r>
            <a:r>
              <a:rPr lang="en-US" sz="1800" b="1" dirty="0"/>
              <a:t>void </a:t>
            </a:r>
            <a:r>
              <a:rPr lang="en-US" sz="1800" dirty="0"/>
              <a:t>*</a:t>
            </a:r>
            <a:r>
              <a:rPr lang="en-US" sz="1800" dirty="0" err="1"/>
              <a:t>MsgPayload</a:t>
            </a:r>
            <a:r>
              <a:rPr lang="en-US" sz="1800" dirty="0"/>
              <a:t>, int64_t </a:t>
            </a:r>
            <a:r>
              <a:rPr lang="en-US" sz="1800" dirty="0" err="1"/>
              <a:t>moduleID</a:t>
            </a:r>
            <a:r>
              <a:rPr lang="en-US" sz="1800" dirty="0"/>
              <a:t> = -1);</a:t>
            </a:r>
            <a:br>
              <a:rPr lang="en-US" sz="1800" dirty="0"/>
            </a:br>
            <a:r>
              <a:rPr lang="en-US" sz="1800" dirty="0"/>
              <a:t>    </a:t>
            </a:r>
            <a:r>
              <a:rPr lang="en-US" sz="1800" b="1" dirty="0"/>
              <a:t>bool </a:t>
            </a:r>
            <a:r>
              <a:rPr lang="en-US" sz="1800" dirty="0" err="1"/>
              <a:t>ReadMessage</a:t>
            </a:r>
            <a:r>
              <a:rPr lang="en-US" sz="1800" dirty="0"/>
              <a:t>(int64_t </a:t>
            </a:r>
            <a:r>
              <a:rPr lang="en-US" sz="1800" dirty="0" err="1"/>
              <a:t>MessageID</a:t>
            </a:r>
            <a:r>
              <a:rPr lang="en-US" sz="1800" dirty="0"/>
              <a:t>, </a:t>
            </a:r>
            <a:r>
              <a:rPr lang="en-US" sz="1800" dirty="0" err="1"/>
              <a:t>SingleMessageHeader</a:t>
            </a:r>
            <a:r>
              <a:rPr lang="en-US" sz="1800" dirty="0"/>
              <a:t> *</a:t>
            </a:r>
            <a:r>
              <a:rPr lang="en-US" sz="1800" dirty="0" err="1"/>
              <a:t>DataHeader</a:t>
            </a:r>
            <a:r>
              <a:rPr lang="en-US" sz="1800" dirty="0"/>
              <a:t>,</a:t>
            </a:r>
            <a:br>
              <a:rPr lang="en-US" sz="1800" dirty="0"/>
            </a:br>
            <a:r>
              <a:rPr lang="en-US" sz="1800" dirty="0"/>
              <a:t>                     uint64_t </a:t>
            </a:r>
            <a:r>
              <a:rPr lang="en-US" sz="1800" dirty="0" err="1"/>
              <a:t>MaxBytes</a:t>
            </a:r>
            <a:r>
              <a:rPr lang="en-US" sz="1800" dirty="0"/>
              <a:t>, </a:t>
            </a:r>
            <a:r>
              <a:rPr lang="en-US" sz="1800" b="1" dirty="0"/>
              <a:t>void </a:t>
            </a:r>
            <a:r>
              <a:rPr lang="en-US" sz="1800" dirty="0"/>
              <a:t>*</a:t>
            </a:r>
            <a:r>
              <a:rPr lang="en-US" sz="1800" dirty="0" err="1"/>
              <a:t>MsgPayload</a:t>
            </a:r>
            <a:r>
              <a:rPr lang="en-US" sz="1800" dirty="0"/>
              <a:t>, int64_t </a:t>
            </a:r>
            <a:r>
              <a:rPr lang="en-US" sz="1800" dirty="0" err="1"/>
              <a:t>moduleID</a:t>
            </a:r>
            <a:r>
              <a:rPr lang="en-US" sz="1800" dirty="0"/>
              <a:t>=-1, uint64_t </a:t>
            </a:r>
            <a:r>
              <a:rPr lang="en-US" sz="1800" dirty="0" err="1"/>
              <a:t>CurrentOffset</a:t>
            </a:r>
            <a:r>
              <a:rPr lang="en-US" sz="1800" dirty="0"/>
              <a:t>=0);</a:t>
            </a:r>
            <a:br>
              <a:rPr lang="en-US" sz="1800" dirty="0"/>
            </a:br>
            <a:r>
              <a:rPr lang="en-US" sz="1800" dirty="0"/>
              <a:t>    </a:t>
            </a:r>
            <a:r>
              <a:rPr lang="en-US" sz="1800" b="1" dirty="0"/>
              <a:t>static void </a:t>
            </a:r>
            <a:r>
              <a:rPr lang="en-US" sz="1800" dirty="0" err="1"/>
              <a:t>AccessMessageData</a:t>
            </a:r>
            <a:r>
              <a:rPr lang="en-US" sz="1800" dirty="0"/>
              <a:t>(uint8_t *</a:t>
            </a:r>
            <a:r>
              <a:rPr lang="en-US" sz="1800" dirty="0" err="1"/>
              <a:t>MsgBuffer</a:t>
            </a:r>
            <a:r>
              <a:rPr lang="en-US" sz="1800" dirty="0"/>
              <a:t>, uint64_t </a:t>
            </a:r>
            <a:r>
              <a:rPr lang="en-US" sz="1800" dirty="0" err="1"/>
              <a:t>maxMsgBytes</a:t>
            </a:r>
            <a:r>
              <a:rPr lang="en-US" sz="1800" dirty="0"/>
              <a:t>,</a:t>
            </a:r>
            <a:br>
              <a:rPr lang="en-US" sz="1800" dirty="0"/>
            </a:br>
            <a:r>
              <a:rPr lang="en-US" sz="1800" dirty="0"/>
              <a:t>                                  uint64_t </a:t>
            </a:r>
            <a:r>
              <a:rPr lang="en-US" sz="1800" dirty="0" err="1"/>
              <a:t>CurrentOffset</a:t>
            </a:r>
            <a:r>
              <a:rPr lang="en-US" sz="1800" dirty="0"/>
              <a:t>, </a:t>
            </a:r>
            <a:r>
              <a:rPr lang="en-US" sz="1800" dirty="0" err="1"/>
              <a:t>SingleMessageHeader</a:t>
            </a:r>
            <a:r>
              <a:rPr lang="en-US" sz="1800" dirty="0"/>
              <a:t> *</a:t>
            </a:r>
            <a:r>
              <a:rPr lang="en-US" sz="1800" dirty="0" err="1"/>
              <a:t>DataHeader</a:t>
            </a:r>
            <a:r>
              <a:rPr lang="en-US" sz="1800" dirty="0"/>
              <a:t>,</a:t>
            </a:r>
            <a:br>
              <a:rPr lang="en-US" sz="1800" dirty="0"/>
            </a:br>
            <a:r>
              <a:rPr lang="en-US" sz="1800" dirty="0"/>
              <a:t>                                  uint64_t </a:t>
            </a:r>
            <a:r>
              <a:rPr lang="en-US" sz="1800" dirty="0" err="1"/>
              <a:t>maxReadBytes</a:t>
            </a:r>
            <a:r>
              <a:rPr lang="en-US" sz="1800" dirty="0"/>
              <a:t>, uint8_t *</a:t>
            </a:r>
            <a:r>
              <a:rPr lang="en-US" sz="1800" dirty="0" err="1"/>
              <a:t>OutputBuffer</a:t>
            </a:r>
            <a:r>
              <a:rPr lang="en-US" sz="1800" dirty="0"/>
              <a:t>);</a:t>
            </a:r>
            <a:br>
              <a:rPr lang="en-US" sz="1800" dirty="0"/>
            </a:br>
            <a:r>
              <a:rPr lang="en-US" sz="1800" dirty="0"/>
              <a:t>    </a:t>
            </a:r>
            <a:r>
              <a:rPr lang="en-US" sz="1800" dirty="0" err="1"/>
              <a:t>MessageHeaderData</a:t>
            </a:r>
            <a:r>
              <a:rPr lang="en-US" sz="1800" dirty="0"/>
              <a:t>* </a:t>
            </a:r>
            <a:r>
              <a:rPr lang="en-US" sz="1800" dirty="0" err="1"/>
              <a:t>FindMsgHeader</a:t>
            </a:r>
            <a:r>
              <a:rPr lang="en-US" sz="1800" dirty="0"/>
              <a:t>(int64_t </a:t>
            </a:r>
            <a:r>
              <a:rPr lang="en-US" sz="1800" dirty="0" err="1"/>
              <a:t>MessageID</a:t>
            </a:r>
            <a:r>
              <a:rPr lang="en-US" sz="1800" dirty="0"/>
              <a:t>, int32_t </a:t>
            </a:r>
            <a:r>
              <a:rPr lang="en-US" sz="1800" dirty="0" err="1"/>
              <a:t>bufferSelect</a:t>
            </a:r>
            <a:r>
              <a:rPr lang="en-US" sz="1800" dirty="0"/>
              <a:t>=-1);  //! -- returns a </a:t>
            </a:r>
            <a:r>
              <a:rPr lang="en-US" sz="1800" dirty="0" err="1"/>
              <a:t>MessageHeaderData</a:t>
            </a:r>
            <a:br>
              <a:rPr lang="en-US" sz="1800" dirty="0"/>
            </a:br>
            <a:r>
              <a:rPr lang="en-US" sz="1800" dirty="0"/>
              <a:t>    </a:t>
            </a:r>
            <a:r>
              <a:rPr lang="en-US" sz="1800" b="1" dirty="0"/>
              <a:t>void </a:t>
            </a:r>
            <a:r>
              <a:rPr lang="en-US" sz="1800" dirty="0" err="1"/>
              <a:t>PrintAllMessageData</a:t>
            </a:r>
            <a:r>
              <a:rPr lang="en-US" sz="1800" dirty="0"/>
              <a:t>();  //! -- prints data for messages in current buffer</a:t>
            </a:r>
            <a:br>
              <a:rPr lang="en-US" sz="1800" dirty="0"/>
            </a:br>
            <a:r>
              <a:rPr lang="en-US" sz="1800" dirty="0"/>
              <a:t>    </a:t>
            </a:r>
            <a:r>
              <a:rPr lang="en-US" sz="1800" b="1" dirty="0"/>
              <a:t>void </a:t>
            </a:r>
            <a:r>
              <a:rPr lang="en-US" sz="1800" dirty="0" err="1"/>
              <a:t>PrintMessageStats</a:t>
            </a:r>
            <a:r>
              <a:rPr lang="en-US" sz="1800" dirty="0"/>
              <a:t>(int64_t </a:t>
            </a:r>
            <a:r>
              <a:rPr lang="en-US" sz="1800" dirty="0" err="1"/>
              <a:t>MessageID</a:t>
            </a:r>
            <a:r>
              <a:rPr lang="en-US" sz="1800" dirty="0"/>
              <a:t>);  //! -- prints data for a single message by ID</a:t>
            </a:r>
            <a:br>
              <a:rPr lang="en-US" sz="1800" dirty="0"/>
            </a:br>
            <a:r>
              <a:rPr lang="en-US" sz="1800" dirty="0"/>
              <a:t>    std::string </a:t>
            </a:r>
            <a:r>
              <a:rPr lang="en-US" sz="1800" dirty="0" err="1"/>
              <a:t>FindMessageName</a:t>
            </a:r>
            <a:r>
              <a:rPr lang="en-US" sz="1800" dirty="0"/>
              <a:t>(int64_t </a:t>
            </a:r>
            <a:r>
              <a:rPr lang="en-US" sz="1800" dirty="0" err="1"/>
              <a:t>MessageID</a:t>
            </a:r>
            <a:r>
              <a:rPr lang="en-US" sz="1800" dirty="0"/>
              <a:t>, int32_t </a:t>
            </a:r>
            <a:r>
              <a:rPr lang="en-US" sz="1800" dirty="0" err="1"/>
              <a:t>bufferSelect</a:t>
            </a:r>
            <a:r>
              <a:rPr lang="en-US" sz="1800" dirty="0"/>
              <a:t>=-1);  //! -- searches only the selected buffer</a:t>
            </a:r>
            <a:br>
              <a:rPr lang="en-US" sz="1800" dirty="0"/>
            </a:br>
            <a:r>
              <a:rPr lang="en-US" sz="1800" dirty="0"/>
              <a:t>    int64_t </a:t>
            </a:r>
            <a:r>
              <a:rPr lang="en-US" sz="1800" dirty="0" err="1"/>
              <a:t>FindMessageID</a:t>
            </a:r>
            <a:r>
              <a:rPr lang="en-US" sz="1800" dirty="0"/>
              <a:t>(</a:t>
            </a:r>
            <a:r>
              <a:rPr lang="en-US" sz="1800" dirty="0" err="1"/>
              <a:t>std</a:t>
            </a:r>
            <a:r>
              <a:rPr lang="en-US" sz="1800" dirty="0"/>
              <a:t>::string </a:t>
            </a:r>
            <a:r>
              <a:rPr lang="en-US" sz="1800" dirty="0" err="1"/>
              <a:t>MessageName</a:t>
            </a:r>
            <a:r>
              <a:rPr lang="en-US" sz="1800" dirty="0"/>
              <a:t>, int32_t </a:t>
            </a:r>
            <a:r>
              <a:rPr lang="en-US" sz="1800" dirty="0" err="1"/>
              <a:t>bufferSelect</a:t>
            </a:r>
            <a:r>
              <a:rPr lang="en-US" sz="1800" dirty="0"/>
              <a:t>=-1);  //! -- searches only the selected buffer</a:t>
            </a:r>
            <a:br>
              <a:rPr lang="en-US" sz="1800" dirty="0"/>
            </a:br>
            <a:r>
              <a:rPr lang="en-US" sz="1800" dirty="0"/>
              <a:t>    int64_t </a:t>
            </a:r>
            <a:r>
              <a:rPr lang="en-US" sz="1800" dirty="0" err="1"/>
              <a:t>subscribeToMessage</a:t>
            </a:r>
            <a:r>
              <a:rPr lang="en-US" sz="1800" dirty="0"/>
              <a:t>(</a:t>
            </a:r>
            <a:r>
              <a:rPr lang="en-US" sz="1800" dirty="0" err="1"/>
              <a:t>std</a:t>
            </a:r>
            <a:r>
              <a:rPr lang="en-US" sz="1800" dirty="0"/>
              <a:t>::string </a:t>
            </a:r>
            <a:r>
              <a:rPr lang="en-US" sz="1800" dirty="0" err="1"/>
              <a:t>messageName</a:t>
            </a:r>
            <a:r>
              <a:rPr lang="en-US" sz="1800" dirty="0"/>
              <a:t>, uint64_t </a:t>
            </a:r>
            <a:r>
              <a:rPr lang="en-US" sz="1800" dirty="0" err="1"/>
              <a:t>messageSize</a:t>
            </a:r>
            <a:r>
              <a:rPr lang="en-US" sz="1800" dirty="0"/>
              <a:t>,</a:t>
            </a:r>
            <a:br>
              <a:rPr lang="en-US" sz="1800" dirty="0"/>
            </a:br>
            <a:r>
              <a:rPr lang="en-US" sz="1800" dirty="0"/>
              <a:t>        int64_t </a:t>
            </a:r>
            <a:r>
              <a:rPr lang="en-US" sz="1800" dirty="0" err="1"/>
              <a:t>moduleID</a:t>
            </a:r>
            <a:r>
              <a:rPr lang="en-US" sz="1800" dirty="0"/>
              <a:t>);</a:t>
            </a:r>
            <a:br>
              <a:rPr lang="en-US" sz="1800" dirty="0"/>
            </a:br>
            <a:r>
              <a:rPr lang="en-US" sz="1800" dirty="0"/>
              <a:t>    uint64_t </a:t>
            </a:r>
            <a:r>
              <a:rPr lang="en-US" sz="1800" dirty="0" err="1"/>
              <a:t>checkoutModuleID</a:t>
            </a:r>
            <a:r>
              <a:rPr lang="en-US" sz="1800" dirty="0"/>
              <a:t>();  //! -- Assigns next integer module ID</a:t>
            </a:r>
            <a:br>
              <a:rPr lang="en-US" sz="1800" dirty="0"/>
            </a:br>
            <a:r>
              <a:rPr lang="en-US" sz="1800" dirty="0"/>
              <a:t>    </a:t>
            </a:r>
            <a:r>
              <a:rPr lang="en-US" sz="1800" b="1" dirty="0"/>
              <a:t>void </a:t>
            </a:r>
            <a:r>
              <a:rPr lang="en-US" sz="1800" dirty="0" err="1"/>
              <a:t>selectMessageBuffer</a:t>
            </a:r>
            <a:r>
              <a:rPr lang="en-US" sz="1800" dirty="0"/>
              <a:t>(uint64_t </a:t>
            </a:r>
            <a:r>
              <a:rPr lang="en-US" sz="1800" dirty="0" err="1"/>
              <a:t>bufferUse</a:t>
            </a:r>
            <a:r>
              <a:rPr lang="en-US" sz="1800" dirty="0"/>
              <a:t>);  //! -- sets a default buffer for everything to use</a:t>
            </a:r>
            <a:br>
              <a:rPr lang="en-US" sz="1800" dirty="0"/>
            </a:br>
            <a:r>
              <a:rPr lang="en-US" sz="1800" dirty="0"/>
              <a:t>    uint64_t </a:t>
            </a:r>
            <a:r>
              <a:rPr lang="en-US" sz="1800" dirty="0" err="1"/>
              <a:t>getProcessCount</a:t>
            </a:r>
            <a:r>
              <a:rPr lang="en-US" sz="1800" dirty="0"/>
              <a:t>() {</a:t>
            </a:r>
            <a:r>
              <a:rPr lang="en-US" sz="1800" b="1" dirty="0"/>
              <a:t>return</a:t>
            </a:r>
            <a:r>
              <a:rPr lang="en-US" sz="1800" dirty="0"/>
              <a:t>(</a:t>
            </a:r>
            <a:r>
              <a:rPr lang="en-US" sz="1800" b="1" dirty="0"/>
              <a:t>this</a:t>
            </a:r>
            <a:r>
              <a:rPr lang="en-US" sz="1800" dirty="0"/>
              <a:t>-&gt;</a:t>
            </a:r>
            <a:r>
              <a:rPr lang="en-US" sz="1800" dirty="0" err="1"/>
              <a:t>dataBuffers.size</a:t>
            </a:r>
            <a:r>
              <a:rPr lang="en-US" sz="1800" dirty="0"/>
              <a:t>());}</a:t>
            </a:r>
            <a:br>
              <a:rPr lang="en-US" sz="1800" dirty="0"/>
            </a:br>
            <a:r>
              <a:rPr lang="en-US" sz="1800" dirty="0"/>
              <a:t>    </a:t>
            </a:r>
            <a:r>
              <a:rPr lang="en-US" sz="1800" dirty="0" err="1"/>
              <a:t>MessageIdentData</a:t>
            </a:r>
            <a:r>
              <a:rPr lang="en-US" sz="1800" dirty="0"/>
              <a:t> </a:t>
            </a:r>
            <a:r>
              <a:rPr lang="en-US" sz="1800" dirty="0" err="1"/>
              <a:t>messagePublishSearch</a:t>
            </a:r>
            <a:r>
              <a:rPr lang="en-US" sz="1800" dirty="0"/>
              <a:t>(</a:t>
            </a:r>
            <a:r>
              <a:rPr lang="en-US" sz="1800" dirty="0" err="1"/>
              <a:t>std</a:t>
            </a:r>
            <a:r>
              <a:rPr lang="en-US" sz="1800" dirty="0"/>
              <a:t>::string </a:t>
            </a:r>
            <a:r>
              <a:rPr lang="en-US" sz="1800" dirty="0" err="1"/>
              <a:t>messageName</a:t>
            </a:r>
            <a:r>
              <a:rPr lang="en-US" sz="1800" dirty="0"/>
              <a:t>);  //! -- returns </a:t>
            </a:r>
            <a:r>
              <a:rPr lang="en-US" sz="1800" dirty="0" err="1"/>
              <a:t>MessageIdentData</a:t>
            </a:r>
            <a:r>
              <a:rPr lang="en-US" sz="1800" dirty="0"/>
              <a:t> if found</a:t>
            </a:r>
            <a:br>
              <a:rPr lang="en-US" sz="1800" dirty="0"/>
            </a:br>
            <a:r>
              <a:rPr lang="en-US" sz="1800" dirty="0"/>
              <a:t>    int64_t </a:t>
            </a:r>
            <a:r>
              <a:rPr lang="en-US" sz="1800" dirty="0" err="1"/>
              <a:t>findMessageBuffer</a:t>
            </a:r>
            <a:r>
              <a:rPr lang="en-US" sz="1800" dirty="0"/>
              <a:t>(</a:t>
            </a:r>
            <a:r>
              <a:rPr lang="en-US" sz="1800" dirty="0" err="1"/>
              <a:t>std</a:t>
            </a:r>
            <a:r>
              <a:rPr lang="en-US" sz="1800" dirty="0"/>
              <a:t>::string </a:t>
            </a:r>
            <a:r>
              <a:rPr lang="en-US" sz="1800" dirty="0" err="1"/>
              <a:t>bufferName</a:t>
            </a:r>
            <a:r>
              <a:rPr lang="en-US" sz="1800" dirty="0"/>
              <a:t>);</a:t>
            </a:r>
            <a:br>
              <a:rPr lang="en-US" sz="1800" dirty="0"/>
            </a:br>
            <a:r>
              <a:rPr lang="en-US" sz="1800" dirty="0"/>
              <a:t>    </a:t>
            </a:r>
            <a:r>
              <a:rPr lang="en-US" sz="1800" dirty="0" err="1"/>
              <a:t>std</a:t>
            </a:r>
            <a:r>
              <a:rPr lang="en-US" sz="1800" dirty="0"/>
              <a:t>::set&lt;</a:t>
            </a:r>
            <a:r>
              <a:rPr lang="en-US" sz="1800" dirty="0" err="1"/>
              <a:t>std</a:t>
            </a:r>
            <a:r>
              <a:rPr lang="en-US" sz="1800" dirty="0"/>
              <a:t>::string&gt; </a:t>
            </a:r>
            <a:r>
              <a:rPr lang="en-US" sz="1800" dirty="0" err="1"/>
              <a:t>getUnpublishedMessages</a:t>
            </a:r>
            <a:r>
              <a:rPr lang="en-US" sz="1800" dirty="0"/>
              <a:t>();  //! -- returns </a:t>
            </a:r>
            <a:r>
              <a:rPr lang="en-US" sz="1800" dirty="0" err="1"/>
              <a:t>msgs</a:t>
            </a:r>
            <a:r>
              <a:rPr lang="en-US" sz="1800" dirty="0"/>
              <a:t> no one has access rights to</a:t>
            </a:r>
            <a:br>
              <a:rPr lang="en-US" sz="1800" dirty="0"/>
            </a:br>
            <a:r>
              <a:rPr lang="en-US" sz="1800" dirty="0"/>
              <a:t>    </a:t>
            </a:r>
            <a:r>
              <a:rPr lang="en-US" sz="1800" dirty="0" err="1"/>
              <a:t>std</a:t>
            </a:r>
            <a:r>
              <a:rPr lang="en-US" sz="1800" dirty="0"/>
              <a:t>::set&lt;</a:t>
            </a:r>
            <a:r>
              <a:rPr lang="en-US" sz="1800" dirty="0" err="1"/>
              <a:t>std</a:t>
            </a:r>
            <a:r>
              <a:rPr lang="en-US" sz="1800" dirty="0"/>
              <a:t>::string&gt; </a:t>
            </a:r>
            <a:r>
              <a:rPr lang="en-US" sz="1800" dirty="0" err="1"/>
              <a:t>getUniqueMessageNames</a:t>
            </a:r>
            <a:r>
              <a:rPr lang="en-US" sz="1800" dirty="0"/>
              <a:t>();  //! -- searched across all buffers</a:t>
            </a:r>
            <a:br>
              <a:rPr lang="en-US" sz="1800" dirty="0"/>
            </a:br>
            <a:r>
              <a:rPr lang="en-US" sz="1800" dirty="0"/>
              <a:t>    std::set&lt;std::pair&lt;</a:t>
            </a:r>
            <a:r>
              <a:rPr lang="en-US" sz="1800" b="1" dirty="0"/>
              <a:t>long int</a:t>
            </a:r>
            <a:r>
              <a:rPr lang="en-US" sz="1800" dirty="0"/>
              <a:t>, </a:t>
            </a:r>
            <a:r>
              <a:rPr lang="en-US" sz="1800" b="1" dirty="0"/>
              <a:t>long int</a:t>
            </a:r>
            <a:r>
              <a:rPr lang="en-US" sz="1800" dirty="0"/>
              <a:t>&gt;&gt;</a:t>
            </a:r>
            <a:br>
              <a:rPr lang="en-US" sz="1800" dirty="0"/>
            </a:br>
            <a:r>
              <a:rPr lang="en-US" sz="1800" dirty="0"/>
              <a:t>        </a:t>
            </a:r>
            <a:r>
              <a:rPr lang="en-US" sz="1800" dirty="0" err="1"/>
              <a:t>getMessageExchangeData</a:t>
            </a:r>
            <a:r>
              <a:rPr lang="en-US" sz="1800" dirty="0"/>
              <a:t>(int64_t </a:t>
            </a:r>
            <a:r>
              <a:rPr lang="en-US" sz="1800" dirty="0" err="1"/>
              <a:t>MessageID</a:t>
            </a:r>
            <a:r>
              <a:rPr lang="en-US" sz="1800" dirty="0"/>
              <a:t>);</a:t>
            </a:r>
            <a:br>
              <a:rPr lang="en-US" sz="1800" dirty="0"/>
            </a:br>
            <a:r>
              <a:rPr lang="en-US" sz="1800" dirty="0"/>
              <a:t>    </a:t>
            </a:r>
            <a:r>
              <a:rPr lang="en-US" sz="1800" b="1" dirty="0"/>
              <a:t>void </a:t>
            </a:r>
            <a:r>
              <a:rPr lang="en-US" sz="1800" dirty="0" err="1"/>
              <a:t>clearMessaging</a:t>
            </a:r>
            <a:r>
              <a:rPr lang="en-US" sz="1800" dirty="0"/>
              <a:t>();  //! -- wipes out all messages and buffers. total messaging system reset.</a:t>
            </a:r>
            <a:br>
              <a:rPr lang="en-US" sz="1800" dirty="0"/>
            </a:br>
            <a:r>
              <a:rPr lang="en-US" sz="1800" dirty="0"/>
              <a:t>    </a:t>
            </a:r>
            <a:r>
              <a:rPr lang="en-US" sz="1800" b="1" dirty="0"/>
              <a:t>bool </a:t>
            </a:r>
            <a:r>
              <a:rPr lang="en-US" sz="1800" dirty="0" err="1"/>
              <a:t>obtainWriteRights</a:t>
            </a:r>
            <a:r>
              <a:rPr lang="en-US" sz="1800" dirty="0"/>
              <a:t>(int64_t </a:t>
            </a:r>
            <a:r>
              <a:rPr lang="en-US" sz="1800" dirty="0" err="1"/>
              <a:t>MessageID</a:t>
            </a:r>
            <a:r>
              <a:rPr lang="en-US" sz="1800" dirty="0"/>
              <a:t>, int64_t </a:t>
            </a:r>
            <a:r>
              <a:rPr lang="en-US" sz="1800" dirty="0" err="1"/>
              <a:t>moduleID</a:t>
            </a:r>
            <a:r>
              <a:rPr lang="en-US" sz="1800" dirty="0"/>
              <a:t>);  //! -- grants rights to the requesting module</a:t>
            </a:r>
            <a:br>
              <a:rPr lang="en-US" sz="1800" dirty="0"/>
            </a:br>
            <a:r>
              <a:rPr lang="en-US" sz="1800" dirty="0"/>
              <a:t>    </a:t>
            </a:r>
            <a:r>
              <a:rPr lang="en-US" sz="1800" b="1" dirty="0"/>
              <a:t>bool </a:t>
            </a:r>
            <a:r>
              <a:rPr lang="en-US" sz="1800" dirty="0" err="1"/>
              <a:t>obtainReadRights</a:t>
            </a:r>
            <a:r>
              <a:rPr lang="en-US" sz="1800" dirty="0"/>
              <a:t>(int64_t </a:t>
            </a:r>
            <a:r>
              <a:rPr lang="en-US" sz="1800" dirty="0" err="1"/>
              <a:t>MessageID</a:t>
            </a:r>
            <a:r>
              <a:rPr lang="en-US" sz="1800" dirty="0"/>
              <a:t>, int64_t </a:t>
            </a:r>
            <a:r>
              <a:rPr lang="en-US" sz="1800" dirty="0" err="1"/>
              <a:t>moduleID</a:t>
            </a:r>
            <a:r>
              <a:rPr lang="en-US" sz="1800" dirty="0"/>
              <a:t>);  //! -- grants rights to the requesting module</a:t>
            </a:r>
            <a:br>
              <a:rPr lang="en-US" sz="1800" dirty="0"/>
            </a:br>
            <a:r>
              <a:rPr lang="en-US" sz="1800" dirty="0"/>
              <a:t>    uint64_t </a:t>
            </a:r>
            <a:r>
              <a:rPr lang="en-US" sz="1800" dirty="0" err="1"/>
              <a:t>getFailureCount</a:t>
            </a:r>
            <a:r>
              <a:rPr lang="en-US" sz="1800" dirty="0"/>
              <a:t>() {</a:t>
            </a:r>
            <a:r>
              <a:rPr lang="en-US" sz="1800" b="1" dirty="0"/>
              <a:t>return </a:t>
            </a:r>
            <a:r>
              <a:rPr lang="en-US" sz="1800" dirty="0"/>
              <a:t>(</a:t>
            </a:r>
            <a:r>
              <a:rPr lang="en-US" sz="1800" b="1" dirty="0"/>
              <a:t>this</a:t>
            </a:r>
            <a:r>
              <a:rPr lang="en-US" sz="1800" dirty="0"/>
              <a:t>-&gt;</a:t>
            </a:r>
            <a:r>
              <a:rPr lang="en-US" sz="1800" dirty="0" err="1"/>
              <a:t>CreateFails</a:t>
            </a:r>
            <a:r>
              <a:rPr lang="en-US" sz="1800" dirty="0"/>
              <a:t> + </a:t>
            </a:r>
            <a:r>
              <a:rPr lang="en-US" sz="1800" b="1" dirty="0"/>
              <a:t>this</a:t>
            </a:r>
            <a:r>
              <a:rPr lang="en-US" sz="1800" dirty="0"/>
              <a:t>-&gt;</a:t>
            </a:r>
            <a:r>
              <a:rPr lang="en-US" sz="1800" dirty="0" err="1"/>
              <a:t>ReadFails</a:t>
            </a:r>
            <a:r>
              <a:rPr lang="en-US" sz="1800" dirty="0"/>
              <a:t> + </a:t>
            </a:r>
            <a:r>
              <a:rPr lang="en-US" sz="1800" b="1" dirty="0"/>
              <a:t>this</a:t>
            </a:r>
            <a:r>
              <a:rPr lang="en-US" sz="1800" dirty="0"/>
              <a:t>-&gt;</a:t>
            </a:r>
            <a:r>
              <a:rPr lang="en-US" sz="1800" dirty="0" err="1"/>
              <a:t>WriteFails</a:t>
            </a:r>
            <a:r>
              <a:rPr lang="en-US" sz="1800" dirty="0"/>
              <a:t>);}</a:t>
            </a:r>
            <a:br>
              <a:rPr lang="en-US" sz="1800" dirty="0"/>
            </a:br>
            <a:br>
              <a:rPr lang="en-US" sz="1800" dirty="0"/>
            </a:br>
            <a:r>
              <a:rPr lang="en-US" sz="1800" b="1" dirty="0"/>
              <a:t>private</a:t>
            </a:r>
            <a:r>
              <a:rPr lang="en-US" sz="1800" dirty="0"/>
              <a:t>:</a:t>
            </a:r>
            <a:br>
              <a:rPr lang="en-US" sz="1800" dirty="0"/>
            </a:br>
            <a:r>
              <a:rPr lang="en-US" sz="1800" dirty="0"/>
              <a:t>    </a:t>
            </a:r>
            <a:r>
              <a:rPr lang="en-US" sz="1800" dirty="0" err="1"/>
              <a:t>SystemMessaging</a:t>
            </a:r>
            <a:r>
              <a:rPr lang="en-US" sz="1800" dirty="0"/>
              <a:t>();</a:t>
            </a:r>
            <a:br>
              <a:rPr lang="en-US" sz="1800" dirty="0"/>
            </a:br>
            <a:r>
              <a:rPr lang="en-US" sz="1800" dirty="0"/>
              <a:t>    ~</a:t>
            </a:r>
            <a:r>
              <a:rPr lang="en-US" sz="1800" dirty="0" err="1"/>
              <a:t>SystemMessaging</a:t>
            </a:r>
            <a:r>
              <a:rPr lang="en-US" sz="1800" dirty="0"/>
              <a:t>();</a:t>
            </a:r>
            <a:br>
              <a:rPr lang="en-US" sz="1800" dirty="0"/>
            </a:br>
            <a:r>
              <a:rPr lang="en-US" sz="1800" dirty="0"/>
              <a:t>    </a:t>
            </a:r>
            <a:r>
              <a:rPr lang="en-US" sz="1800" dirty="0" err="1"/>
              <a:t>SystemMessaging</a:t>
            </a:r>
            <a:r>
              <a:rPr lang="en-US" sz="1800" dirty="0"/>
              <a:t>(</a:t>
            </a:r>
            <a:r>
              <a:rPr lang="en-US" sz="1800" dirty="0" err="1"/>
              <a:t>SystemMessaging</a:t>
            </a:r>
            <a:r>
              <a:rPr lang="en-US" sz="1800" dirty="0"/>
              <a:t> </a:t>
            </a:r>
            <a:r>
              <a:rPr lang="en-US" sz="1800" b="1" dirty="0" err="1"/>
              <a:t>const</a:t>
            </a:r>
            <a:r>
              <a:rPr lang="en-US" sz="1800" b="1" dirty="0"/>
              <a:t> </a:t>
            </a:r>
            <a:r>
              <a:rPr lang="en-US" sz="1800" dirty="0"/>
              <a:t>&amp;) {};</a:t>
            </a:r>
            <a:br>
              <a:rPr lang="en-US" sz="1800" dirty="0"/>
            </a:br>
            <a:r>
              <a:rPr lang="en-US" sz="1800" dirty="0"/>
              <a:t>    </a:t>
            </a:r>
            <a:r>
              <a:rPr lang="en-US" sz="1800" dirty="0" err="1"/>
              <a:t>SystemMessaging</a:t>
            </a:r>
            <a:r>
              <a:rPr lang="en-US" sz="1800" dirty="0"/>
              <a:t>&amp; </a:t>
            </a:r>
            <a:r>
              <a:rPr lang="en-US" sz="1800" b="1" dirty="0"/>
              <a:t>operator </a:t>
            </a:r>
            <a:r>
              <a:rPr lang="en-US" sz="1800" dirty="0"/>
              <a:t>=(</a:t>
            </a:r>
            <a:r>
              <a:rPr lang="en-US" sz="1800" dirty="0" err="1"/>
              <a:t>SystemMessaging</a:t>
            </a:r>
            <a:r>
              <a:rPr lang="en-US" sz="1800" dirty="0"/>
              <a:t> </a:t>
            </a:r>
            <a:r>
              <a:rPr lang="en-US" sz="1800" b="1" dirty="0" err="1"/>
              <a:t>const</a:t>
            </a:r>
            <a:r>
              <a:rPr lang="en-US" sz="1800" b="1" dirty="0"/>
              <a:t> </a:t>
            </a:r>
            <a:r>
              <a:rPr lang="en-US" sz="1800" dirty="0"/>
              <a:t>&amp;){</a:t>
            </a:r>
            <a:r>
              <a:rPr lang="en-US" sz="1800" b="1" dirty="0"/>
              <a:t>return</a:t>
            </a:r>
            <a:r>
              <a:rPr lang="en-US" sz="1800" dirty="0"/>
              <a:t>(*</a:t>
            </a:r>
            <a:r>
              <a:rPr lang="en-US" sz="1800" b="1" dirty="0"/>
              <a:t>this</a:t>
            </a:r>
            <a:r>
              <a:rPr lang="en-US" sz="1800" dirty="0"/>
              <a:t>);};</a:t>
            </a:r>
            <a:endParaRPr kumimoji="0" lang="en-US" sz="18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endParaRPr>
          </a:p>
        </p:txBody>
      </p:sp>
    </p:spTree>
    <p:extLst>
      <p:ext uri="{BB962C8B-B14F-4D97-AF65-F5344CB8AC3E}">
        <p14:creationId xmlns:p14="http://schemas.microsoft.com/office/powerpoint/2010/main" val="1956131393"/>
      </p:ext>
    </p:extLst>
  </p:cSld>
  <p:clrMapOvr>
    <a:masterClrMapping/>
  </p:clrMapOvr>
  <p:transition spd="med"/>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4A406-E1DF-384C-A97D-869B6B8AB48B}"/>
              </a:ext>
            </a:extLst>
          </p:cNvPr>
          <p:cNvSpPr>
            <a:spLocks noGrp="1"/>
          </p:cNvSpPr>
          <p:nvPr>
            <p:ph type="title"/>
          </p:nvPr>
        </p:nvSpPr>
        <p:spPr/>
        <p:txBody>
          <a:bodyPr/>
          <a:lstStyle/>
          <a:p>
            <a:r>
              <a:rPr lang="en-US" dirty="0"/>
              <a:t>Sim Architecture Classes</a:t>
            </a:r>
          </a:p>
        </p:txBody>
      </p:sp>
      <p:sp>
        <p:nvSpPr>
          <p:cNvPr id="3" name="text bullet">
            <a:extLst>
              <a:ext uri="{FF2B5EF4-FFF2-40B4-BE49-F238E27FC236}">
                <a16:creationId xmlns:a16="http://schemas.microsoft.com/office/drawing/2014/main" id="{F2A86B29-AD50-3640-AE6F-57057F146908}"/>
              </a:ext>
            </a:extLst>
          </p:cNvPr>
          <p:cNvSpPr txBox="1">
            <a:spLocks/>
          </p:cNvSpPr>
          <p:nvPr/>
        </p:nvSpPr>
        <p:spPr>
          <a:xfrm>
            <a:off x="913014" y="2265640"/>
            <a:ext cx="22557972" cy="10238781"/>
          </a:xfrm>
          <a:prstGeom prst="rect">
            <a:avLst/>
          </a:prstGeom>
        </p:spPr>
        <p:txBody>
          <a:bodyPr/>
          <a:lstStyle>
            <a:lvl1pPr marL="350981" marR="0" indent="-350981" algn="l" defTabSz="822960" rtl="0" eaLnBrk="1" latinLnBrk="0" hangingPunct="1">
              <a:lnSpc>
                <a:spcPct val="100000"/>
              </a:lnSpc>
              <a:spcBef>
                <a:spcPts val="4500"/>
              </a:spcBef>
              <a:spcAft>
                <a:spcPts val="0"/>
              </a:spcAft>
              <a:buClrTx/>
              <a:buSzPct val="100000"/>
              <a:buFontTx/>
              <a:buChar char="•"/>
              <a:tabLst/>
              <a:defRPr sz="3800" b="0" i="0" u="none" strike="noStrike" cap="none" spc="0" baseline="0">
                <a:ln>
                  <a:noFill/>
                </a:ln>
                <a:solidFill>
                  <a:srgbClr val="515151"/>
                </a:solidFill>
                <a:uFillTx/>
                <a:latin typeface="+mn-lt"/>
                <a:ea typeface="+mn-ea"/>
                <a:cs typeface="+mn-cs"/>
                <a:sym typeface="Helvetica Neue"/>
              </a:defRPr>
            </a:lvl1pPr>
            <a:lvl2pPr marL="771877" marR="0" indent="-428977" algn="l" defTabSz="822960" rtl="0" eaLnBrk="1" latinLnBrk="0" hangingPunct="1">
              <a:lnSpc>
                <a:spcPct val="100000"/>
              </a:lnSpc>
              <a:spcBef>
                <a:spcPts val="4500"/>
              </a:spcBef>
              <a:spcAft>
                <a:spcPts val="0"/>
              </a:spcAft>
              <a:buClrTx/>
              <a:buSzPct val="100000"/>
              <a:buFontTx/>
              <a:buChar char="•"/>
              <a:tabLst/>
              <a:defRPr sz="3800" b="0" i="0" u="none" strike="noStrike" cap="none" spc="0" baseline="0">
                <a:ln>
                  <a:noFill/>
                </a:ln>
                <a:solidFill>
                  <a:srgbClr val="515151"/>
                </a:solidFill>
                <a:uFillTx/>
                <a:latin typeface="+mn-lt"/>
                <a:ea typeface="+mn-ea"/>
                <a:cs typeface="+mn-cs"/>
                <a:sym typeface="Helvetica Neue"/>
              </a:defRPr>
            </a:lvl2pPr>
            <a:lvl3pPr marL="1127477" marR="0" indent="-428977" algn="l" defTabSz="822960" rtl="0" eaLnBrk="1" latinLnBrk="0" hangingPunct="1">
              <a:lnSpc>
                <a:spcPct val="100000"/>
              </a:lnSpc>
              <a:spcBef>
                <a:spcPts val="4500"/>
              </a:spcBef>
              <a:spcAft>
                <a:spcPts val="0"/>
              </a:spcAft>
              <a:buClrTx/>
              <a:buSzPct val="100000"/>
              <a:buFontTx/>
              <a:buChar char="•"/>
              <a:tabLst/>
              <a:defRPr sz="3800" b="0" i="0" u="none" strike="noStrike" cap="none" spc="0" baseline="0">
                <a:ln>
                  <a:noFill/>
                </a:ln>
                <a:solidFill>
                  <a:srgbClr val="515151"/>
                </a:solidFill>
                <a:uFillTx/>
                <a:latin typeface="+mn-lt"/>
                <a:ea typeface="+mn-ea"/>
                <a:cs typeface="+mn-cs"/>
                <a:sym typeface="Helvetica Neue"/>
              </a:defRPr>
            </a:lvl3pPr>
            <a:lvl4pPr marL="1470377" marR="0" indent="-428977" algn="l" defTabSz="822960" rtl="0" eaLnBrk="1" latinLnBrk="0" hangingPunct="1">
              <a:lnSpc>
                <a:spcPct val="100000"/>
              </a:lnSpc>
              <a:spcBef>
                <a:spcPts val="4500"/>
              </a:spcBef>
              <a:spcAft>
                <a:spcPts val="0"/>
              </a:spcAft>
              <a:buClrTx/>
              <a:buSzPct val="100000"/>
              <a:buFontTx/>
              <a:buChar char="•"/>
              <a:tabLst/>
              <a:defRPr sz="3800" b="0" i="0" u="none" strike="noStrike" cap="none" spc="0" baseline="0">
                <a:ln>
                  <a:noFill/>
                </a:ln>
                <a:solidFill>
                  <a:srgbClr val="515151"/>
                </a:solidFill>
                <a:uFillTx/>
                <a:latin typeface="+mn-lt"/>
                <a:ea typeface="+mn-ea"/>
                <a:cs typeface="+mn-cs"/>
                <a:sym typeface="Helvetica Neue"/>
              </a:defRPr>
            </a:lvl4pPr>
            <a:lvl5pPr marL="1813277" marR="0" indent="-428977" algn="l" defTabSz="822960" rtl="0" eaLnBrk="1" latinLnBrk="0" hangingPunct="1">
              <a:lnSpc>
                <a:spcPct val="100000"/>
              </a:lnSpc>
              <a:spcBef>
                <a:spcPts val="4500"/>
              </a:spcBef>
              <a:spcAft>
                <a:spcPts val="0"/>
              </a:spcAft>
              <a:buClrTx/>
              <a:buSzPct val="100000"/>
              <a:buFontTx/>
              <a:buChar char="•"/>
              <a:tabLst/>
              <a:defRPr sz="3800" b="0" i="0" u="none" strike="noStrike" cap="none" spc="0" baseline="0">
                <a:ln>
                  <a:noFill/>
                </a:ln>
                <a:solidFill>
                  <a:srgbClr val="515151"/>
                </a:solidFill>
                <a:uFillTx/>
                <a:latin typeface="+mn-lt"/>
                <a:ea typeface="+mn-ea"/>
                <a:cs typeface="+mn-cs"/>
                <a:sym typeface="Helvetica Neue"/>
              </a:defRPr>
            </a:lvl5pPr>
            <a:lvl6pPr marL="2156177" marR="0" indent="-428977" algn="l" defTabSz="822960" rtl="0" eaLnBrk="1" latinLnBrk="0" hangingPunct="1">
              <a:lnSpc>
                <a:spcPct val="100000"/>
              </a:lnSpc>
              <a:spcBef>
                <a:spcPts val="4500"/>
              </a:spcBef>
              <a:spcAft>
                <a:spcPts val="0"/>
              </a:spcAft>
              <a:buClrTx/>
              <a:buSzPct val="100000"/>
              <a:buFontTx/>
              <a:buChar char="•"/>
              <a:tabLst/>
              <a:defRPr sz="3800" b="0" i="0" u="none" strike="noStrike" cap="none" spc="0" baseline="0">
                <a:ln>
                  <a:noFill/>
                </a:ln>
                <a:solidFill>
                  <a:srgbClr val="515151"/>
                </a:solidFill>
                <a:uFillTx/>
                <a:latin typeface="+mn-lt"/>
                <a:ea typeface="+mn-ea"/>
                <a:cs typeface="+mn-cs"/>
                <a:sym typeface="Helvetica Neue"/>
              </a:defRPr>
            </a:lvl6pPr>
            <a:lvl7pPr marL="2499077" marR="0" indent="-428977" algn="l" defTabSz="822960" rtl="0" eaLnBrk="1" latinLnBrk="0" hangingPunct="1">
              <a:lnSpc>
                <a:spcPct val="100000"/>
              </a:lnSpc>
              <a:spcBef>
                <a:spcPts val="4500"/>
              </a:spcBef>
              <a:spcAft>
                <a:spcPts val="0"/>
              </a:spcAft>
              <a:buClrTx/>
              <a:buSzPct val="100000"/>
              <a:buFontTx/>
              <a:buChar char="•"/>
              <a:tabLst/>
              <a:defRPr sz="3800" b="0" i="0" u="none" strike="noStrike" cap="none" spc="0" baseline="0">
                <a:ln>
                  <a:noFill/>
                </a:ln>
                <a:solidFill>
                  <a:srgbClr val="515151"/>
                </a:solidFill>
                <a:uFillTx/>
                <a:latin typeface="+mn-lt"/>
                <a:ea typeface="+mn-ea"/>
                <a:cs typeface="+mn-cs"/>
                <a:sym typeface="Helvetica Neue"/>
              </a:defRPr>
            </a:lvl7pPr>
            <a:lvl8pPr marL="2841977" marR="0" indent="-428977" algn="l" defTabSz="822960" rtl="0" eaLnBrk="1" latinLnBrk="0" hangingPunct="1">
              <a:lnSpc>
                <a:spcPct val="100000"/>
              </a:lnSpc>
              <a:spcBef>
                <a:spcPts val="4500"/>
              </a:spcBef>
              <a:spcAft>
                <a:spcPts val="0"/>
              </a:spcAft>
              <a:buClrTx/>
              <a:buSzPct val="100000"/>
              <a:buFontTx/>
              <a:buChar char="•"/>
              <a:tabLst/>
              <a:defRPr sz="3800" b="0" i="0" u="none" strike="noStrike" cap="none" spc="0" baseline="0">
                <a:ln>
                  <a:noFill/>
                </a:ln>
                <a:solidFill>
                  <a:srgbClr val="515151"/>
                </a:solidFill>
                <a:uFillTx/>
                <a:latin typeface="+mn-lt"/>
                <a:ea typeface="+mn-ea"/>
                <a:cs typeface="+mn-cs"/>
                <a:sym typeface="Helvetica Neue"/>
              </a:defRPr>
            </a:lvl8pPr>
            <a:lvl9pPr marL="3184877" marR="0" indent="-428977" algn="l" defTabSz="822960" rtl="0" eaLnBrk="1" latinLnBrk="0" hangingPunct="1">
              <a:lnSpc>
                <a:spcPct val="100000"/>
              </a:lnSpc>
              <a:spcBef>
                <a:spcPts val="4500"/>
              </a:spcBef>
              <a:spcAft>
                <a:spcPts val="0"/>
              </a:spcAft>
              <a:buClrTx/>
              <a:buSzPct val="100000"/>
              <a:buFontTx/>
              <a:buChar char="•"/>
              <a:tabLst/>
              <a:defRPr sz="3800" b="0" i="0" u="none" strike="noStrike" cap="none" spc="0" baseline="0">
                <a:ln>
                  <a:noFill/>
                </a:ln>
                <a:solidFill>
                  <a:srgbClr val="515151"/>
                </a:solidFill>
                <a:uFillTx/>
                <a:latin typeface="+mn-lt"/>
                <a:ea typeface="+mn-ea"/>
                <a:cs typeface="+mn-cs"/>
                <a:sym typeface="Helvetica Neue"/>
              </a:defRPr>
            </a:lvl9pPr>
          </a:lstStyle>
          <a:p>
            <a:r>
              <a:rPr lang="en-US" dirty="0"/>
              <a:t>The following are the most important architectural classes in Basilisk. You can find a .</a:t>
            </a:r>
            <a:r>
              <a:rPr lang="en-US" dirty="0" err="1"/>
              <a:t>cpp</a:t>
            </a:r>
            <a:r>
              <a:rPr lang="en-US" dirty="0"/>
              <a:t> and .h file for each of these in the </a:t>
            </a:r>
            <a:r>
              <a:rPr lang="en-US" dirty="0" err="1"/>
              <a:t>src</a:t>
            </a:r>
            <a:r>
              <a:rPr lang="en-US" dirty="0"/>
              <a:t>/simulation folder of basilisk</a:t>
            </a:r>
          </a:p>
        </p:txBody>
      </p:sp>
      <p:sp>
        <p:nvSpPr>
          <p:cNvPr id="4" name="Rectangle 3">
            <a:extLst>
              <a:ext uri="{FF2B5EF4-FFF2-40B4-BE49-F238E27FC236}">
                <a16:creationId xmlns:a16="http://schemas.microsoft.com/office/drawing/2014/main" id="{47E4ABE7-487A-904A-982E-73A6EEDF67D7}"/>
              </a:ext>
            </a:extLst>
          </p:cNvPr>
          <p:cNvSpPr/>
          <p:nvPr/>
        </p:nvSpPr>
        <p:spPr>
          <a:xfrm>
            <a:off x="1828800" y="4301832"/>
            <a:ext cx="5353050" cy="2292935"/>
          </a:xfrm>
          <a:prstGeom prst="rect">
            <a:avLst/>
          </a:prstGeom>
          <a:solidFill>
            <a:srgbClr val="BFBFBF"/>
          </a:solidFill>
          <a:ln w="12700"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8580" tIns="68580" rIns="68580" bIns="68580" numCol="1" spcCol="38100" rtlCol="0" anchor="ctr">
            <a:spAutoFit/>
          </a:bodyPr>
          <a:lstStyle/>
          <a:p>
            <a:pPr marL="0" marR="0" indent="0" algn="ctr" defTabSz="822960" rtl="0" fontAlgn="auto" latinLnBrk="0" hangingPunct="0">
              <a:lnSpc>
                <a:spcPct val="100000"/>
              </a:lnSpc>
              <a:spcBef>
                <a:spcPts val="0"/>
              </a:spcBef>
              <a:spcAft>
                <a:spcPts val="0"/>
              </a:spcAft>
              <a:buClrTx/>
              <a:buSzTx/>
              <a:buFontTx/>
              <a:buNone/>
              <a:tabLst/>
            </a:pPr>
            <a:r>
              <a:rPr lang="en-US" sz="5000" dirty="0" err="1">
                <a:solidFill>
                  <a:srgbClr val="000000"/>
                </a:solidFill>
              </a:rPr>
              <a:t>s</a:t>
            </a:r>
            <a:r>
              <a:rPr kumimoji="0" lang="en-US" sz="5000" b="0" i="0" u="none" strike="noStrike" cap="none" spc="0" normalizeH="0" baseline="0" dirty="0" err="1">
                <a:ln>
                  <a:noFill/>
                </a:ln>
                <a:solidFill>
                  <a:srgbClr val="000000"/>
                </a:solidFill>
                <a:effectLst/>
                <a:uFillTx/>
                <a:latin typeface="Helvetica Neue Light"/>
                <a:ea typeface="Helvetica Neue Light"/>
                <a:cs typeface="Helvetica Neue Light"/>
                <a:sym typeface="Helvetica Neue Light"/>
              </a:rPr>
              <a:t>im_model</a:t>
            </a:r>
            <a:endParaRPr kumimoji="0" lang="en-US" sz="50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endParaRPr>
          </a:p>
          <a:p>
            <a:pPr marL="457200" marR="0" indent="-457200" algn="ctr" defTabSz="82296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30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rPr>
              <a:t>The main container and main looper for a sim. </a:t>
            </a:r>
            <a:r>
              <a:rPr lang="en-US" sz="3000" dirty="0">
                <a:solidFill>
                  <a:srgbClr val="000000"/>
                </a:solidFill>
              </a:rPr>
              <a:t>It has a list of </a:t>
            </a:r>
            <a:r>
              <a:rPr lang="en-US" sz="3000" dirty="0" err="1">
                <a:solidFill>
                  <a:srgbClr val="000000"/>
                </a:solidFill>
              </a:rPr>
              <a:t>sys_processes</a:t>
            </a:r>
            <a:endParaRPr kumimoji="0" lang="en-US" sz="30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endParaRPr>
          </a:p>
        </p:txBody>
      </p:sp>
      <p:sp>
        <p:nvSpPr>
          <p:cNvPr id="5" name="Rectangle 4">
            <a:extLst>
              <a:ext uri="{FF2B5EF4-FFF2-40B4-BE49-F238E27FC236}">
                <a16:creationId xmlns:a16="http://schemas.microsoft.com/office/drawing/2014/main" id="{C8236DD8-F375-E640-8C78-FDC8F957F87C}"/>
              </a:ext>
            </a:extLst>
          </p:cNvPr>
          <p:cNvSpPr/>
          <p:nvPr/>
        </p:nvSpPr>
        <p:spPr>
          <a:xfrm>
            <a:off x="9382125" y="3840168"/>
            <a:ext cx="5353050" cy="3216265"/>
          </a:xfrm>
          <a:prstGeom prst="rect">
            <a:avLst/>
          </a:prstGeom>
          <a:solidFill>
            <a:srgbClr val="BFBFBF"/>
          </a:solidFill>
          <a:ln w="12700"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8580" tIns="68580" rIns="68580" bIns="68580" numCol="1" spcCol="38100" rtlCol="0" anchor="ctr">
            <a:spAutoFit/>
          </a:bodyPr>
          <a:lstStyle/>
          <a:p>
            <a:pPr marL="0" marR="0" indent="0" algn="ctr" defTabSz="822960" rtl="0" fontAlgn="auto" latinLnBrk="0" hangingPunct="0">
              <a:lnSpc>
                <a:spcPct val="100000"/>
              </a:lnSpc>
              <a:spcBef>
                <a:spcPts val="0"/>
              </a:spcBef>
              <a:spcAft>
                <a:spcPts val="0"/>
              </a:spcAft>
              <a:buClrTx/>
              <a:buSzTx/>
              <a:buFontTx/>
              <a:buNone/>
              <a:tabLst/>
            </a:pPr>
            <a:r>
              <a:rPr lang="en-US" sz="5000" dirty="0" err="1">
                <a:solidFill>
                  <a:srgbClr val="000000"/>
                </a:solidFill>
              </a:rPr>
              <a:t>sys_process</a:t>
            </a:r>
            <a:endParaRPr lang="en-US" sz="5000" dirty="0">
              <a:solidFill>
                <a:srgbClr val="000000"/>
              </a:solidFill>
            </a:endParaRPr>
          </a:p>
          <a:p>
            <a:pPr marL="457200" marR="0" indent="-457200" algn="ctr" defTabSz="822960" rtl="0" fontAlgn="auto" latinLnBrk="0" hangingPunct="0">
              <a:lnSpc>
                <a:spcPct val="100000"/>
              </a:lnSpc>
              <a:spcBef>
                <a:spcPts val="0"/>
              </a:spcBef>
              <a:spcAft>
                <a:spcPts val="0"/>
              </a:spcAft>
              <a:buClrTx/>
              <a:buSzTx/>
              <a:buFont typeface="Arial" panose="020B0604020202020204" pitchFamily="34" charset="0"/>
              <a:buChar char="•"/>
              <a:tabLst/>
            </a:pPr>
            <a:r>
              <a:rPr lang="en-US" sz="3000" dirty="0">
                <a:solidFill>
                  <a:srgbClr val="000000"/>
                </a:solidFill>
              </a:rPr>
              <a:t>A grouping of </a:t>
            </a:r>
            <a:r>
              <a:rPr lang="en-US" sz="3000" dirty="0" err="1">
                <a:solidFill>
                  <a:srgbClr val="000000"/>
                </a:solidFill>
              </a:rPr>
              <a:t>sys_model_tasks</a:t>
            </a:r>
            <a:r>
              <a:rPr lang="en-US" sz="3000" dirty="0">
                <a:solidFill>
                  <a:srgbClr val="000000"/>
                </a:solidFill>
              </a:rPr>
              <a:t> to execute.</a:t>
            </a:r>
          </a:p>
          <a:p>
            <a:pPr marL="457200" marR="0" indent="-457200" algn="ctr" defTabSz="822960" rtl="0" fontAlgn="auto" latinLnBrk="0" hangingPunct="0">
              <a:lnSpc>
                <a:spcPct val="100000"/>
              </a:lnSpc>
              <a:spcBef>
                <a:spcPts val="0"/>
              </a:spcBef>
              <a:spcAft>
                <a:spcPts val="0"/>
              </a:spcAft>
              <a:buClrTx/>
              <a:buSzTx/>
              <a:buFont typeface="Arial" panose="020B0604020202020204" pitchFamily="34" charset="0"/>
              <a:buChar char="•"/>
              <a:tabLst/>
            </a:pPr>
            <a:r>
              <a:rPr lang="en-US" sz="3000" dirty="0">
                <a:solidFill>
                  <a:srgbClr val="000000"/>
                </a:solidFill>
              </a:rPr>
              <a:t>Each </a:t>
            </a:r>
            <a:r>
              <a:rPr lang="en-US" sz="3000" dirty="0" err="1">
                <a:solidFill>
                  <a:srgbClr val="000000"/>
                </a:solidFill>
              </a:rPr>
              <a:t>sys_process</a:t>
            </a:r>
            <a:r>
              <a:rPr lang="en-US" sz="3000" dirty="0">
                <a:solidFill>
                  <a:srgbClr val="000000"/>
                </a:solidFill>
              </a:rPr>
              <a:t> has their own distinct memory to read messages from</a:t>
            </a:r>
            <a:endParaRPr kumimoji="0" lang="en-US" sz="30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endParaRPr>
          </a:p>
        </p:txBody>
      </p:sp>
      <p:sp>
        <p:nvSpPr>
          <p:cNvPr id="6" name="Rectangle 5">
            <a:extLst>
              <a:ext uri="{FF2B5EF4-FFF2-40B4-BE49-F238E27FC236}">
                <a16:creationId xmlns:a16="http://schemas.microsoft.com/office/drawing/2014/main" id="{C01DF6C3-B550-E44C-BCD3-A8996DCA949F}"/>
              </a:ext>
            </a:extLst>
          </p:cNvPr>
          <p:cNvSpPr/>
          <p:nvPr/>
        </p:nvSpPr>
        <p:spPr>
          <a:xfrm>
            <a:off x="16935450" y="4532665"/>
            <a:ext cx="5353050" cy="1831271"/>
          </a:xfrm>
          <a:prstGeom prst="rect">
            <a:avLst/>
          </a:prstGeom>
          <a:solidFill>
            <a:srgbClr val="BFBFBF"/>
          </a:solidFill>
          <a:ln w="12700"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8580" tIns="68580" rIns="68580" bIns="68580" numCol="1" spcCol="38100" rtlCol="0" anchor="ctr">
            <a:spAutoFit/>
          </a:bodyPr>
          <a:lstStyle/>
          <a:p>
            <a:pPr marL="0" marR="0" indent="0" algn="ctr" defTabSz="822960" rtl="0" fontAlgn="auto" latinLnBrk="0" hangingPunct="0">
              <a:lnSpc>
                <a:spcPct val="100000"/>
              </a:lnSpc>
              <a:spcBef>
                <a:spcPts val="0"/>
              </a:spcBef>
              <a:spcAft>
                <a:spcPts val="0"/>
              </a:spcAft>
              <a:buClrTx/>
              <a:buSzTx/>
              <a:buFontTx/>
              <a:buNone/>
              <a:tabLst/>
            </a:pPr>
            <a:r>
              <a:rPr lang="en-US" sz="5000" dirty="0" err="1">
                <a:solidFill>
                  <a:srgbClr val="000000"/>
                </a:solidFill>
              </a:rPr>
              <a:t>sys_model_task</a:t>
            </a:r>
            <a:endParaRPr lang="en-US" sz="5000" dirty="0">
              <a:solidFill>
                <a:srgbClr val="000000"/>
              </a:solidFill>
            </a:endParaRPr>
          </a:p>
          <a:p>
            <a:pPr marL="685800" marR="0" indent="-685800" algn="ctr" defTabSz="82296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30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rPr>
              <a:t>A grouping of </a:t>
            </a:r>
            <a:r>
              <a:rPr kumimoji="0" lang="en-US" sz="3000" b="0" i="0" u="none" strike="noStrike" cap="none" spc="0" normalizeH="0" baseline="0" dirty="0" err="1">
                <a:ln>
                  <a:noFill/>
                </a:ln>
                <a:solidFill>
                  <a:srgbClr val="000000"/>
                </a:solidFill>
                <a:effectLst/>
                <a:uFillTx/>
                <a:latin typeface="Helvetica Neue Light"/>
                <a:ea typeface="Helvetica Neue Light"/>
                <a:cs typeface="Helvetica Neue Light"/>
                <a:sym typeface="Helvetica Neue Light"/>
              </a:rPr>
              <a:t>sys_models</a:t>
            </a:r>
            <a:r>
              <a:rPr kumimoji="0" lang="en-US" sz="30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rPr>
              <a:t> to execute</a:t>
            </a:r>
          </a:p>
        </p:txBody>
      </p:sp>
      <p:sp>
        <p:nvSpPr>
          <p:cNvPr id="7" name="Rectangle 6">
            <a:extLst>
              <a:ext uri="{FF2B5EF4-FFF2-40B4-BE49-F238E27FC236}">
                <a16:creationId xmlns:a16="http://schemas.microsoft.com/office/drawing/2014/main" id="{B245DF06-2DB0-A443-B2D9-57548368E8AB}"/>
              </a:ext>
            </a:extLst>
          </p:cNvPr>
          <p:cNvSpPr/>
          <p:nvPr/>
        </p:nvSpPr>
        <p:spPr>
          <a:xfrm>
            <a:off x="9096375" y="8172294"/>
            <a:ext cx="5924550" cy="3677930"/>
          </a:xfrm>
          <a:prstGeom prst="rect">
            <a:avLst/>
          </a:prstGeom>
          <a:solidFill>
            <a:srgbClr val="BFBFBF"/>
          </a:solidFill>
          <a:ln w="12700"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8580" tIns="68580" rIns="68580" bIns="68580" numCol="1" spcCol="38100" rtlCol="0" anchor="ctr">
            <a:spAutoFit/>
          </a:bodyPr>
          <a:lstStyle/>
          <a:p>
            <a:pPr marL="0" marR="0" indent="0" algn="ctr" defTabSz="822960" rtl="0" fontAlgn="auto" latinLnBrk="0" hangingPunct="0">
              <a:lnSpc>
                <a:spcPct val="100000"/>
              </a:lnSpc>
              <a:spcBef>
                <a:spcPts val="0"/>
              </a:spcBef>
              <a:spcAft>
                <a:spcPts val="0"/>
              </a:spcAft>
              <a:buClrTx/>
              <a:buSzTx/>
              <a:buFontTx/>
              <a:buNone/>
              <a:tabLst/>
            </a:pPr>
            <a:r>
              <a:rPr kumimoji="0" lang="en-US" sz="5000" b="0" i="0" u="none" strike="noStrike" cap="none" spc="0" normalizeH="0" baseline="0" dirty="0" err="1">
                <a:ln>
                  <a:noFill/>
                </a:ln>
                <a:solidFill>
                  <a:srgbClr val="000000"/>
                </a:solidFill>
                <a:effectLst/>
                <a:uFillTx/>
                <a:latin typeface="Helvetica Neue Light"/>
                <a:ea typeface="Helvetica Neue Light"/>
                <a:cs typeface="Helvetica Neue Light"/>
                <a:sym typeface="Helvetica Neue Light"/>
              </a:rPr>
              <a:t>system_messaging</a:t>
            </a:r>
            <a:endParaRPr kumimoji="0" lang="en-US" sz="50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endParaRPr>
          </a:p>
          <a:p>
            <a:pPr marL="685800" marR="0" indent="-685800" algn="ctr" defTabSz="82296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30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rPr>
              <a:t>Sometimes referred to as the message passing interface (MPI)</a:t>
            </a:r>
          </a:p>
          <a:p>
            <a:pPr marL="685800" marR="0" indent="-685800" algn="ctr" defTabSz="822960" rtl="0" fontAlgn="auto" latinLnBrk="0" hangingPunct="0">
              <a:lnSpc>
                <a:spcPct val="100000"/>
              </a:lnSpc>
              <a:spcBef>
                <a:spcPts val="0"/>
              </a:spcBef>
              <a:spcAft>
                <a:spcPts val="0"/>
              </a:spcAft>
              <a:buClrTx/>
              <a:buSzTx/>
              <a:buFont typeface="Arial" panose="020B0604020202020204" pitchFamily="34" charset="0"/>
              <a:buChar char="•"/>
              <a:tabLst/>
            </a:pPr>
            <a:r>
              <a:rPr lang="en-US" sz="3000" dirty="0">
                <a:solidFill>
                  <a:srgbClr val="000000"/>
                </a:solidFill>
              </a:rPr>
              <a:t>Creates and handles message memory</a:t>
            </a:r>
          </a:p>
          <a:p>
            <a:pPr marL="685800" marR="0" indent="-685800" algn="ctr" defTabSz="82296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30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rPr>
              <a:t>Also assigns </a:t>
            </a:r>
            <a:r>
              <a:rPr kumimoji="0" lang="en-US" sz="3000" b="0" i="0" u="none" strike="noStrike" cap="none" spc="0" normalizeH="0" baseline="0" dirty="0" err="1">
                <a:ln>
                  <a:noFill/>
                </a:ln>
                <a:solidFill>
                  <a:srgbClr val="000000"/>
                </a:solidFill>
                <a:effectLst/>
                <a:uFillTx/>
                <a:latin typeface="Helvetica Neue Light"/>
                <a:ea typeface="Helvetica Neue Light"/>
                <a:cs typeface="Helvetica Neue Light"/>
                <a:sym typeface="Helvetica Neue Light"/>
              </a:rPr>
              <a:t>moduleIDs</a:t>
            </a:r>
            <a:endParaRPr kumimoji="0" lang="en-US" sz="30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endParaRPr>
          </a:p>
        </p:txBody>
      </p:sp>
      <p:sp>
        <p:nvSpPr>
          <p:cNvPr id="8" name="Rectangle 7">
            <a:extLst>
              <a:ext uri="{FF2B5EF4-FFF2-40B4-BE49-F238E27FC236}">
                <a16:creationId xmlns:a16="http://schemas.microsoft.com/office/drawing/2014/main" id="{BF738DD5-D237-F64D-92B7-DBA2752D4F0D}"/>
              </a:ext>
            </a:extLst>
          </p:cNvPr>
          <p:cNvSpPr/>
          <p:nvPr/>
        </p:nvSpPr>
        <p:spPr>
          <a:xfrm>
            <a:off x="1828800" y="8172294"/>
            <a:ext cx="5353050" cy="2754600"/>
          </a:xfrm>
          <a:prstGeom prst="rect">
            <a:avLst/>
          </a:prstGeom>
          <a:solidFill>
            <a:srgbClr val="BFBFBF"/>
          </a:solidFill>
          <a:ln w="12700"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8580" tIns="68580" rIns="68580" bIns="68580" numCol="1" spcCol="38100" rtlCol="0" anchor="ctr">
            <a:spAutoFit/>
          </a:bodyPr>
          <a:lstStyle/>
          <a:p>
            <a:pPr marL="0" marR="0" indent="0" algn="ctr" defTabSz="822960" rtl="0" fontAlgn="auto" latinLnBrk="0" hangingPunct="0">
              <a:lnSpc>
                <a:spcPct val="100000"/>
              </a:lnSpc>
              <a:spcBef>
                <a:spcPts val="0"/>
              </a:spcBef>
              <a:spcAft>
                <a:spcPts val="0"/>
              </a:spcAft>
              <a:buClrTx/>
              <a:buSzTx/>
              <a:buFontTx/>
              <a:buNone/>
              <a:tabLst/>
            </a:pPr>
            <a:r>
              <a:rPr lang="en-US" sz="5000" dirty="0" err="1">
                <a:solidFill>
                  <a:srgbClr val="000000"/>
                </a:solidFill>
              </a:rPr>
              <a:t>sys_model</a:t>
            </a:r>
            <a:endParaRPr lang="en-US" sz="5000" dirty="0">
              <a:solidFill>
                <a:srgbClr val="000000"/>
              </a:solidFill>
            </a:endParaRPr>
          </a:p>
          <a:p>
            <a:pPr marL="685800" marR="0" indent="-685800" algn="ctr" defTabSz="82296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30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rPr>
              <a:t>A module that executes a distinct, algorithmic task. i.e. a dynamics module or flight software module</a:t>
            </a:r>
          </a:p>
        </p:txBody>
      </p:sp>
      <p:sp>
        <p:nvSpPr>
          <p:cNvPr id="9" name="Rectangle 8">
            <a:extLst>
              <a:ext uri="{FF2B5EF4-FFF2-40B4-BE49-F238E27FC236}">
                <a16:creationId xmlns:a16="http://schemas.microsoft.com/office/drawing/2014/main" id="{E74053AE-80D0-6340-B6E7-A4840E0A1703}"/>
              </a:ext>
            </a:extLst>
          </p:cNvPr>
          <p:cNvSpPr/>
          <p:nvPr/>
        </p:nvSpPr>
        <p:spPr>
          <a:xfrm>
            <a:off x="16935450" y="8287712"/>
            <a:ext cx="5353050" cy="2292935"/>
          </a:xfrm>
          <a:prstGeom prst="rect">
            <a:avLst/>
          </a:prstGeom>
          <a:solidFill>
            <a:srgbClr val="99FFB6"/>
          </a:solidFill>
          <a:ln w="12700"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8580" tIns="68580" rIns="68580" bIns="68580" numCol="1" spcCol="38100" rtlCol="0" anchor="ctr">
            <a:spAutoFit/>
          </a:bodyPr>
          <a:lstStyle/>
          <a:p>
            <a:pPr marL="0" marR="0" indent="0" algn="ctr" defTabSz="822960" rtl="0" fontAlgn="auto" latinLnBrk="0" hangingPunct="0">
              <a:lnSpc>
                <a:spcPct val="100000"/>
              </a:lnSpc>
              <a:spcBef>
                <a:spcPts val="0"/>
              </a:spcBef>
              <a:spcAft>
                <a:spcPts val="0"/>
              </a:spcAft>
              <a:buClrTx/>
              <a:buSzTx/>
              <a:buFontTx/>
              <a:buNone/>
              <a:tabLst/>
            </a:pPr>
            <a:r>
              <a:rPr lang="en-US" sz="5000" dirty="0" err="1">
                <a:solidFill>
                  <a:srgbClr val="000000"/>
                </a:solidFill>
              </a:rPr>
              <a:t>sys_interface</a:t>
            </a:r>
            <a:endParaRPr lang="en-US" sz="5000" dirty="0">
              <a:solidFill>
                <a:srgbClr val="000000"/>
              </a:solidFill>
            </a:endParaRPr>
          </a:p>
          <a:p>
            <a:pPr marL="685800" marR="0" indent="-685800" algn="ctr" defTabSz="82296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30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rPr>
              <a:t>A </a:t>
            </a:r>
            <a:r>
              <a:rPr kumimoji="0" lang="en-US" sz="3000" b="0" i="0" u="none" strike="noStrike" cap="none" spc="0" normalizeH="0" baseline="0" dirty="0" err="1">
                <a:ln>
                  <a:noFill/>
                </a:ln>
                <a:solidFill>
                  <a:srgbClr val="000000"/>
                </a:solidFill>
                <a:effectLst/>
                <a:uFillTx/>
                <a:latin typeface="Helvetica Neue Light"/>
                <a:ea typeface="Helvetica Neue Light"/>
                <a:cs typeface="Helvetica Neue Light"/>
                <a:sym typeface="Helvetica Neue Light"/>
              </a:rPr>
              <a:t>uni</a:t>
            </a:r>
            <a:r>
              <a:rPr kumimoji="0" lang="en-US" sz="30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rPr>
              <a:t>-direction definition of message data transfer between </a:t>
            </a:r>
            <a:r>
              <a:rPr kumimoji="0" lang="en-US" sz="3000" b="0" i="0" u="none" strike="noStrike" cap="none" spc="0" normalizeH="0" baseline="0" dirty="0" err="1">
                <a:ln>
                  <a:noFill/>
                </a:ln>
                <a:solidFill>
                  <a:srgbClr val="000000"/>
                </a:solidFill>
                <a:effectLst/>
                <a:uFillTx/>
                <a:latin typeface="Helvetica Neue Light"/>
                <a:ea typeface="Helvetica Neue Light"/>
                <a:cs typeface="Helvetica Neue Light"/>
                <a:sym typeface="Helvetica Neue Light"/>
              </a:rPr>
              <a:t>sys_process</a:t>
            </a:r>
            <a:r>
              <a:rPr lang="en-US" sz="3000" dirty="0" err="1">
                <a:solidFill>
                  <a:srgbClr val="000000"/>
                </a:solidFill>
              </a:rPr>
              <a:t>es</a:t>
            </a:r>
            <a:endParaRPr kumimoji="0" lang="en-US" sz="30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endParaRPr>
          </a:p>
        </p:txBody>
      </p:sp>
    </p:spTree>
    <p:extLst>
      <p:ext uri="{BB962C8B-B14F-4D97-AF65-F5344CB8AC3E}">
        <p14:creationId xmlns:p14="http://schemas.microsoft.com/office/powerpoint/2010/main" val="643422365"/>
      </p:ext>
    </p:extLst>
  </p:cSld>
  <p:clrMapOvr>
    <a:masterClrMapping/>
  </p:clrMapOvr>
  <p:transition spd="med"/>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EFCDC-E216-A84F-846E-0C63BA8D2674}"/>
              </a:ext>
            </a:extLst>
          </p:cNvPr>
          <p:cNvSpPr>
            <a:spLocks noGrp="1"/>
          </p:cNvSpPr>
          <p:nvPr>
            <p:ph type="title"/>
          </p:nvPr>
        </p:nvSpPr>
        <p:spPr/>
        <p:txBody>
          <a:bodyPr/>
          <a:lstStyle/>
          <a:p>
            <a:r>
              <a:rPr lang="en-US" dirty="0"/>
              <a:t>What is </a:t>
            </a:r>
            <a:r>
              <a:rPr lang="en-US" dirty="0" err="1"/>
              <a:t>SysInterface</a:t>
            </a:r>
            <a:r>
              <a:rPr lang="en-US" dirty="0"/>
              <a:t>()?</a:t>
            </a:r>
          </a:p>
        </p:txBody>
      </p:sp>
      <p:sp>
        <p:nvSpPr>
          <p:cNvPr id="8" name="TextBox 7">
            <a:extLst>
              <a:ext uri="{FF2B5EF4-FFF2-40B4-BE49-F238E27FC236}">
                <a16:creationId xmlns:a16="http://schemas.microsoft.com/office/drawing/2014/main" id="{304A5571-02A4-6640-ACEA-158B54AC51B2}"/>
              </a:ext>
            </a:extLst>
          </p:cNvPr>
          <p:cNvSpPr txBox="1"/>
          <p:nvPr/>
        </p:nvSpPr>
        <p:spPr>
          <a:xfrm>
            <a:off x="4501047" y="6642942"/>
            <a:ext cx="16235185" cy="16619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822960" rtl="0" fontAlgn="auto" latinLnBrk="0" hangingPunct="0">
              <a:lnSpc>
                <a:spcPct val="100000"/>
              </a:lnSpc>
              <a:spcBef>
                <a:spcPts val="0"/>
              </a:spcBef>
              <a:spcAft>
                <a:spcPts val="0"/>
              </a:spcAft>
              <a:buClrTx/>
              <a:buSzTx/>
              <a:buFontTx/>
              <a:buNone/>
              <a:tabLst/>
            </a:pPr>
            <a:r>
              <a:rPr lang="en-US" dirty="0">
                <a:solidFill>
                  <a:schemeClr val="tx1"/>
                </a:solidFill>
              </a:rPr>
              <a:t>First, where is </a:t>
            </a:r>
            <a:r>
              <a:rPr lang="en-US" dirty="0" err="1">
                <a:solidFill>
                  <a:schemeClr val="tx1"/>
                </a:solidFill>
              </a:rPr>
              <a:t>SysInterface</a:t>
            </a:r>
            <a:r>
              <a:rPr lang="en-US" dirty="0">
                <a:solidFill>
                  <a:schemeClr val="tx1"/>
                </a:solidFill>
              </a:rPr>
              <a:t>() used? Recall that each </a:t>
            </a:r>
            <a:r>
              <a:rPr lang="en-US" dirty="0" err="1">
                <a:solidFill>
                  <a:schemeClr val="tx1"/>
                </a:solidFill>
              </a:rPr>
              <a:t>SysProcess</a:t>
            </a:r>
            <a:r>
              <a:rPr lang="en-US" dirty="0">
                <a:solidFill>
                  <a:schemeClr val="tx1"/>
                </a:solidFill>
              </a:rPr>
              <a:t>() has a </a:t>
            </a:r>
            <a:r>
              <a:rPr lang="en-US" dirty="0" err="1">
                <a:solidFill>
                  <a:schemeClr val="tx1"/>
                </a:solidFill>
              </a:rPr>
              <a:t>std</a:t>
            </a:r>
            <a:r>
              <a:rPr lang="en-US" dirty="0">
                <a:solidFill>
                  <a:schemeClr val="tx1"/>
                </a:solidFill>
              </a:rPr>
              <a:t>::vector&lt;</a:t>
            </a:r>
            <a:r>
              <a:rPr lang="en-US" dirty="0" err="1">
                <a:solidFill>
                  <a:schemeClr val="tx1"/>
                </a:solidFill>
              </a:rPr>
              <a:t>SysInterface</a:t>
            </a:r>
            <a:r>
              <a:rPr lang="en-US" dirty="0">
                <a:solidFill>
                  <a:schemeClr val="tx1"/>
                </a:solidFill>
              </a:rPr>
              <a:t>*&gt; and </a:t>
            </a:r>
            <a:r>
              <a:rPr lang="en-US" dirty="0" err="1">
                <a:solidFill>
                  <a:schemeClr val="tx1"/>
                </a:solidFill>
              </a:rPr>
              <a:t>SysInterface</a:t>
            </a:r>
            <a:r>
              <a:rPr lang="en-US" dirty="0">
                <a:solidFill>
                  <a:schemeClr val="tx1"/>
                </a:solidFill>
              </a:rPr>
              <a:t>()s are added to processes to define cross-process message sharing. </a:t>
            </a:r>
            <a:endParaRPr lang="en-US" dirty="0">
              <a:solidFill>
                <a:srgbClr val="FF0000"/>
              </a:solidFill>
            </a:endParaRPr>
          </a:p>
        </p:txBody>
      </p:sp>
    </p:spTree>
    <p:extLst>
      <p:ext uri="{BB962C8B-B14F-4D97-AF65-F5344CB8AC3E}">
        <p14:creationId xmlns:p14="http://schemas.microsoft.com/office/powerpoint/2010/main" val="3786768939"/>
      </p:ext>
    </p:extLst>
  </p:cSld>
  <p:clrMapOvr>
    <a:masterClrMapping/>
  </p:clrMapOvr>
  <p:transition spd="med"/>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EFCDC-E216-A84F-846E-0C63BA8D2674}"/>
              </a:ext>
            </a:extLst>
          </p:cNvPr>
          <p:cNvSpPr>
            <a:spLocks noGrp="1"/>
          </p:cNvSpPr>
          <p:nvPr>
            <p:ph type="title"/>
          </p:nvPr>
        </p:nvSpPr>
        <p:spPr/>
        <p:txBody>
          <a:bodyPr/>
          <a:lstStyle/>
          <a:p>
            <a:r>
              <a:rPr lang="en-US" dirty="0"/>
              <a:t>What is </a:t>
            </a:r>
            <a:r>
              <a:rPr lang="en-US" dirty="0" err="1"/>
              <a:t>SysInterface</a:t>
            </a:r>
            <a:r>
              <a:rPr lang="en-US" dirty="0"/>
              <a:t>()?</a:t>
            </a:r>
          </a:p>
        </p:txBody>
      </p:sp>
      <p:sp>
        <p:nvSpPr>
          <p:cNvPr id="3" name="Rectangle 2">
            <a:extLst>
              <a:ext uri="{FF2B5EF4-FFF2-40B4-BE49-F238E27FC236}">
                <a16:creationId xmlns:a16="http://schemas.microsoft.com/office/drawing/2014/main" id="{2C99DE90-B184-0D49-8F9C-A210328F14F0}"/>
              </a:ext>
            </a:extLst>
          </p:cNvPr>
          <p:cNvSpPr/>
          <p:nvPr/>
        </p:nvSpPr>
        <p:spPr>
          <a:xfrm>
            <a:off x="539418" y="4247597"/>
            <a:ext cx="13534926" cy="7063472"/>
          </a:xfrm>
          <a:prstGeom prst="rect">
            <a:avLst/>
          </a:prstGeom>
          <a:solidFill>
            <a:srgbClr val="C9B37C">
              <a:alpha val="50000"/>
            </a:srgbClr>
          </a:solidFill>
          <a:ln w="12700"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8580" tIns="68580" rIns="68580" bIns="68580" numCol="1" spcCol="38100" rtlCol="0" anchor="ctr">
            <a:spAutoFit/>
          </a:bodyPr>
          <a:lstStyle/>
          <a:p>
            <a:r>
              <a:rPr lang="en-US" sz="2500" b="1" dirty="0"/>
              <a:t>public</a:t>
            </a:r>
            <a:r>
              <a:rPr lang="en-US" sz="2500" dirty="0"/>
              <a:t>:</a:t>
            </a:r>
            <a:br>
              <a:rPr lang="en-US" sz="2500" dirty="0"/>
            </a:br>
            <a:r>
              <a:rPr lang="en-US" sz="2500" dirty="0"/>
              <a:t>    </a:t>
            </a:r>
            <a:r>
              <a:rPr lang="en-US" sz="2500" dirty="0" err="1"/>
              <a:t>SysInterface</a:t>
            </a:r>
            <a:r>
              <a:rPr lang="en-US" sz="2500" dirty="0"/>
              <a:t>();</a:t>
            </a:r>
            <a:br>
              <a:rPr lang="en-US" sz="2500" dirty="0"/>
            </a:br>
            <a:r>
              <a:rPr lang="en-US" sz="2500" dirty="0"/>
              <a:t>    </a:t>
            </a:r>
            <a:r>
              <a:rPr lang="en-US" sz="2500" b="1" dirty="0"/>
              <a:t>virtual </a:t>
            </a:r>
            <a:r>
              <a:rPr lang="en-US" sz="2500" dirty="0"/>
              <a:t>~</a:t>
            </a:r>
            <a:r>
              <a:rPr lang="en-US" sz="2500" dirty="0" err="1"/>
              <a:t>SysInterface</a:t>
            </a:r>
            <a:r>
              <a:rPr lang="en-US" sz="2500" dirty="0"/>
              <a:t>();</a:t>
            </a:r>
            <a:br>
              <a:rPr lang="en-US" sz="2500" dirty="0"/>
            </a:br>
            <a:r>
              <a:rPr lang="en-US" sz="2500" dirty="0"/>
              <a:t>    </a:t>
            </a:r>
            <a:r>
              <a:rPr lang="en-US" sz="2500" b="1" dirty="0"/>
              <a:t>void </a:t>
            </a:r>
            <a:r>
              <a:rPr lang="en-US" sz="2500" dirty="0" err="1"/>
              <a:t>addNewInterface</a:t>
            </a:r>
            <a:r>
              <a:rPr lang="en-US" sz="2500" dirty="0"/>
              <a:t>(</a:t>
            </a:r>
            <a:r>
              <a:rPr lang="en-US" sz="2500" dirty="0" err="1"/>
              <a:t>std</a:t>
            </a:r>
            <a:r>
              <a:rPr lang="en-US" sz="2500" dirty="0"/>
              <a:t>::string from, </a:t>
            </a:r>
            <a:r>
              <a:rPr lang="en-US" sz="2500" dirty="0" err="1"/>
              <a:t>std</a:t>
            </a:r>
            <a:r>
              <a:rPr lang="en-US" sz="2500" dirty="0"/>
              <a:t>::string to, </a:t>
            </a:r>
            <a:r>
              <a:rPr lang="en-US" sz="2500" dirty="0" err="1"/>
              <a:t>std</a:t>
            </a:r>
            <a:r>
              <a:rPr lang="en-US" sz="2500" dirty="0"/>
              <a:t>::string </a:t>
            </a:r>
            <a:r>
              <a:rPr lang="en-US" sz="2500" dirty="0" err="1"/>
              <a:t>intName</a:t>
            </a:r>
            <a:r>
              <a:rPr lang="en-US" sz="2500" dirty="0"/>
              <a:t>="");</a:t>
            </a:r>
            <a:br>
              <a:rPr lang="en-US" sz="2500" dirty="0"/>
            </a:br>
            <a:r>
              <a:rPr lang="en-US" sz="2500" dirty="0"/>
              <a:t>    </a:t>
            </a:r>
            <a:r>
              <a:rPr lang="en-US" sz="2500" b="1" dirty="0"/>
              <a:t>void </a:t>
            </a:r>
            <a:r>
              <a:rPr lang="en-US" sz="2500" dirty="0" err="1"/>
              <a:t>addNewInterface</a:t>
            </a:r>
            <a:r>
              <a:rPr lang="en-US" sz="2500" dirty="0"/>
              <a:t>(</a:t>
            </a:r>
            <a:r>
              <a:rPr lang="en-US" sz="2500" dirty="0" err="1"/>
              <a:t>InterfaceDataExchange</a:t>
            </a:r>
            <a:r>
              <a:rPr lang="en-US" sz="2500" dirty="0"/>
              <a:t>  *</a:t>
            </a:r>
            <a:r>
              <a:rPr lang="en-US" sz="2500" dirty="0" err="1"/>
              <a:t>newInterface</a:t>
            </a:r>
            <a:r>
              <a:rPr lang="en-US" sz="2500" dirty="0"/>
              <a:t>);</a:t>
            </a:r>
            <a:br>
              <a:rPr lang="en-US" sz="2500" dirty="0"/>
            </a:br>
            <a:r>
              <a:rPr lang="en-US" sz="2500" dirty="0"/>
              <a:t>    //void </a:t>
            </a:r>
            <a:r>
              <a:rPr lang="en-US" sz="2500" dirty="0" err="1"/>
              <a:t>addPassToCurrent</a:t>
            </a:r>
            <a:r>
              <a:rPr lang="en-US" sz="2500" dirty="0"/>
              <a:t>(</a:t>
            </a:r>
            <a:r>
              <a:rPr lang="en-US" sz="2500" dirty="0" err="1"/>
              <a:t>std</a:t>
            </a:r>
            <a:r>
              <a:rPr lang="en-US" sz="2500" dirty="0"/>
              <a:t>::string </a:t>
            </a:r>
            <a:r>
              <a:rPr lang="en-US" sz="2500" dirty="0" err="1"/>
              <a:t>messagePass</a:t>
            </a:r>
            <a:r>
              <a:rPr lang="en-US" sz="2500" dirty="0"/>
              <a:t>);</a:t>
            </a:r>
            <a:br>
              <a:rPr lang="en-US" sz="2500" dirty="0"/>
            </a:br>
            <a:r>
              <a:rPr lang="en-US" sz="2500" dirty="0"/>
              <a:t>    </a:t>
            </a:r>
            <a:r>
              <a:rPr lang="en-US" sz="2500" b="1" dirty="0"/>
              <a:t>void </a:t>
            </a:r>
            <a:r>
              <a:rPr lang="en-US" sz="2500" dirty="0" err="1"/>
              <a:t>enableInterface</a:t>
            </a:r>
            <a:r>
              <a:rPr lang="en-US" sz="2500" dirty="0"/>
              <a:t>() { </a:t>
            </a:r>
            <a:r>
              <a:rPr lang="en-US" sz="2500" dirty="0" err="1"/>
              <a:t>interfaceActive</a:t>
            </a:r>
            <a:r>
              <a:rPr lang="en-US" sz="2500" dirty="0"/>
              <a:t> = </a:t>
            </a:r>
            <a:r>
              <a:rPr lang="en-US" sz="2500" b="1" dirty="0"/>
              <a:t>true</a:t>
            </a:r>
            <a:r>
              <a:rPr lang="en-US" sz="2500" dirty="0"/>
              <a:t>; }</a:t>
            </a:r>
            <a:br>
              <a:rPr lang="en-US" sz="2500" dirty="0"/>
            </a:br>
            <a:r>
              <a:rPr lang="en-US" sz="2500" dirty="0"/>
              <a:t>    </a:t>
            </a:r>
            <a:r>
              <a:rPr lang="en-US" sz="2500" b="1" dirty="0"/>
              <a:t>void </a:t>
            </a:r>
            <a:r>
              <a:rPr lang="en-US" sz="2500" dirty="0" err="1"/>
              <a:t>disableInterface</a:t>
            </a:r>
            <a:r>
              <a:rPr lang="en-US" sz="2500" dirty="0"/>
              <a:t>() { </a:t>
            </a:r>
            <a:r>
              <a:rPr lang="en-US" sz="2500" dirty="0" err="1"/>
              <a:t>interfaceActive</a:t>
            </a:r>
            <a:r>
              <a:rPr lang="en-US" sz="2500" dirty="0"/>
              <a:t> = </a:t>
            </a:r>
            <a:r>
              <a:rPr lang="en-US" sz="2500" b="1" dirty="0"/>
              <a:t>false</a:t>
            </a:r>
            <a:r>
              <a:rPr lang="en-US" sz="2500" dirty="0"/>
              <a:t>; }</a:t>
            </a:r>
            <a:br>
              <a:rPr lang="en-US" sz="2500" dirty="0"/>
            </a:br>
            <a:r>
              <a:rPr lang="en-US" sz="2500" dirty="0"/>
              <a:t>    </a:t>
            </a:r>
            <a:r>
              <a:rPr lang="en-US" sz="2500" b="1" dirty="0"/>
              <a:t>virtual void </a:t>
            </a:r>
            <a:r>
              <a:rPr lang="en-US" sz="2500" dirty="0" err="1"/>
              <a:t>routeInputs</a:t>
            </a:r>
            <a:r>
              <a:rPr lang="en-US" sz="2500" dirty="0"/>
              <a:t>(uint64_t </a:t>
            </a:r>
            <a:r>
              <a:rPr lang="en-US" sz="2500" dirty="0" err="1"/>
              <a:t>processBuffer</a:t>
            </a:r>
            <a:r>
              <a:rPr lang="en-US" sz="2500" dirty="0"/>
              <a:t>);</a:t>
            </a:r>
            <a:br>
              <a:rPr lang="en-US" sz="2500" dirty="0"/>
            </a:br>
            <a:r>
              <a:rPr lang="en-US" sz="2500" dirty="0"/>
              <a:t>    </a:t>
            </a:r>
            <a:r>
              <a:rPr lang="en-US" sz="2500" b="1" dirty="0"/>
              <a:t>void </a:t>
            </a:r>
            <a:r>
              <a:rPr lang="en-US" sz="2500" dirty="0" err="1"/>
              <a:t>discoverAllMessages</a:t>
            </a:r>
            <a:r>
              <a:rPr lang="en-US" sz="2500" dirty="0"/>
              <a:t>();</a:t>
            </a:r>
            <a:br>
              <a:rPr lang="en-US" sz="2500" dirty="0"/>
            </a:br>
            <a:r>
              <a:rPr lang="en-US" sz="2500" dirty="0"/>
              <a:t>    </a:t>
            </a:r>
            <a:r>
              <a:rPr lang="en-US" sz="2500" b="1" dirty="0"/>
              <a:t>void </a:t>
            </a:r>
            <a:r>
              <a:rPr lang="en-US" sz="2500" dirty="0" err="1"/>
              <a:t>connectInterfaces</a:t>
            </a:r>
            <a:r>
              <a:rPr lang="en-US" sz="2500" dirty="0"/>
              <a:t>();</a:t>
            </a:r>
            <a:br>
              <a:rPr lang="en-US" sz="2500" dirty="0"/>
            </a:br>
            <a:r>
              <a:rPr lang="en-US" sz="2500" dirty="0"/>
              <a:t>    </a:t>
            </a:r>
            <a:br>
              <a:rPr lang="en-US" sz="2500" dirty="0"/>
            </a:br>
            <a:r>
              <a:rPr lang="en-US" sz="2500" b="1" dirty="0"/>
              <a:t>public</a:t>
            </a:r>
            <a:r>
              <a:rPr lang="en-US" sz="2500" dirty="0"/>
              <a:t>:</a:t>
            </a:r>
            <a:br>
              <a:rPr lang="en-US" sz="2500" dirty="0"/>
            </a:br>
            <a:r>
              <a:rPr lang="en-US" sz="2500" dirty="0"/>
              <a:t>    </a:t>
            </a:r>
            <a:r>
              <a:rPr lang="en-US" sz="2500" dirty="0" err="1"/>
              <a:t>std</a:t>
            </a:r>
            <a:r>
              <a:rPr lang="en-US" sz="2500" dirty="0"/>
              <a:t>::vector&lt;</a:t>
            </a:r>
            <a:r>
              <a:rPr lang="en-US" sz="2500" dirty="0" err="1"/>
              <a:t>InterfaceDataExchange</a:t>
            </a:r>
            <a:r>
              <a:rPr lang="en-US" sz="2500" dirty="0"/>
              <a:t> *&gt; </a:t>
            </a:r>
            <a:r>
              <a:rPr lang="en-US" sz="2500" dirty="0" err="1"/>
              <a:t>interfaceDef</a:t>
            </a:r>
            <a:r>
              <a:rPr lang="en-US" sz="2500" dirty="0"/>
              <a:t>; //!&lt; List of interfaces</a:t>
            </a:r>
            <a:br>
              <a:rPr lang="en-US" sz="2500" dirty="0"/>
            </a:br>
            <a:r>
              <a:rPr lang="en-US" sz="2500" dirty="0"/>
              <a:t>    </a:t>
            </a:r>
            <a:r>
              <a:rPr lang="en-US" sz="2500" b="1" dirty="0"/>
              <a:t>bool </a:t>
            </a:r>
            <a:r>
              <a:rPr lang="en-US" sz="2500" dirty="0" err="1"/>
              <a:t>interfaceActive</a:t>
            </a:r>
            <a:r>
              <a:rPr lang="en-US" sz="2500" dirty="0"/>
              <a:t>;                           //!&lt; -- Flag indicate whether Task has been disabled</a:t>
            </a:r>
            <a:br>
              <a:rPr lang="en-US" sz="2500" dirty="0"/>
            </a:br>
            <a:r>
              <a:rPr lang="en-US" sz="2500" dirty="0"/>
              <a:t>    </a:t>
            </a:r>
            <a:r>
              <a:rPr lang="en-US" sz="2500" b="1" dirty="0"/>
              <a:t>bool </a:t>
            </a:r>
            <a:r>
              <a:rPr lang="en-US" sz="2500" dirty="0" err="1"/>
              <a:t>interfacesLinked</a:t>
            </a:r>
            <a:r>
              <a:rPr lang="en-US" sz="2500" dirty="0"/>
              <a:t>;                          //!&lt; (-) Flag indicating </a:t>
            </a:r>
            <a:r>
              <a:rPr lang="en-US" sz="2500" dirty="0" err="1"/>
              <a:t>ints</a:t>
            </a:r>
            <a:r>
              <a:rPr lang="en-US" sz="2500" dirty="0"/>
              <a:t> have all been linked</a:t>
            </a:r>
            <a:br>
              <a:rPr lang="en-US" sz="2500" dirty="0"/>
            </a:br>
            <a:r>
              <a:rPr lang="en-US" sz="2500" b="1" dirty="0"/>
              <a:t>private</a:t>
            </a:r>
            <a:r>
              <a:rPr lang="en-US" sz="2500" dirty="0"/>
              <a:t>:</a:t>
            </a:r>
            <a:br>
              <a:rPr lang="en-US" sz="2500" dirty="0"/>
            </a:br>
            <a:r>
              <a:rPr lang="en-US" sz="2500" dirty="0"/>
              <a:t>    </a:t>
            </a:r>
            <a:r>
              <a:rPr lang="en-US" sz="2500" dirty="0" err="1"/>
              <a:t>InterfaceDataExchange</a:t>
            </a:r>
            <a:r>
              <a:rPr lang="en-US" sz="2500" dirty="0"/>
              <a:t> *</a:t>
            </a:r>
            <a:r>
              <a:rPr lang="en-US" sz="2500" dirty="0" err="1"/>
              <a:t>currentInterface</a:t>
            </a:r>
            <a:r>
              <a:rPr lang="en-US" sz="2500" dirty="0"/>
              <a:t>;        //!&lt; (-) allows user to get/set </a:t>
            </a:r>
            <a:r>
              <a:rPr lang="en-US" sz="2500" dirty="0" err="1"/>
              <a:t>msgs</a:t>
            </a:r>
            <a:r>
              <a:rPr lang="en-US" sz="2500" dirty="0"/>
              <a:t> for single </a:t>
            </a:r>
            <a:r>
              <a:rPr lang="en-US" sz="2500" dirty="0" err="1"/>
              <a:t>int</a:t>
            </a:r>
            <a:endParaRPr kumimoji="0" lang="en-US" sz="25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endParaRPr>
          </a:p>
        </p:txBody>
      </p:sp>
      <p:cxnSp>
        <p:nvCxnSpPr>
          <p:cNvPr id="6" name="Straight Arrow Connector 5">
            <a:extLst>
              <a:ext uri="{FF2B5EF4-FFF2-40B4-BE49-F238E27FC236}">
                <a16:creationId xmlns:a16="http://schemas.microsoft.com/office/drawing/2014/main" id="{9810BD4D-AA54-F544-8BA3-3B25B1E51B5F}"/>
              </a:ext>
            </a:extLst>
          </p:cNvPr>
          <p:cNvCxnSpPr>
            <a:cxnSpLocks/>
          </p:cNvCxnSpPr>
          <p:nvPr/>
        </p:nvCxnSpPr>
        <p:spPr>
          <a:xfrm flipH="1">
            <a:off x="11149782" y="9506994"/>
            <a:ext cx="3628102" cy="0"/>
          </a:xfrm>
          <a:prstGeom prst="straightConnector1">
            <a:avLst/>
          </a:prstGeom>
          <a:noFill/>
          <a:ln w="762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9" name="TextBox 8">
            <a:extLst>
              <a:ext uri="{FF2B5EF4-FFF2-40B4-BE49-F238E27FC236}">
                <a16:creationId xmlns:a16="http://schemas.microsoft.com/office/drawing/2014/main" id="{5AA55DEF-22F3-3F49-8A7B-06EB8FEE1D19}"/>
              </a:ext>
            </a:extLst>
          </p:cNvPr>
          <p:cNvSpPr txBox="1"/>
          <p:nvPr/>
        </p:nvSpPr>
        <p:spPr>
          <a:xfrm>
            <a:off x="15591835" y="7907166"/>
            <a:ext cx="7524750" cy="313931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822960" rtl="0" fontAlgn="auto" latinLnBrk="0" hangingPunct="0">
              <a:lnSpc>
                <a:spcPct val="100000"/>
              </a:lnSpc>
              <a:spcBef>
                <a:spcPts val="0"/>
              </a:spcBef>
              <a:spcAft>
                <a:spcPts val="0"/>
              </a:spcAft>
              <a:buClrTx/>
              <a:buSzTx/>
              <a:buFontTx/>
              <a:buNone/>
              <a:tabLst/>
            </a:pPr>
            <a:r>
              <a:rPr lang="en-US" dirty="0">
                <a:solidFill>
                  <a:schemeClr val="tx1"/>
                </a:solidFill>
              </a:rPr>
              <a:t>See each process has a list of </a:t>
            </a:r>
            <a:r>
              <a:rPr lang="en-US" dirty="0" err="1">
                <a:solidFill>
                  <a:schemeClr val="tx1"/>
                </a:solidFill>
              </a:rPr>
              <a:t>SysInterfaces</a:t>
            </a:r>
            <a:r>
              <a:rPr lang="en-US" dirty="0">
                <a:solidFill>
                  <a:schemeClr val="tx1"/>
                </a:solidFill>
              </a:rPr>
              <a:t>. And each </a:t>
            </a:r>
            <a:r>
              <a:rPr lang="en-US" dirty="0" err="1">
                <a:solidFill>
                  <a:schemeClr val="tx1"/>
                </a:solidFill>
              </a:rPr>
              <a:t>SysInterface</a:t>
            </a:r>
            <a:r>
              <a:rPr lang="en-US" dirty="0">
                <a:solidFill>
                  <a:schemeClr val="tx1"/>
                </a:solidFill>
              </a:rPr>
              <a:t>() has a list of </a:t>
            </a:r>
            <a:r>
              <a:rPr lang="en-US" dirty="0" err="1">
                <a:solidFill>
                  <a:schemeClr val="tx1"/>
                </a:solidFill>
              </a:rPr>
              <a:t>InterfaceDataExchange</a:t>
            </a:r>
            <a:r>
              <a:rPr lang="en-US" dirty="0">
                <a:solidFill>
                  <a:schemeClr val="tx1"/>
                </a:solidFill>
              </a:rPr>
              <a:t>()s. We’ll have to look at what an </a:t>
            </a:r>
            <a:r>
              <a:rPr lang="en-US" dirty="0" err="1">
                <a:solidFill>
                  <a:schemeClr val="tx1"/>
                </a:solidFill>
              </a:rPr>
              <a:t>InterfaceDataExchange</a:t>
            </a:r>
            <a:r>
              <a:rPr lang="en-US" dirty="0">
                <a:solidFill>
                  <a:schemeClr val="tx1"/>
                </a:solidFill>
              </a:rPr>
              <a:t>() is on the next slide.</a:t>
            </a:r>
            <a:endParaRPr lang="en-US" dirty="0">
              <a:solidFill>
                <a:srgbClr val="FF0000"/>
              </a:solidFill>
            </a:endParaRPr>
          </a:p>
        </p:txBody>
      </p:sp>
      <p:sp>
        <p:nvSpPr>
          <p:cNvPr id="7" name="Rectangle 6">
            <a:extLst>
              <a:ext uri="{FF2B5EF4-FFF2-40B4-BE49-F238E27FC236}">
                <a16:creationId xmlns:a16="http://schemas.microsoft.com/office/drawing/2014/main" id="{C11592DF-4F5E-DD45-AF60-0732F492D476}"/>
              </a:ext>
            </a:extLst>
          </p:cNvPr>
          <p:cNvSpPr>
            <a:spLocks/>
          </p:cNvSpPr>
          <p:nvPr/>
        </p:nvSpPr>
        <p:spPr>
          <a:xfrm>
            <a:off x="539419" y="8922220"/>
            <a:ext cx="13534926" cy="2388850"/>
          </a:xfrm>
          <a:prstGeom prst="rect">
            <a:avLst/>
          </a:prstGeom>
          <a:noFill/>
          <a:ln w="76200">
            <a:solidFill>
              <a:schemeClr val="tx1"/>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68580" tIns="68580" rIns="68580" bIns="68580" numCol="1" spcCol="38100" rtlCol="0" anchor="ctr">
            <a:spAutoFit/>
          </a:bodyPr>
          <a:lstStyle/>
          <a:p>
            <a:pPr marL="0" marR="0" indent="0" algn="ctr" defTabSz="822960" rtl="0" fontAlgn="auto" latinLnBrk="0" hangingPunct="0">
              <a:lnSpc>
                <a:spcPct val="100000"/>
              </a:lnSpc>
              <a:spcBef>
                <a:spcPts val="0"/>
              </a:spcBef>
              <a:spcAft>
                <a:spcPts val="0"/>
              </a:spcAft>
              <a:buClrTx/>
              <a:buSzTx/>
              <a:buFontTx/>
              <a:buNone/>
              <a:tabLst/>
            </a:pPr>
            <a:endParaRPr kumimoji="0" lang="en-US" sz="5000" b="0" i="0" u="none" strike="noStrike" cap="none" spc="0" normalizeH="0" baseline="0">
              <a:ln>
                <a:noFill/>
              </a:ln>
              <a:solidFill>
                <a:srgbClr val="000000"/>
              </a:solidFill>
              <a:effectLst/>
              <a:uFillTx/>
              <a:latin typeface="Helvetica Neue Light"/>
              <a:ea typeface="Helvetica Neue Light"/>
              <a:cs typeface="Helvetica Neue Light"/>
              <a:sym typeface="Helvetica Neue Light"/>
            </a:endParaRPr>
          </a:p>
        </p:txBody>
      </p:sp>
    </p:spTree>
    <p:extLst>
      <p:ext uri="{BB962C8B-B14F-4D97-AF65-F5344CB8AC3E}">
        <p14:creationId xmlns:p14="http://schemas.microsoft.com/office/powerpoint/2010/main" val="2328993374"/>
      </p:ext>
    </p:extLst>
  </p:cSld>
  <p:clrMapOvr>
    <a:masterClrMapping/>
  </p:clrMapOvr>
  <p:transition spd="med"/>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EFCDC-E216-A84F-846E-0C63BA8D2674}"/>
              </a:ext>
            </a:extLst>
          </p:cNvPr>
          <p:cNvSpPr>
            <a:spLocks noGrp="1"/>
          </p:cNvSpPr>
          <p:nvPr>
            <p:ph type="title"/>
          </p:nvPr>
        </p:nvSpPr>
        <p:spPr/>
        <p:txBody>
          <a:bodyPr/>
          <a:lstStyle/>
          <a:p>
            <a:r>
              <a:rPr lang="en-US" dirty="0"/>
              <a:t>What is </a:t>
            </a:r>
            <a:r>
              <a:rPr lang="en-US" dirty="0" err="1"/>
              <a:t>InterfaceExchangeData</a:t>
            </a:r>
            <a:r>
              <a:rPr lang="en-US" dirty="0"/>
              <a:t>()?</a:t>
            </a:r>
          </a:p>
        </p:txBody>
      </p:sp>
      <p:cxnSp>
        <p:nvCxnSpPr>
          <p:cNvPr id="6" name="Straight Arrow Connector 5">
            <a:extLst>
              <a:ext uri="{FF2B5EF4-FFF2-40B4-BE49-F238E27FC236}">
                <a16:creationId xmlns:a16="http://schemas.microsoft.com/office/drawing/2014/main" id="{9810BD4D-AA54-F544-8BA3-3B25B1E51B5F}"/>
              </a:ext>
            </a:extLst>
          </p:cNvPr>
          <p:cNvCxnSpPr>
            <a:cxnSpLocks/>
          </p:cNvCxnSpPr>
          <p:nvPr/>
        </p:nvCxnSpPr>
        <p:spPr>
          <a:xfrm flipH="1">
            <a:off x="11533240" y="8474606"/>
            <a:ext cx="3628102" cy="0"/>
          </a:xfrm>
          <a:prstGeom prst="straightConnector1">
            <a:avLst/>
          </a:prstGeom>
          <a:noFill/>
          <a:ln w="762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9" name="TextBox 8">
            <a:extLst>
              <a:ext uri="{FF2B5EF4-FFF2-40B4-BE49-F238E27FC236}">
                <a16:creationId xmlns:a16="http://schemas.microsoft.com/office/drawing/2014/main" id="{5AA55DEF-22F3-3F49-8A7B-06EB8FEE1D19}"/>
              </a:ext>
            </a:extLst>
          </p:cNvPr>
          <p:cNvSpPr txBox="1"/>
          <p:nvPr/>
        </p:nvSpPr>
        <p:spPr>
          <a:xfrm>
            <a:off x="15591835" y="7788364"/>
            <a:ext cx="7524750" cy="215443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822960" rtl="0" fontAlgn="auto" latinLnBrk="0" hangingPunct="0">
              <a:lnSpc>
                <a:spcPct val="100000"/>
              </a:lnSpc>
              <a:spcBef>
                <a:spcPts val="0"/>
              </a:spcBef>
              <a:spcAft>
                <a:spcPts val="0"/>
              </a:spcAft>
              <a:buClrTx/>
              <a:buSzTx/>
              <a:buFontTx/>
              <a:buNone/>
              <a:tabLst/>
            </a:pPr>
            <a:r>
              <a:rPr lang="en-US" dirty="0">
                <a:solidFill>
                  <a:schemeClr val="tx1"/>
                </a:solidFill>
              </a:rPr>
              <a:t>Whether or not the exchange is active. It is set false if the exchange fails to link. </a:t>
            </a:r>
            <a:r>
              <a:rPr lang="en-US" dirty="0">
                <a:solidFill>
                  <a:srgbClr val="FF0000"/>
                </a:solidFill>
              </a:rPr>
              <a:t>It does not appear to actually be used by anything.</a:t>
            </a:r>
          </a:p>
        </p:txBody>
      </p:sp>
      <p:sp>
        <p:nvSpPr>
          <p:cNvPr id="7" name="Rectangle 6">
            <a:extLst>
              <a:ext uri="{FF2B5EF4-FFF2-40B4-BE49-F238E27FC236}">
                <a16:creationId xmlns:a16="http://schemas.microsoft.com/office/drawing/2014/main" id="{67D27640-85A8-1F44-9080-EAE79D93692F}"/>
              </a:ext>
            </a:extLst>
          </p:cNvPr>
          <p:cNvSpPr/>
          <p:nvPr/>
        </p:nvSpPr>
        <p:spPr>
          <a:xfrm>
            <a:off x="539418" y="4247597"/>
            <a:ext cx="13534926" cy="7063472"/>
          </a:xfrm>
          <a:prstGeom prst="rect">
            <a:avLst/>
          </a:prstGeom>
          <a:solidFill>
            <a:srgbClr val="C9B37C">
              <a:alpha val="50000"/>
            </a:srgbClr>
          </a:solidFill>
          <a:ln w="12700"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8580" tIns="68580" rIns="68580" bIns="68580" numCol="1" spcCol="38100" rtlCol="0" anchor="ctr">
            <a:spAutoFit/>
          </a:bodyPr>
          <a:lstStyle/>
          <a:p>
            <a:r>
              <a:rPr lang="en-US" sz="2500" b="1" dirty="0"/>
              <a:t>public</a:t>
            </a:r>
            <a:r>
              <a:rPr lang="en-US" sz="2500" dirty="0"/>
              <a:t>:</a:t>
            </a:r>
            <a:br>
              <a:rPr lang="en-US" sz="2500" dirty="0"/>
            </a:br>
            <a:r>
              <a:rPr lang="en-US" sz="2500" dirty="0"/>
              <a:t>    </a:t>
            </a:r>
            <a:r>
              <a:rPr lang="en-US" sz="2500" dirty="0" err="1"/>
              <a:t>SysInterface</a:t>
            </a:r>
            <a:r>
              <a:rPr lang="en-US" sz="2500" dirty="0"/>
              <a:t>();</a:t>
            </a:r>
            <a:br>
              <a:rPr lang="en-US" sz="2500" dirty="0"/>
            </a:br>
            <a:r>
              <a:rPr lang="en-US" sz="2500" dirty="0"/>
              <a:t>    </a:t>
            </a:r>
            <a:r>
              <a:rPr lang="en-US" sz="2500" b="1" dirty="0"/>
              <a:t>virtual </a:t>
            </a:r>
            <a:r>
              <a:rPr lang="en-US" sz="2500" dirty="0"/>
              <a:t>~</a:t>
            </a:r>
            <a:r>
              <a:rPr lang="en-US" sz="2500" dirty="0" err="1"/>
              <a:t>SysInterface</a:t>
            </a:r>
            <a:r>
              <a:rPr lang="en-US" sz="2500" dirty="0"/>
              <a:t>();</a:t>
            </a:r>
            <a:br>
              <a:rPr lang="en-US" sz="2500" dirty="0"/>
            </a:br>
            <a:r>
              <a:rPr lang="en-US" sz="2500" dirty="0"/>
              <a:t>    </a:t>
            </a:r>
            <a:r>
              <a:rPr lang="en-US" sz="2500" b="1" dirty="0"/>
              <a:t>void </a:t>
            </a:r>
            <a:r>
              <a:rPr lang="en-US" sz="2500" dirty="0" err="1"/>
              <a:t>addNewInterface</a:t>
            </a:r>
            <a:r>
              <a:rPr lang="en-US" sz="2500" dirty="0"/>
              <a:t>(</a:t>
            </a:r>
            <a:r>
              <a:rPr lang="en-US" sz="2500" dirty="0" err="1"/>
              <a:t>std</a:t>
            </a:r>
            <a:r>
              <a:rPr lang="en-US" sz="2500" dirty="0"/>
              <a:t>::string from, </a:t>
            </a:r>
            <a:r>
              <a:rPr lang="en-US" sz="2500" dirty="0" err="1"/>
              <a:t>std</a:t>
            </a:r>
            <a:r>
              <a:rPr lang="en-US" sz="2500" dirty="0"/>
              <a:t>::string to, </a:t>
            </a:r>
            <a:r>
              <a:rPr lang="en-US" sz="2500" dirty="0" err="1"/>
              <a:t>std</a:t>
            </a:r>
            <a:r>
              <a:rPr lang="en-US" sz="2500" dirty="0"/>
              <a:t>::string </a:t>
            </a:r>
            <a:r>
              <a:rPr lang="en-US" sz="2500" dirty="0" err="1"/>
              <a:t>intName</a:t>
            </a:r>
            <a:r>
              <a:rPr lang="en-US" sz="2500" dirty="0"/>
              <a:t>="");</a:t>
            </a:r>
            <a:br>
              <a:rPr lang="en-US" sz="2500" dirty="0"/>
            </a:br>
            <a:r>
              <a:rPr lang="en-US" sz="2500" dirty="0"/>
              <a:t>    </a:t>
            </a:r>
            <a:r>
              <a:rPr lang="en-US" sz="2500" b="1" dirty="0"/>
              <a:t>void </a:t>
            </a:r>
            <a:r>
              <a:rPr lang="en-US" sz="2500" dirty="0" err="1"/>
              <a:t>addNewInterface</a:t>
            </a:r>
            <a:r>
              <a:rPr lang="en-US" sz="2500" dirty="0"/>
              <a:t>(</a:t>
            </a:r>
            <a:r>
              <a:rPr lang="en-US" sz="2500" dirty="0" err="1"/>
              <a:t>InterfaceDataExchange</a:t>
            </a:r>
            <a:r>
              <a:rPr lang="en-US" sz="2500" dirty="0"/>
              <a:t>  *</a:t>
            </a:r>
            <a:r>
              <a:rPr lang="en-US" sz="2500" dirty="0" err="1"/>
              <a:t>newInterface</a:t>
            </a:r>
            <a:r>
              <a:rPr lang="en-US" sz="2500" dirty="0"/>
              <a:t>);</a:t>
            </a:r>
            <a:br>
              <a:rPr lang="en-US" sz="2500" dirty="0"/>
            </a:br>
            <a:r>
              <a:rPr lang="en-US" sz="2500" dirty="0"/>
              <a:t>    //void </a:t>
            </a:r>
            <a:r>
              <a:rPr lang="en-US" sz="2500" dirty="0" err="1"/>
              <a:t>addPassToCurrent</a:t>
            </a:r>
            <a:r>
              <a:rPr lang="en-US" sz="2500" dirty="0"/>
              <a:t>(</a:t>
            </a:r>
            <a:r>
              <a:rPr lang="en-US" sz="2500" dirty="0" err="1"/>
              <a:t>std</a:t>
            </a:r>
            <a:r>
              <a:rPr lang="en-US" sz="2500" dirty="0"/>
              <a:t>::string </a:t>
            </a:r>
            <a:r>
              <a:rPr lang="en-US" sz="2500" dirty="0" err="1"/>
              <a:t>messagePass</a:t>
            </a:r>
            <a:r>
              <a:rPr lang="en-US" sz="2500" dirty="0"/>
              <a:t>);</a:t>
            </a:r>
            <a:br>
              <a:rPr lang="en-US" sz="2500" dirty="0"/>
            </a:br>
            <a:r>
              <a:rPr lang="en-US" sz="2500" dirty="0"/>
              <a:t>    </a:t>
            </a:r>
            <a:r>
              <a:rPr lang="en-US" sz="2500" b="1" dirty="0"/>
              <a:t>void </a:t>
            </a:r>
            <a:r>
              <a:rPr lang="en-US" sz="2500" dirty="0" err="1"/>
              <a:t>enableInterface</a:t>
            </a:r>
            <a:r>
              <a:rPr lang="en-US" sz="2500" dirty="0"/>
              <a:t>() { </a:t>
            </a:r>
            <a:r>
              <a:rPr lang="en-US" sz="2500" dirty="0" err="1"/>
              <a:t>interfaceActive</a:t>
            </a:r>
            <a:r>
              <a:rPr lang="en-US" sz="2500" dirty="0"/>
              <a:t> = </a:t>
            </a:r>
            <a:r>
              <a:rPr lang="en-US" sz="2500" b="1" dirty="0"/>
              <a:t>true</a:t>
            </a:r>
            <a:r>
              <a:rPr lang="en-US" sz="2500" dirty="0"/>
              <a:t>; }</a:t>
            </a:r>
            <a:br>
              <a:rPr lang="en-US" sz="2500" dirty="0"/>
            </a:br>
            <a:r>
              <a:rPr lang="en-US" sz="2500" dirty="0"/>
              <a:t>    </a:t>
            </a:r>
            <a:r>
              <a:rPr lang="en-US" sz="2500" b="1" dirty="0"/>
              <a:t>void </a:t>
            </a:r>
            <a:r>
              <a:rPr lang="en-US" sz="2500" dirty="0" err="1"/>
              <a:t>disableInterface</a:t>
            </a:r>
            <a:r>
              <a:rPr lang="en-US" sz="2500" dirty="0"/>
              <a:t>() { </a:t>
            </a:r>
            <a:r>
              <a:rPr lang="en-US" sz="2500" dirty="0" err="1"/>
              <a:t>interfaceActive</a:t>
            </a:r>
            <a:r>
              <a:rPr lang="en-US" sz="2500" dirty="0"/>
              <a:t> = </a:t>
            </a:r>
            <a:r>
              <a:rPr lang="en-US" sz="2500" b="1" dirty="0"/>
              <a:t>false</a:t>
            </a:r>
            <a:r>
              <a:rPr lang="en-US" sz="2500" dirty="0"/>
              <a:t>; }</a:t>
            </a:r>
            <a:br>
              <a:rPr lang="en-US" sz="2500" dirty="0"/>
            </a:br>
            <a:r>
              <a:rPr lang="en-US" sz="2500" dirty="0"/>
              <a:t>    </a:t>
            </a:r>
            <a:r>
              <a:rPr lang="en-US" sz="2500" b="1" dirty="0"/>
              <a:t>virtual void </a:t>
            </a:r>
            <a:r>
              <a:rPr lang="en-US" sz="2500" dirty="0" err="1"/>
              <a:t>routeInputs</a:t>
            </a:r>
            <a:r>
              <a:rPr lang="en-US" sz="2500" dirty="0"/>
              <a:t>(uint64_t </a:t>
            </a:r>
            <a:r>
              <a:rPr lang="en-US" sz="2500" dirty="0" err="1"/>
              <a:t>processBuffer</a:t>
            </a:r>
            <a:r>
              <a:rPr lang="en-US" sz="2500" dirty="0"/>
              <a:t>);</a:t>
            </a:r>
            <a:br>
              <a:rPr lang="en-US" sz="2500" dirty="0"/>
            </a:br>
            <a:r>
              <a:rPr lang="en-US" sz="2500" dirty="0"/>
              <a:t>    </a:t>
            </a:r>
            <a:r>
              <a:rPr lang="en-US" sz="2500" b="1" dirty="0"/>
              <a:t>void </a:t>
            </a:r>
            <a:r>
              <a:rPr lang="en-US" sz="2500" dirty="0" err="1"/>
              <a:t>discoverAllMessages</a:t>
            </a:r>
            <a:r>
              <a:rPr lang="en-US" sz="2500" dirty="0"/>
              <a:t>();</a:t>
            </a:r>
            <a:br>
              <a:rPr lang="en-US" sz="2500" dirty="0"/>
            </a:br>
            <a:r>
              <a:rPr lang="en-US" sz="2500" dirty="0"/>
              <a:t>    </a:t>
            </a:r>
            <a:r>
              <a:rPr lang="en-US" sz="2500" b="1" dirty="0"/>
              <a:t>void </a:t>
            </a:r>
            <a:r>
              <a:rPr lang="en-US" sz="2500" dirty="0" err="1"/>
              <a:t>connectInterfaces</a:t>
            </a:r>
            <a:r>
              <a:rPr lang="en-US" sz="2500" dirty="0"/>
              <a:t>();</a:t>
            </a:r>
            <a:br>
              <a:rPr lang="en-US" sz="2500" dirty="0"/>
            </a:br>
            <a:r>
              <a:rPr lang="en-US" sz="2500" dirty="0"/>
              <a:t>    </a:t>
            </a:r>
            <a:br>
              <a:rPr lang="en-US" sz="2500" dirty="0"/>
            </a:br>
            <a:r>
              <a:rPr lang="en-US" sz="2500" b="1" dirty="0"/>
              <a:t>public</a:t>
            </a:r>
            <a:r>
              <a:rPr lang="en-US" sz="2500" dirty="0"/>
              <a:t>:</a:t>
            </a:r>
            <a:br>
              <a:rPr lang="en-US" sz="2500" dirty="0"/>
            </a:br>
            <a:r>
              <a:rPr lang="en-US" sz="2500" dirty="0"/>
              <a:t>    </a:t>
            </a:r>
            <a:r>
              <a:rPr lang="en-US" sz="2500" dirty="0" err="1"/>
              <a:t>std</a:t>
            </a:r>
            <a:r>
              <a:rPr lang="en-US" sz="2500" dirty="0"/>
              <a:t>::vector&lt;</a:t>
            </a:r>
            <a:r>
              <a:rPr lang="en-US" sz="2500" dirty="0" err="1"/>
              <a:t>InterfaceDataExchange</a:t>
            </a:r>
            <a:r>
              <a:rPr lang="en-US" sz="2500" dirty="0"/>
              <a:t> *&gt; </a:t>
            </a:r>
            <a:r>
              <a:rPr lang="en-US" sz="2500" dirty="0" err="1"/>
              <a:t>interfaceDef</a:t>
            </a:r>
            <a:r>
              <a:rPr lang="en-US" sz="2500" dirty="0"/>
              <a:t>; //!&lt; List of interfaces</a:t>
            </a:r>
            <a:br>
              <a:rPr lang="en-US" sz="2500" dirty="0"/>
            </a:br>
            <a:r>
              <a:rPr lang="en-US" sz="2500" dirty="0"/>
              <a:t>    </a:t>
            </a:r>
            <a:r>
              <a:rPr lang="en-US" sz="2500" b="1" dirty="0"/>
              <a:t>bool </a:t>
            </a:r>
            <a:r>
              <a:rPr lang="en-US" sz="2500" dirty="0" err="1"/>
              <a:t>interfaceActive</a:t>
            </a:r>
            <a:r>
              <a:rPr lang="en-US" sz="2500" dirty="0"/>
              <a:t>;                           //!&lt; -- Flag indicate whether Task has been disabled</a:t>
            </a:r>
            <a:br>
              <a:rPr lang="en-US" sz="2500" dirty="0"/>
            </a:br>
            <a:r>
              <a:rPr lang="en-US" sz="2500" dirty="0"/>
              <a:t>    </a:t>
            </a:r>
            <a:r>
              <a:rPr lang="en-US" sz="2500" b="1" dirty="0"/>
              <a:t>bool </a:t>
            </a:r>
            <a:r>
              <a:rPr lang="en-US" sz="2500" dirty="0" err="1"/>
              <a:t>interfacesLinked</a:t>
            </a:r>
            <a:r>
              <a:rPr lang="en-US" sz="2500" dirty="0"/>
              <a:t>;                          //!&lt; (-) Flag indicating </a:t>
            </a:r>
            <a:r>
              <a:rPr lang="en-US" sz="2500" dirty="0" err="1"/>
              <a:t>ints</a:t>
            </a:r>
            <a:r>
              <a:rPr lang="en-US" sz="2500" dirty="0"/>
              <a:t> have all been linked</a:t>
            </a:r>
            <a:br>
              <a:rPr lang="en-US" sz="2500" dirty="0"/>
            </a:br>
            <a:r>
              <a:rPr lang="en-US" sz="2500" b="1" dirty="0"/>
              <a:t>private</a:t>
            </a:r>
            <a:r>
              <a:rPr lang="en-US" sz="2500" dirty="0"/>
              <a:t>:</a:t>
            </a:r>
            <a:br>
              <a:rPr lang="en-US" sz="2500" dirty="0"/>
            </a:br>
            <a:r>
              <a:rPr lang="en-US" sz="2500" dirty="0"/>
              <a:t>    </a:t>
            </a:r>
            <a:r>
              <a:rPr lang="en-US" sz="2500" dirty="0" err="1"/>
              <a:t>InterfaceDataExchange</a:t>
            </a:r>
            <a:r>
              <a:rPr lang="en-US" sz="2500" dirty="0"/>
              <a:t> *</a:t>
            </a:r>
            <a:r>
              <a:rPr lang="en-US" sz="2500" dirty="0" err="1"/>
              <a:t>currentInterface</a:t>
            </a:r>
            <a:r>
              <a:rPr lang="en-US" sz="2500" dirty="0"/>
              <a:t>;        //!&lt; (-) allows user to get/set </a:t>
            </a:r>
            <a:r>
              <a:rPr lang="en-US" sz="2500" dirty="0" err="1"/>
              <a:t>msgs</a:t>
            </a:r>
            <a:r>
              <a:rPr lang="en-US" sz="2500" dirty="0"/>
              <a:t> for single </a:t>
            </a:r>
            <a:r>
              <a:rPr lang="en-US" sz="2500" dirty="0" err="1"/>
              <a:t>int</a:t>
            </a:r>
            <a:endParaRPr kumimoji="0" lang="en-US" sz="25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endParaRPr>
          </a:p>
        </p:txBody>
      </p:sp>
    </p:spTree>
    <p:extLst>
      <p:ext uri="{BB962C8B-B14F-4D97-AF65-F5344CB8AC3E}">
        <p14:creationId xmlns:p14="http://schemas.microsoft.com/office/powerpoint/2010/main" val="1355265903"/>
      </p:ext>
    </p:extLst>
  </p:cSld>
  <p:clrMapOvr>
    <a:masterClrMapping/>
  </p:clrMapOvr>
  <p:transition spd="med"/>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EFCDC-E216-A84F-846E-0C63BA8D2674}"/>
              </a:ext>
            </a:extLst>
          </p:cNvPr>
          <p:cNvSpPr>
            <a:spLocks noGrp="1"/>
          </p:cNvSpPr>
          <p:nvPr>
            <p:ph type="title"/>
          </p:nvPr>
        </p:nvSpPr>
        <p:spPr/>
        <p:txBody>
          <a:bodyPr/>
          <a:lstStyle/>
          <a:p>
            <a:r>
              <a:rPr lang="en-US" dirty="0"/>
              <a:t>What is </a:t>
            </a:r>
            <a:r>
              <a:rPr lang="en-US" dirty="0" err="1"/>
              <a:t>InterfaceExchangeData</a:t>
            </a:r>
            <a:r>
              <a:rPr lang="en-US" dirty="0"/>
              <a:t>()?</a:t>
            </a:r>
          </a:p>
        </p:txBody>
      </p:sp>
      <p:cxnSp>
        <p:nvCxnSpPr>
          <p:cNvPr id="6" name="Straight Arrow Connector 5">
            <a:extLst>
              <a:ext uri="{FF2B5EF4-FFF2-40B4-BE49-F238E27FC236}">
                <a16:creationId xmlns:a16="http://schemas.microsoft.com/office/drawing/2014/main" id="{9810BD4D-AA54-F544-8BA3-3B25B1E51B5F}"/>
              </a:ext>
            </a:extLst>
          </p:cNvPr>
          <p:cNvCxnSpPr>
            <a:cxnSpLocks/>
          </p:cNvCxnSpPr>
          <p:nvPr/>
        </p:nvCxnSpPr>
        <p:spPr>
          <a:xfrm flipH="1">
            <a:off x="12742608" y="8917057"/>
            <a:ext cx="2507224" cy="0"/>
          </a:xfrm>
          <a:prstGeom prst="straightConnector1">
            <a:avLst/>
          </a:prstGeom>
          <a:noFill/>
          <a:ln w="762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9" name="TextBox 8">
            <a:extLst>
              <a:ext uri="{FF2B5EF4-FFF2-40B4-BE49-F238E27FC236}">
                <a16:creationId xmlns:a16="http://schemas.microsoft.com/office/drawing/2014/main" id="{5AA55DEF-22F3-3F49-8A7B-06EB8FEE1D19}"/>
              </a:ext>
            </a:extLst>
          </p:cNvPr>
          <p:cNvSpPr txBox="1"/>
          <p:nvPr/>
        </p:nvSpPr>
        <p:spPr>
          <a:xfrm>
            <a:off x="15562336" y="9163278"/>
            <a:ext cx="7524750" cy="313931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822960" rtl="0" fontAlgn="auto" latinLnBrk="0" hangingPunct="0">
              <a:lnSpc>
                <a:spcPct val="100000"/>
              </a:lnSpc>
              <a:spcBef>
                <a:spcPts val="0"/>
              </a:spcBef>
              <a:spcAft>
                <a:spcPts val="0"/>
              </a:spcAft>
              <a:buClrTx/>
              <a:buSzTx/>
              <a:buFontTx/>
              <a:buNone/>
              <a:tabLst/>
            </a:pPr>
            <a:r>
              <a:rPr lang="en-US" dirty="0">
                <a:solidFill>
                  <a:schemeClr val="tx1"/>
                </a:solidFill>
              </a:rPr>
              <a:t>Another class within a class! This defines the interface for a </a:t>
            </a:r>
            <a:r>
              <a:rPr lang="en-US" b="1" dirty="0">
                <a:solidFill>
                  <a:schemeClr val="tx1"/>
                </a:solidFill>
              </a:rPr>
              <a:t>single message. </a:t>
            </a:r>
            <a:r>
              <a:rPr lang="en-US" dirty="0" err="1">
                <a:solidFill>
                  <a:schemeClr val="tx1"/>
                </a:solidFill>
              </a:rPr>
              <a:t>MessageInterfaceMatch</a:t>
            </a:r>
            <a:r>
              <a:rPr lang="en-US" dirty="0">
                <a:solidFill>
                  <a:schemeClr val="tx1"/>
                </a:solidFill>
              </a:rPr>
              <a:t> is defined above, but there’s a catch that I’ll talk about on the next slide. Notice it is also used in the vector </a:t>
            </a:r>
            <a:r>
              <a:rPr lang="en-US" dirty="0" err="1">
                <a:solidFill>
                  <a:schemeClr val="tx1"/>
                </a:solidFill>
              </a:rPr>
              <a:t>messageTraffic</a:t>
            </a:r>
            <a:r>
              <a:rPr lang="en-US" dirty="0">
                <a:solidFill>
                  <a:schemeClr val="tx1"/>
                </a:solidFill>
              </a:rPr>
              <a:t>.</a:t>
            </a:r>
            <a:endParaRPr lang="en-US" b="1" dirty="0">
              <a:solidFill>
                <a:srgbClr val="FF0000"/>
              </a:solidFill>
            </a:endParaRPr>
          </a:p>
        </p:txBody>
      </p:sp>
      <p:sp>
        <p:nvSpPr>
          <p:cNvPr id="7" name="Rectangle 6">
            <a:extLst>
              <a:ext uri="{FF2B5EF4-FFF2-40B4-BE49-F238E27FC236}">
                <a16:creationId xmlns:a16="http://schemas.microsoft.com/office/drawing/2014/main" id="{49B1CB12-7EEF-E74D-87B6-B4AC49757A41}"/>
              </a:ext>
            </a:extLst>
          </p:cNvPr>
          <p:cNvSpPr/>
          <p:nvPr/>
        </p:nvSpPr>
        <p:spPr>
          <a:xfrm>
            <a:off x="14853692" y="2521213"/>
            <a:ext cx="8942039" cy="5740033"/>
          </a:xfrm>
          <a:prstGeom prst="rect">
            <a:avLst/>
          </a:prstGeom>
          <a:solidFill>
            <a:srgbClr val="C9B37C">
              <a:alpha val="50000"/>
            </a:srgbClr>
          </a:solidFill>
          <a:ln w="12700"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8580" tIns="68580" rIns="68580" bIns="68580" numCol="1" spcCol="38100" rtlCol="0" anchor="ctr">
            <a:spAutoFit/>
          </a:bodyPr>
          <a:lstStyle/>
          <a:p>
            <a:r>
              <a:rPr lang="en-US" sz="2800" b="1" dirty="0"/>
              <a:t>typedef struct </a:t>
            </a:r>
            <a:r>
              <a:rPr lang="en-US" sz="2800" dirty="0"/>
              <a:t>{</a:t>
            </a:r>
            <a:br>
              <a:rPr lang="en-US" sz="2800" dirty="0"/>
            </a:br>
            <a:r>
              <a:rPr lang="en-US" sz="2800" dirty="0"/>
              <a:t>    </a:t>
            </a:r>
            <a:r>
              <a:rPr lang="en-US" sz="2800" dirty="0" err="1"/>
              <a:t>std</a:t>
            </a:r>
            <a:r>
              <a:rPr lang="en-US" sz="2800" dirty="0"/>
              <a:t>::string </a:t>
            </a:r>
            <a:r>
              <a:rPr lang="en-US" sz="2800" dirty="0" err="1"/>
              <a:t>messageSource</a:t>
            </a:r>
            <a:r>
              <a:rPr lang="en-US" sz="2800" dirty="0"/>
              <a:t>;  //!&lt; (-) name of process to get message from</a:t>
            </a:r>
            <a:br>
              <a:rPr lang="en-US" sz="2800" dirty="0"/>
            </a:br>
            <a:r>
              <a:rPr lang="en-US" sz="2800" dirty="0"/>
              <a:t>    </a:t>
            </a:r>
            <a:r>
              <a:rPr lang="en-US" sz="2800" dirty="0" err="1"/>
              <a:t>std</a:t>
            </a:r>
            <a:r>
              <a:rPr lang="en-US" sz="2800" dirty="0"/>
              <a:t>::string </a:t>
            </a:r>
            <a:r>
              <a:rPr lang="en-US" sz="2800" dirty="0" err="1"/>
              <a:t>messageDest</a:t>
            </a:r>
            <a:r>
              <a:rPr lang="en-US" sz="2800" dirty="0"/>
              <a:t>;  //!&lt; (-) name of process to put message in</a:t>
            </a:r>
            <a:br>
              <a:rPr lang="en-US" sz="2800" dirty="0"/>
            </a:br>
            <a:r>
              <a:rPr lang="en-US" sz="2800" dirty="0"/>
              <a:t>    int64_t source;  //!&lt; The ID for the process buffer to copy messages from (negative indicates not ready)</a:t>
            </a:r>
            <a:br>
              <a:rPr lang="en-US" sz="2800" dirty="0"/>
            </a:br>
            <a:r>
              <a:rPr lang="en-US" sz="2800" dirty="0"/>
              <a:t>    int64_t destination;  //!&lt; The ID for the process buffer to copy messages to (negative indicates not ready)</a:t>
            </a:r>
            <a:br>
              <a:rPr lang="en-US" sz="2800" dirty="0"/>
            </a:br>
            <a:r>
              <a:rPr lang="en-US" sz="2800" dirty="0"/>
              <a:t>    uint64_t </a:t>
            </a:r>
            <a:r>
              <a:rPr lang="en-US" sz="2800" dirty="0" err="1"/>
              <a:t>updateCounter</a:t>
            </a:r>
            <a:r>
              <a:rPr lang="en-US" sz="2800" dirty="0"/>
              <a:t>;  //!&lt; (-) The number of times a message had been written last time it was routed.</a:t>
            </a:r>
            <a:br>
              <a:rPr lang="en-US" sz="2800" dirty="0"/>
            </a:br>
            <a:r>
              <a:rPr lang="en-US" sz="2800" dirty="0"/>
              <a:t>}</a:t>
            </a:r>
            <a:r>
              <a:rPr lang="en-US" sz="2800" dirty="0" err="1"/>
              <a:t>MessageInterfaceMatch</a:t>
            </a:r>
            <a:r>
              <a:rPr lang="en-US" sz="2800" dirty="0"/>
              <a:t>;  //!&lt; -- Routing information for a specific message</a:t>
            </a:r>
            <a:endParaRPr kumimoji="0" lang="en-US" sz="28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endParaRPr>
          </a:p>
        </p:txBody>
      </p:sp>
      <p:sp>
        <p:nvSpPr>
          <p:cNvPr id="11" name="Rectangle 10">
            <a:extLst>
              <a:ext uri="{FF2B5EF4-FFF2-40B4-BE49-F238E27FC236}">
                <a16:creationId xmlns:a16="http://schemas.microsoft.com/office/drawing/2014/main" id="{20F77E0D-0FF9-6D4F-BC73-D0EBD7AE7820}"/>
              </a:ext>
            </a:extLst>
          </p:cNvPr>
          <p:cNvSpPr/>
          <p:nvPr/>
        </p:nvSpPr>
        <p:spPr>
          <a:xfrm>
            <a:off x="553266" y="3824543"/>
            <a:ext cx="13534926" cy="7894469"/>
          </a:xfrm>
          <a:prstGeom prst="rect">
            <a:avLst/>
          </a:prstGeom>
          <a:solidFill>
            <a:srgbClr val="C9B37C">
              <a:alpha val="50000"/>
            </a:srgbClr>
          </a:solidFill>
          <a:ln w="12700"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8580" tIns="68580" rIns="68580" bIns="68580" numCol="1" spcCol="38100" rtlCol="0" anchor="ctr">
            <a:spAutoFit/>
          </a:bodyPr>
          <a:lstStyle/>
          <a:p>
            <a:r>
              <a:rPr lang="en-US" sz="2800" dirty="0"/>
              <a:t>public:</a:t>
            </a:r>
          </a:p>
          <a:p>
            <a:r>
              <a:rPr lang="en-US" sz="2800" dirty="0"/>
              <a:t>    </a:t>
            </a:r>
            <a:r>
              <a:rPr lang="en-US" sz="2800" dirty="0" err="1"/>
              <a:t>InterfaceDataExchange</a:t>
            </a:r>
            <a:r>
              <a:rPr lang="en-US" sz="2800" dirty="0"/>
              <a:t>();</a:t>
            </a:r>
          </a:p>
          <a:p>
            <a:r>
              <a:rPr lang="en-US" sz="2800" dirty="0"/>
              <a:t>    virtual ~</a:t>
            </a:r>
            <a:r>
              <a:rPr lang="en-US" sz="2800" dirty="0" err="1"/>
              <a:t>InterfaceDataExchange</a:t>
            </a:r>
            <a:r>
              <a:rPr lang="en-US" sz="2800" dirty="0"/>
              <a:t>();</a:t>
            </a:r>
          </a:p>
          <a:p>
            <a:r>
              <a:rPr lang="en-US" sz="2800" dirty="0"/>
              <a:t>    virtual bool </a:t>
            </a:r>
            <a:r>
              <a:rPr lang="en-US" sz="2800" dirty="0" err="1"/>
              <a:t>linkProcesses</a:t>
            </a:r>
            <a:r>
              <a:rPr lang="en-US" sz="2800" dirty="0"/>
              <a:t>();  //!&lt;  uses the input process names to</a:t>
            </a:r>
          </a:p>
          <a:p>
            <a:r>
              <a:rPr lang="en-US" sz="2800" dirty="0"/>
              <a:t>    virtual bool </a:t>
            </a:r>
            <a:r>
              <a:rPr lang="en-US" sz="2800" dirty="0" err="1"/>
              <a:t>linkMessages</a:t>
            </a:r>
            <a:r>
              <a:rPr lang="en-US" sz="2800" dirty="0"/>
              <a:t>();  //!&lt; get read/write permission in source/destination buffers</a:t>
            </a:r>
          </a:p>
          <a:p>
            <a:r>
              <a:rPr lang="en-US" sz="2800" dirty="0"/>
              <a:t>    virtual void </a:t>
            </a:r>
            <a:r>
              <a:rPr lang="en-US" sz="2800" dirty="0" err="1"/>
              <a:t>discoverMessages</a:t>
            </a:r>
            <a:r>
              <a:rPr lang="en-US" sz="2800" dirty="0"/>
              <a:t>();  //!&lt; looks for unpublished messages in the buffer and adds them to the list</a:t>
            </a:r>
          </a:p>
          <a:p>
            <a:r>
              <a:rPr lang="en-US" sz="2800" dirty="0"/>
              <a:t>    virtual void </a:t>
            </a:r>
            <a:r>
              <a:rPr lang="en-US" sz="2800" dirty="0" err="1"/>
              <a:t>routeMessages</a:t>
            </a:r>
            <a:r>
              <a:rPr lang="en-US" sz="2800" dirty="0"/>
              <a:t>();  //!&lt; copy message data from source to destination</a:t>
            </a:r>
          </a:p>
          <a:p>
            <a:r>
              <a:rPr lang="en-US" sz="2800" dirty="0"/>
              <a:t>public:</a:t>
            </a:r>
          </a:p>
          <a:p>
            <a:r>
              <a:rPr lang="en-US" sz="2800" dirty="0"/>
              <a:t>    bool </a:t>
            </a:r>
            <a:r>
              <a:rPr lang="en-US" sz="2800" dirty="0" err="1"/>
              <a:t>exchangeActive</a:t>
            </a:r>
            <a:r>
              <a:rPr lang="en-US" sz="2800" dirty="0"/>
              <a:t>;  //!&lt; (-) Flag indicating that exchange is active</a:t>
            </a:r>
          </a:p>
          <a:p>
            <a:r>
              <a:rPr lang="en-US" sz="2800" dirty="0"/>
              <a:t>    </a:t>
            </a:r>
            <a:r>
              <a:rPr lang="en-US" sz="2800" dirty="0" err="1"/>
              <a:t>MessageInterfaceMatch</a:t>
            </a:r>
            <a:r>
              <a:rPr lang="en-US" sz="2800" dirty="0"/>
              <a:t> </a:t>
            </a:r>
            <a:r>
              <a:rPr lang="en-US" sz="2800" dirty="0" err="1"/>
              <a:t>processData</a:t>
            </a:r>
            <a:r>
              <a:rPr lang="en-US" sz="2800" dirty="0"/>
              <a:t>;  //!&lt; Definition of process movement</a:t>
            </a:r>
          </a:p>
          <a:p>
            <a:r>
              <a:rPr lang="en-US" sz="2800" dirty="0"/>
              <a:t>    </a:t>
            </a:r>
            <a:r>
              <a:rPr lang="en-US" sz="2800" dirty="0" err="1"/>
              <a:t>std</a:t>
            </a:r>
            <a:r>
              <a:rPr lang="en-US" sz="2800" dirty="0"/>
              <a:t>::vector&lt;</a:t>
            </a:r>
            <a:r>
              <a:rPr lang="en-US" sz="2800" dirty="0" err="1"/>
              <a:t>MessageInterfaceMatch</a:t>
            </a:r>
            <a:r>
              <a:rPr lang="en-US" sz="2800" dirty="0"/>
              <a:t>&gt; </a:t>
            </a:r>
            <a:r>
              <a:rPr lang="en-US" sz="2800" dirty="0" err="1"/>
              <a:t>messageTraffic</a:t>
            </a:r>
            <a:r>
              <a:rPr lang="en-US" sz="2800" dirty="0"/>
              <a:t>;  //!&lt; Message movement</a:t>
            </a:r>
          </a:p>
          <a:p>
            <a:r>
              <a:rPr lang="en-US" sz="2800" dirty="0"/>
              <a:t>    bool </a:t>
            </a:r>
            <a:r>
              <a:rPr lang="en-US" sz="2800" dirty="0" err="1"/>
              <a:t>needDelete</a:t>
            </a:r>
            <a:r>
              <a:rPr lang="en-US" sz="2800" dirty="0"/>
              <a:t>;  //!&lt; Used by destructor to clear memory for this exchange</a:t>
            </a:r>
          </a:p>
          <a:p>
            <a:r>
              <a:rPr lang="en-US" sz="2800" dirty="0"/>
              <a:t>private:</a:t>
            </a:r>
          </a:p>
          <a:p>
            <a:r>
              <a:rPr lang="en-US" sz="2800" dirty="0"/>
              <a:t>    uint64_t </a:t>
            </a:r>
            <a:r>
              <a:rPr lang="en-US" sz="2800" dirty="0" err="1"/>
              <a:t>msgBufferSize</a:t>
            </a:r>
            <a:r>
              <a:rPr lang="en-US" sz="2800" dirty="0"/>
              <a:t>;  //!&lt; size of message in bytes currently being routed</a:t>
            </a:r>
          </a:p>
          <a:p>
            <a:r>
              <a:rPr lang="en-US" sz="2800" dirty="0"/>
              <a:t>    uint8_t *</a:t>
            </a:r>
            <a:r>
              <a:rPr lang="en-US" sz="2800" dirty="0" err="1"/>
              <a:t>msgBuffer</a:t>
            </a:r>
            <a:r>
              <a:rPr lang="en-US" sz="2800" dirty="0"/>
              <a:t>;</a:t>
            </a:r>
          </a:p>
          <a:p>
            <a:r>
              <a:rPr lang="en-US" sz="2800" dirty="0"/>
              <a:t>};</a:t>
            </a:r>
          </a:p>
        </p:txBody>
      </p:sp>
    </p:spTree>
    <p:extLst>
      <p:ext uri="{BB962C8B-B14F-4D97-AF65-F5344CB8AC3E}">
        <p14:creationId xmlns:p14="http://schemas.microsoft.com/office/powerpoint/2010/main" val="3009932438"/>
      </p:ext>
    </p:extLst>
  </p:cSld>
  <p:clrMapOvr>
    <a:masterClrMapping/>
  </p:clrMapOvr>
  <p:transition spd="med"/>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EFCDC-E216-A84F-846E-0C63BA8D2674}"/>
              </a:ext>
            </a:extLst>
          </p:cNvPr>
          <p:cNvSpPr>
            <a:spLocks noGrp="1"/>
          </p:cNvSpPr>
          <p:nvPr>
            <p:ph type="title"/>
          </p:nvPr>
        </p:nvSpPr>
        <p:spPr/>
        <p:txBody>
          <a:bodyPr/>
          <a:lstStyle/>
          <a:p>
            <a:r>
              <a:rPr lang="en-US" dirty="0"/>
              <a:t>What is </a:t>
            </a:r>
            <a:r>
              <a:rPr lang="en-US" dirty="0" err="1"/>
              <a:t>MessageInterfaceMatch</a:t>
            </a:r>
            <a:r>
              <a:rPr lang="en-US" dirty="0"/>
              <a:t>()?</a:t>
            </a:r>
          </a:p>
        </p:txBody>
      </p:sp>
      <p:sp>
        <p:nvSpPr>
          <p:cNvPr id="9" name="TextBox 8">
            <a:extLst>
              <a:ext uri="{FF2B5EF4-FFF2-40B4-BE49-F238E27FC236}">
                <a16:creationId xmlns:a16="http://schemas.microsoft.com/office/drawing/2014/main" id="{5AA55DEF-22F3-3F49-8A7B-06EB8FEE1D19}"/>
              </a:ext>
            </a:extLst>
          </p:cNvPr>
          <p:cNvSpPr txBox="1"/>
          <p:nvPr/>
        </p:nvSpPr>
        <p:spPr>
          <a:xfrm>
            <a:off x="8011161" y="3096508"/>
            <a:ext cx="7524750" cy="116954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822960" rtl="0" fontAlgn="auto" latinLnBrk="0" hangingPunct="0">
              <a:lnSpc>
                <a:spcPct val="100000"/>
              </a:lnSpc>
              <a:spcBef>
                <a:spcPts val="0"/>
              </a:spcBef>
              <a:spcAft>
                <a:spcPts val="0"/>
              </a:spcAft>
              <a:buClrTx/>
              <a:buSzTx/>
              <a:buFontTx/>
              <a:buNone/>
              <a:tabLst/>
            </a:pPr>
            <a:r>
              <a:rPr lang="en-US" dirty="0">
                <a:solidFill>
                  <a:srgbClr val="FF0000"/>
                </a:solidFill>
              </a:rPr>
              <a:t>This struct is used for two distinct purposes. Ought it be?</a:t>
            </a:r>
            <a:endParaRPr lang="en-US" b="1" dirty="0">
              <a:solidFill>
                <a:srgbClr val="FF0000"/>
              </a:solidFill>
            </a:endParaRPr>
          </a:p>
        </p:txBody>
      </p:sp>
      <p:sp>
        <p:nvSpPr>
          <p:cNvPr id="7" name="Rectangle 6">
            <a:extLst>
              <a:ext uri="{FF2B5EF4-FFF2-40B4-BE49-F238E27FC236}">
                <a16:creationId xmlns:a16="http://schemas.microsoft.com/office/drawing/2014/main" id="{49B1CB12-7EEF-E74D-87B6-B4AC49757A41}"/>
              </a:ext>
            </a:extLst>
          </p:cNvPr>
          <p:cNvSpPr/>
          <p:nvPr/>
        </p:nvSpPr>
        <p:spPr>
          <a:xfrm>
            <a:off x="1491653" y="4469685"/>
            <a:ext cx="19029492" cy="3154710"/>
          </a:xfrm>
          <a:prstGeom prst="rect">
            <a:avLst/>
          </a:prstGeom>
          <a:solidFill>
            <a:srgbClr val="C9B37C">
              <a:alpha val="50000"/>
            </a:srgbClr>
          </a:solidFill>
          <a:ln w="12700"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8580" tIns="68580" rIns="68580" bIns="68580" numCol="1" spcCol="38100" rtlCol="0" anchor="ctr">
            <a:spAutoFit/>
          </a:bodyPr>
          <a:lstStyle/>
          <a:p>
            <a:r>
              <a:rPr lang="en-US" sz="2800" b="1" dirty="0"/>
              <a:t>typedef struct </a:t>
            </a:r>
            <a:r>
              <a:rPr lang="en-US" sz="2800" dirty="0"/>
              <a:t>{</a:t>
            </a:r>
            <a:br>
              <a:rPr lang="en-US" sz="2800" dirty="0"/>
            </a:br>
            <a:r>
              <a:rPr lang="en-US" sz="2800" dirty="0"/>
              <a:t>    </a:t>
            </a:r>
            <a:r>
              <a:rPr lang="en-US" sz="2800" dirty="0" err="1"/>
              <a:t>std</a:t>
            </a:r>
            <a:r>
              <a:rPr lang="en-US" sz="2800" dirty="0"/>
              <a:t>::string </a:t>
            </a:r>
            <a:r>
              <a:rPr lang="en-US" sz="2800" dirty="0" err="1"/>
              <a:t>messageSource</a:t>
            </a:r>
            <a:r>
              <a:rPr lang="en-US" sz="2800" dirty="0"/>
              <a:t>;  //!&lt; (-) name of process to get message from</a:t>
            </a:r>
            <a:br>
              <a:rPr lang="en-US" sz="2800" dirty="0"/>
            </a:br>
            <a:r>
              <a:rPr lang="en-US" sz="2800" dirty="0"/>
              <a:t>    </a:t>
            </a:r>
            <a:r>
              <a:rPr lang="en-US" sz="2800" dirty="0" err="1"/>
              <a:t>std</a:t>
            </a:r>
            <a:r>
              <a:rPr lang="en-US" sz="2800" dirty="0"/>
              <a:t>::string </a:t>
            </a:r>
            <a:r>
              <a:rPr lang="en-US" sz="2800" dirty="0" err="1"/>
              <a:t>messageDest</a:t>
            </a:r>
            <a:r>
              <a:rPr lang="en-US" sz="2800" dirty="0"/>
              <a:t>;  //!&lt; (-) name of process to put message in</a:t>
            </a:r>
            <a:br>
              <a:rPr lang="en-US" sz="2800" dirty="0"/>
            </a:br>
            <a:r>
              <a:rPr lang="en-US" sz="2800" dirty="0"/>
              <a:t>    int64_t source;  //!&lt; The ID for the process buffer to copy messages from (negative indicates not ready)</a:t>
            </a:r>
            <a:br>
              <a:rPr lang="en-US" sz="2800" dirty="0"/>
            </a:br>
            <a:r>
              <a:rPr lang="en-US" sz="2800" dirty="0"/>
              <a:t>    int64_t destination;  //!&lt; The ID for the process buffer to copy messages to (negative indicates not ready)</a:t>
            </a:r>
            <a:br>
              <a:rPr lang="en-US" sz="2800" dirty="0"/>
            </a:br>
            <a:r>
              <a:rPr lang="en-US" sz="2800" dirty="0"/>
              <a:t>    uint64_t </a:t>
            </a:r>
            <a:r>
              <a:rPr lang="en-US" sz="2800" dirty="0" err="1"/>
              <a:t>updateCounter</a:t>
            </a:r>
            <a:r>
              <a:rPr lang="en-US" sz="2800" dirty="0"/>
              <a:t>;  //!&lt; (-) The number of times a message had been written last time it was routed.</a:t>
            </a:r>
            <a:br>
              <a:rPr lang="en-US" sz="2800" dirty="0"/>
            </a:br>
            <a:r>
              <a:rPr lang="en-US" sz="2800" dirty="0"/>
              <a:t>}</a:t>
            </a:r>
            <a:r>
              <a:rPr lang="en-US" sz="2800" dirty="0" err="1"/>
              <a:t>MessageInterfaceMatch</a:t>
            </a:r>
            <a:r>
              <a:rPr lang="en-US" sz="2800" dirty="0"/>
              <a:t>;  //!&lt; -- Routing information for a specific message</a:t>
            </a:r>
            <a:endParaRPr kumimoji="0" lang="en-US" sz="28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endParaRPr>
          </a:p>
        </p:txBody>
      </p:sp>
      <p:sp>
        <p:nvSpPr>
          <p:cNvPr id="8" name="TextBox 7">
            <a:extLst>
              <a:ext uri="{FF2B5EF4-FFF2-40B4-BE49-F238E27FC236}">
                <a16:creationId xmlns:a16="http://schemas.microsoft.com/office/drawing/2014/main" id="{8F01E4F3-1489-1149-B9A3-DB5E884B54D0}"/>
              </a:ext>
            </a:extLst>
          </p:cNvPr>
          <p:cNvSpPr txBox="1"/>
          <p:nvPr/>
        </p:nvSpPr>
        <p:spPr>
          <a:xfrm>
            <a:off x="764235" y="8412797"/>
            <a:ext cx="7524750" cy="36317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822960" rtl="0" fontAlgn="auto" latinLnBrk="0" hangingPunct="0">
              <a:lnSpc>
                <a:spcPct val="100000"/>
              </a:lnSpc>
              <a:spcBef>
                <a:spcPts val="0"/>
              </a:spcBef>
              <a:spcAft>
                <a:spcPts val="0"/>
              </a:spcAft>
              <a:buClrTx/>
              <a:buSzTx/>
              <a:buFontTx/>
              <a:buNone/>
              <a:tabLst/>
            </a:pPr>
            <a:r>
              <a:rPr lang="en-US" dirty="0">
                <a:solidFill>
                  <a:schemeClr val="tx1"/>
                </a:solidFill>
              </a:rPr>
              <a:t>This block comment in </a:t>
            </a:r>
            <a:r>
              <a:rPr lang="en-US" dirty="0" err="1">
                <a:solidFill>
                  <a:schemeClr val="tx1"/>
                </a:solidFill>
              </a:rPr>
              <a:t>sys_interface.h</a:t>
            </a:r>
            <a:r>
              <a:rPr lang="en-US" dirty="0">
                <a:solidFill>
                  <a:schemeClr val="tx1"/>
                </a:solidFill>
              </a:rPr>
              <a:t> describes the two uses of </a:t>
            </a:r>
            <a:r>
              <a:rPr lang="en-US" dirty="0" err="1">
                <a:solidFill>
                  <a:schemeClr val="tx1"/>
                </a:solidFill>
              </a:rPr>
              <a:t>MessageInterfaceMatch</a:t>
            </a:r>
            <a:r>
              <a:rPr lang="en-US" dirty="0">
                <a:solidFill>
                  <a:schemeClr val="tx1"/>
                </a:solidFill>
              </a:rPr>
              <a:t>:</a:t>
            </a:r>
          </a:p>
          <a:p>
            <a:pPr marL="0" marR="0" indent="0" algn="l" defTabSz="822960" rtl="0" fontAlgn="auto" latinLnBrk="0" hangingPunct="0">
              <a:lnSpc>
                <a:spcPct val="100000"/>
              </a:lnSpc>
              <a:spcBef>
                <a:spcPts val="0"/>
              </a:spcBef>
              <a:spcAft>
                <a:spcPts val="0"/>
              </a:spcAft>
              <a:buClrTx/>
              <a:buSzTx/>
              <a:buFontTx/>
              <a:buNone/>
              <a:tabLst/>
            </a:pPr>
            <a:endParaRPr lang="en-US" b="1" dirty="0">
              <a:solidFill>
                <a:schemeClr val="tx1"/>
              </a:solidFill>
            </a:endParaRPr>
          </a:p>
          <a:p>
            <a:pPr marL="0" marR="0" indent="0" algn="l" defTabSz="822960" rtl="0" fontAlgn="auto" latinLnBrk="0" hangingPunct="0">
              <a:lnSpc>
                <a:spcPct val="100000"/>
              </a:lnSpc>
              <a:spcBef>
                <a:spcPts val="0"/>
              </a:spcBef>
              <a:spcAft>
                <a:spcPts val="0"/>
              </a:spcAft>
              <a:buClrTx/>
              <a:buSzTx/>
              <a:buFontTx/>
              <a:buNone/>
              <a:tabLst/>
            </a:pPr>
            <a:r>
              <a:rPr lang="en-US" dirty="0">
                <a:solidFill>
                  <a:schemeClr val="tx1"/>
                </a:solidFill>
              </a:rPr>
              <a:t>The gist is it can define routing info for one message OR define overall routing info between processes for the interface</a:t>
            </a:r>
            <a:r>
              <a:rPr lang="en-US" b="1" dirty="0">
                <a:solidFill>
                  <a:schemeClr val="tx1"/>
                </a:solidFill>
              </a:rPr>
              <a:t>.</a:t>
            </a:r>
          </a:p>
        </p:txBody>
      </p:sp>
      <p:sp>
        <p:nvSpPr>
          <p:cNvPr id="10" name="Rectangle 9">
            <a:extLst>
              <a:ext uri="{FF2B5EF4-FFF2-40B4-BE49-F238E27FC236}">
                <a16:creationId xmlns:a16="http://schemas.microsoft.com/office/drawing/2014/main" id="{7AE25E85-00F0-6D4C-9071-9DBBF876EA94}"/>
              </a:ext>
            </a:extLst>
          </p:cNvPr>
          <p:cNvSpPr/>
          <p:nvPr/>
        </p:nvSpPr>
        <p:spPr>
          <a:xfrm>
            <a:off x="8495462" y="7983088"/>
            <a:ext cx="13656615" cy="4878259"/>
          </a:xfrm>
          <a:prstGeom prst="rect">
            <a:avLst/>
          </a:prstGeom>
          <a:solidFill>
            <a:srgbClr val="C9B37C">
              <a:alpha val="50000"/>
            </a:srgbClr>
          </a:solidFill>
          <a:ln w="12700"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8580" tIns="68580" rIns="68580" bIns="68580" numCol="1" spcCol="38100" rtlCol="0" anchor="ctr">
            <a:spAutoFit/>
          </a:bodyPr>
          <a:lstStyle/>
          <a:p>
            <a:r>
              <a:rPr lang="en-US" sz="2800" dirty="0"/>
              <a:t>/*!</a:t>
            </a:r>
            <a:br>
              <a:rPr lang="en-US" sz="2800" dirty="0"/>
            </a:br>
            <a:r>
              <a:rPr lang="en-US" sz="2800" dirty="0"/>
              <a:t> * This struct is dual purpose. The comments in-line describe the use as it is in</a:t>
            </a:r>
            <a:br>
              <a:rPr lang="en-US" sz="2800" dirty="0"/>
            </a:br>
            <a:r>
              <a:rPr lang="en-US" sz="2800" dirty="0"/>
              <a:t> * the </a:t>
            </a:r>
            <a:r>
              <a:rPr lang="en-US" sz="2800" dirty="0" err="1"/>
              <a:t>processData</a:t>
            </a:r>
            <a:r>
              <a:rPr lang="en-US" sz="2800" dirty="0"/>
              <a:t> variable. Here, the block comment describes its use as it is in</a:t>
            </a:r>
            <a:br>
              <a:rPr lang="en-US" sz="2800" dirty="0"/>
            </a:br>
            <a:r>
              <a:rPr lang="en-US" sz="2800" dirty="0"/>
              <a:t> * </a:t>
            </a:r>
            <a:r>
              <a:rPr lang="en-US" sz="2800" dirty="0" err="1"/>
              <a:t>messageTraffic</a:t>
            </a:r>
            <a:r>
              <a:rPr lang="en-US" sz="2800" dirty="0"/>
              <a:t>:</a:t>
            </a:r>
            <a:br>
              <a:rPr lang="en-US" sz="2800" dirty="0"/>
            </a:br>
            <a:r>
              <a:rPr lang="en-US" sz="2800" dirty="0"/>
              <a:t> * </a:t>
            </a:r>
            <a:r>
              <a:rPr lang="en-US" sz="2800" dirty="0" err="1"/>
              <a:t>std</a:t>
            </a:r>
            <a:r>
              <a:rPr lang="en-US" sz="2800" dirty="0"/>
              <a:t>::string </a:t>
            </a:r>
            <a:r>
              <a:rPr lang="en-US" sz="2800" dirty="0" err="1"/>
              <a:t>messageSource</a:t>
            </a:r>
            <a:r>
              <a:rPr lang="en-US" sz="2800" dirty="0"/>
              <a:t> Name of message in source buffer</a:t>
            </a:r>
            <a:br>
              <a:rPr lang="en-US" sz="2800" dirty="0"/>
            </a:br>
            <a:r>
              <a:rPr lang="en-US" sz="2800" dirty="0"/>
              <a:t> * </a:t>
            </a:r>
            <a:r>
              <a:rPr lang="en-US" sz="2800" dirty="0" err="1"/>
              <a:t>std</a:t>
            </a:r>
            <a:r>
              <a:rPr lang="en-US" sz="2800" dirty="0"/>
              <a:t>::string </a:t>
            </a:r>
            <a:r>
              <a:rPr lang="en-US" sz="2800" dirty="0" err="1"/>
              <a:t>messageDest</a:t>
            </a:r>
            <a:r>
              <a:rPr lang="en-US" sz="2800" dirty="0"/>
              <a:t> Name of message in </a:t>
            </a:r>
            <a:r>
              <a:rPr lang="en-US" sz="2800" dirty="0" err="1"/>
              <a:t>dest</a:t>
            </a:r>
            <a:r>
              <a:rPr lang="en-US" sz="2800" dirty="0"/>
              <a:t> buffer (left blank i.e. same name)</a:t>
            </a:r>
            <a:br>
              <a:rPr lang="en-US" sz="2800" dirty="0"/>
            </a:br>
            <a:r>
              <a:rPr lang="en-US" sz="2800" dirty="0"/>
              <a:t> * int64_t source the ID for the message in its source buffer</a:t>
            </a:r>
            <a:br>
              <a:rPr lang="en-US" sz="2800" dirty="0"/>
            </a:br>
            <a:r>
              <a:rPr lang="en-US" sz="2800" dirty="0"/>
              <a:t> * int64_t destination The ID for the message in the destination buffer</a:t>
            </a:r>
            <a:br>
              <a:rPr lang="en-US" sz="2800" dirty="0"/>
            </a:br>
            <a:r>
              <a:rPr lang="en-US" sz="2800" dirty="0"/>
              <a:t> * uint64_t </a:t>
            </a:r>
            <a:r>
              <a:rPr lang="en-US" sz="2800" dirty="0" err="1"/>
              <a:t>updateCounter</a:t>
            </a:r>
            <a:r>
              <a:rPr lang="en-US" sz="2800" dirty="0"/>
              <a:t> the number of times a message had been written last time it was routed</a:t>
            </a:r>
            <a:br>
              <a:rPr lang="en-US" sz="2800" dirty="0"/>
            </a:br>
            <a:r>
              <a:rPr lang="en-US" sz="2800" dirty="0"/>
              <a:t> */</a:t>
            </a:r>
            <a:endParaRPr kumimoji="0" lang="en-US" sz="28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endParaRPr>
          </a:p>
        </p:txBody>
      </p:sp>
    </p:spTree>
    <p:extLst>
      <p:ext uri="{BB962C8B-B14F-4D97-AF65-F5344CB8AC3E}">
        <p14:creationId xmlns:p14="http://schemas.microsoft.com/office/powerpoint/2010/main" val="2930976263"/>
      </p:ext>
    </p:extLst>
  </p:cSld>
  <p:clrMapOvr>
    <a:masterClrMapping/>
  </p:clrMapOvr>
  <p:transition spd="med"/>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EFCDC-E216-A84F-846E-0C63BA8D2674}"/>
              </a:ext>
            </a:extLst>
          </p:cNvPr>
          <p:cNvSpPr>
            <a:spLocks noGrp="1"/>
          </p:cNvSpPr>
          <p:nvPr>
            <p:ph type="title"/>
          </p:nvPr>
        </p:nvSpPr>
        <p:spPr/>
        <p:txBody>
          <a:bodyPr/>
          <a:lstStyle/>
          <a:p>
            <a:r>
              <a:rPr lang="en-US" dirty="0"/>
              <a:t>What is </a:t>
            </a:r>
            <a:r>
              <a:rPr lang="en-US" dirty="0" err="1"/>
              <a:t>InterfaceExchangeData</a:t>
            </a:r>
            <a:r>
              <a:rPr lang="en-US" dirty="0"/>
              <a:t>()?</a:t>
            </a:r>
          </a:p>
        </p:txBody>
      </p:sp>
      <p:cxnSp>
        <p:nvCxnSpPr>
          <p:cNvPr id="6" name="Straight Arrow Connector 5">
            <a:extLst>
              <a:ext uri="{FF2B5EF4-FFF2-40B4-BE49-F238E27FC236}">
                <a16:creationId xmlns:a16="http://schemas.microsoft.com/office/drawing/2014/main" id="{9810BD4D-AA54-F544-8BA3-3B25B1E51B5F}"/>
              </a:ext>
            </a:extLst>
          </p:cNvPr>
          <p:cNvCxnSpPr>
            <a:cxnSpLocks/>
          </p:cNvCxnSpPr>
          <p:nvPr/>
        </p:nvCxnSpPr>
        <p:spPr>
          <a:xfrm flipH="1">
            <a:off x="13362041" y="9271018"/>
            <a:ext cx="2507224" cy="0"/>
          </a:xfrm>
          <a:prstGeom prst="straightConnector1">
            <a:avLst/>
          </a:prstGeom>
          <a:noFill/>
          <a:ln w="762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9" name="TextBox 8">
            <a:extLst>
              <a:ext uri="{FF2B5EF4-FFF2-40B4-BE49-F238E27FC236}">
                <a16:creationId xmlns:a16="http://schemas.microsoft.com/office/drawing/2014/main" id="{5AA55DEF-22F3-3F49-8A7B-06EB8FEE1D19}"/>
              </a:ext>
            </a:extLst>
          </p:cNvPr>
          <p:cNvSpPr txBox="1"/>
          <p:nvPr/>
        </p:nvSpPr>
        <p:spPr>
          <a:xfrm>
            <a:off x="15562336" y="9655721"/>
            <a:ext cx="7524750" cy="215443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822960" rtl="0" fontAlgn="auto" latinLnBrk="0" hangingPunct="0">
              <a:lnSpc>
                <a:spcPct val="100000"/>
              </a:lnSpc>
              <a:spcBef>
                <a:spcPts val="0"/>
              </a:spcBef>
              <a:spcAft>
                <a:spcPts val="0"/>
              </a:spcAft>
              <a:buClrTx/>
              <a:buSzTx/>
              <a:buFontTx/>
              <a:buNone/>
              <a:tabLst/>
            </a:pPr>
            <a:r>
              <a:rPr lang="en-US" dirty="0">
                <a:solidFill>
                  <a:schemeClr val="tx1"/>
                </a:solidFill>
              </a:rPr>
              <a:t>See previous slide for details on </a:t>
            </a:r>
            <a:r>
              <a:rPr lang="en-US" dirty="0" err="1">
                <a:solidFill>
                  <a:schemeClr val="tx1"/>
                </a:solidFill>
              </a:rPr>
              <a:t>MessageInterfaceMatch</a:t>
            </a:r>
            <a:r>
              <a:rPr lang="en-US" dirty="0">
                <a:solidFill>
                  <a:schemeClr val="tx1"/>
                </a:solidFill>
              </a:rPr>
              <a:t>, but this is a list of messages to route across this interface with defining information.</a:t>
            </a:r>
            <a:endParaRPr lang="en-US" b="1" dirty="0">
              <a:solidFill>
                <a:srgbClr val="FF0000"/>
              </a:solidFill>
            </a:endParaRPr>
          </a:p>
        </p:txBody>
      </p:sp>
      <p:sp>
        <p:nvSpPr>
          <p:cNvPr id="7" name="Rectangle 6">
            <a:extLst>
              <a:ext uri="{FF2B5EF4-FFF2-40B4-BE49-F238E27FC236}">
                <a16:creationId xmlns:a16="http://schemas.microsoft.com/office/drawing/2014/main" id="{49B1CB12-7EEF-E74D-87B6-B4AC49757A41}"/>
              </a:ext>
            </a:extLst>
          </p:cNvPr>
          <p:cNvSpPr/>
          <p:nvPr/>
        </p:nvSpPr>
        <p:spPr>
          <a:xfrm>
            <a:off x="14853692" y="2521213"/>
            <a:ext cx="8942039" cy="5740033"/>
          </a:xfrm>
          <a:prstGeom prst="rect">
            <a:avLst/>
          </a:prstGeom>
          <a:solidFill>
            <a:srgbClr val="C9B37C">
              <a:alpha val="50000"/>
            </a:srgbClr>
          </a:solidFill>
          <a:ln w="12700"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8580" tIns="68580" rIns="68580" bIns="68580" numCol="1" spcCol="38100" rtlCol="0" anchor="ctr">
            <a:spAutoFit/>
          </a:bodyPr>
          <a:lstStyle/>
          <a:p>
            <a:r>
              <a:rPr lang="en-US" sz="2800" b="1" dirty="0"/>
              <a:t>typedef struct </a:t>
            </a:r>
            <a:r>
              <a:rPr lang="en-US" sz="2800" dirty="0"/>
              <a:t>{</a:t>
            </a:r>
            <a:br>
              <a:rPr lang="en-US" sz="2800" dirty="0"/>
            </a:br>
            <a:r>
              <a:rPr lang="en-US" sz="2800" dirty="0"/>
              <a:t>    </a:t>
            </a:r>
            <a:r>
              <a:rPr lang="en-US" sz="2800" dirty="0" err="1"/>
              <a:t>std</a:t>
            </a:r>
            <a:r>
              <a:rPr lang="en-US" sz="2800" dirty="0"/>
              <a:t>::string </a:t>
            </a:r>
            <a:r>
              <a:rPr lang="en-US" sz="2800" dirty="0" err="1"/>
              <a:t>messageSource</a:t>
            </a:r>
            <a:r>
              <a:rPr lang="en-US" sz="2800" dirty="0"/>
              <a:t>;  //!&lt; (-) name of process to get message from</a:t>
            </a:r>
            <a:br>
              <a:rPr lang="en-US" sz="2800" dirty="0"/>
            </a:br>
            <a:r>
              <a:rPr lang="en-US" sz="2800" dirty="0"/>
              <a:t>    </a:t>
            </a:r>
            <a:r>
              <a:rPr lang="en-US" sz="2800" dirty="0" err="1"/>
              <a:t>std</a:t>
            </a:r>
            <a:r>
              <a:rPr lang="en-US" sz="2800" dirty="0"/>
              <a:t>::string </a:t>
            </a:r>
            <a:r>
              <a:rPr lang="en-US" sz="2800" dirty="0" err="1"/>
              <a:t>messageDest</a:t>
            </a:r>
            <a:r>
              <a:rPr lang="en-US" sz="2800" dirty="0"/>
              <a:t>;  //!&lt; (-) name of process to put message in</a:t>
            </a:r>
            <a:br>
              <a:rPr lang="en-US" sz="2800" dirty="0"/>
            </a:br>
            <a:r>
              <a:rPr lang="en-US" sz="2800" dirty="0"/>
              <a:t>    int64_t source;  //!&lt; The ID for the process buffer to copy messages from (negative indicates not ready)</a:t>
            </a:r>
            <a:br>
              <a:rPr lang="en-US" sz="2800" dirty="0"/>
            </a:br>
            <a:r>
              <a:rPr lang="en-US" sz="2800" dirty="0"/>
              <a:t>    int64_t destination;  //!&lt; The ID for the process buffer to copy messages to (negative indicates not ready)</a:t>
            </a:r>
            <a:br>
              <a:rPr lang="en-US" sz="2800" dirty="0"/>
            </a:br>
            <a:r>
              <a:rPr lang="en-US" sz="2800" dirty="0"/>
              <a:t>    uint64_t </a:t>
            </a:r>
            <a:r>
              <a:rPr lang="en-US" sz="2800" dirty="0" err="1"/>
              <a:t>updateCounter</a:t>
            </a:r>
            <a:r>
              <a:rPr lang="en-US" sz="2800" dirty="0"/>
              <a:t>;  //!&lt; (-) The number of times a message had been written last time it was routed.</a:t>
            </a:r>
            <a:br>
              <a:rPr lang="en-US" sz="2800" dirty="0"/>
            </a:br>
            <a:r>
              <a:rPr lang="en-US" sz="2800" dirty="0"/>
              <a:t>}</a:t>
            </a:r>
            <a:r>
              <a:rPr lang="en-US" sz="2800" dirty="0" err="1"/>
              <a:t>MessageInterfaceMatch</a:t>
            </a:r>
            <a:r>
              <a:rPr lang="en-US" sz="2800" dirty="0"/>
              <a:t>;  //!&lt; -- Routing information for a specific message</a:t>
            </a:r>
            <a:endParaRPr kumimoji="0" lang="en-US" sz="28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endParaRPr>
          </a:p>
        </p:txBody>
      </p:sp>
      <p:sp>
        <p:nvSpPr>
          <p:cNvPr id="10" name="Rectangle 9">
            <a:extLst>
              <a:ext uri="{FF2B5EF4-FFF2-40B4-BE49-F238E27FC236}">
                <a16:creationId xmlns:a16="http://schemas.microsoft.com/office/drawing/2014/main" id="{B22AF318-859C-344A-9C03-46ED47C91202}"/>
              </a:ext>
            </a:extLst>
          </p:cNvPr>
          <p:cNvSpPr/>
          <p:nvPr/>
        </p:nvSpPr>
        <p:spPr>
          <a:xfrm>
            <a:off x="553266" y="3824543"/>
            <a:ext cx="13534926" cy="7894469"/>
          </a:xfrm>
          <a:prstGeom prst="rect">
            <a:avLst/>
          </a:prstGeom>
          <a:solidFill>
            <a:srgbClr val="C9B37C">
              <a:alpha val="50000"/>
            </a:srgbClr>
          </a:solidFill>
          <a:ln w="12700"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8580" tIns="68580" rIns="68580" bIns="68580" numCol="1" spcCol="38100" rtlCol="0" anchor="ctr">
            <a:spAutoFit/>
          </a:bodyPr>
          <a:lstStyle/>
          <a:p>
            <a:r>
              <a:rPr lang="en-US" sz="2800" dirty="0"/>
              <a:t>public:</a:t>
            </a:r>
          </a:p>
          <a:p>
            <a:r>
              <a:rPr lang="en-US" sz="2800" dirty="0"/>
              <a:t>    </a:t>
            </a:r>
            <a:r>
              <a:rPr lang="en-US" sz="2800" dirty="0" err="1"/>
              <a:t>InterfaceDataExchange</a:t>
            </a:r>
            <a:r>
              <a:rPr lang="en-US" sz="2800" dirty="0"/>
              <a:t>();</a:t>
            </a:r>
          </a:p>
          <a:p>
            <a:r>
              <a:rPr lang="en-US" sz="2800" dirty="0"/>
              <a:t>    virtual ~</a:t>
            </a:r>
            <a:r>
              <a:rPr lang="en-US" sz="2800" dirty="0" err="1"/>
              <a:t>InterfaceDataExchange</a:t>
            </a:r>
            <a:r>
              <a:rPr lang="en-US" sz="2800" dirty="0"/>
              <a:t>();</a:t>
            </a:r>
          </a:p>
          <a:p>
            <a:r>
              <a:rPr lang="en-US" sz="2800" dirty="0"/>
              <a:t>    virtual bool </a:t>
            </a:r>
            <a:r>
              <a:rPr lang="en-US" sz="2800" dirty="0" err="1"/>
              <a:t>linkProcesses</a:t>
            </a:r>
            <a:r>
              <a:rPr lang="en-US" sz="2800" dirty="0"/>
              <a:t>();  //!&lt;  uses the input process names to</a:t>
            </a:r>
          </a:p>
          <a:p>
            <a:r>
              <a:rPr lang="en-US" sz="2800" dirty="0"/>
              <a:t>    virtual bool </a:t>
            </a:r>
            <a:r>
              <a:rPr lang="en-US" sz="2800" dirty="0" err="1"/>
              <a:t>linkMessages</a:t>
            </a:r>
            <a:r>
              <a:rPr lang="en-US" sz="2800" dirty="0"/>
              <a:t>();  //!&lt; get read/write permission in source/destination buffers</a:t>
            </a:r>
          </a:p>
          <a:p>
            <a:r>
              <a:rPr lang="en-US" sz="2800" dirty="0"/>
              <a:t>    virtual void </a:t>
            </a:r>
            <a:r>
              <a:rPr lang="en-US" sz="2800" dirty="0" err="1"/>
              <a:t>discoverMessages</a:t>
            </a:r>
            <a:r>
              <a:rPr lang="en-US" sz="2800" dirty="0"/>
              <a:t>();  //!&lt; looks for unpublished messages in the buffer and adds them to the list</a:t>
            </a:r>
          </a:p>
          <a:p>
            <a:r>
              <a:rPr lang="en-US" sz="2800" dirty="0"/>
              <a:t>    virtual void </a:t>
            </a:r>
            <a:r>
              <a:rPr lang="en-US" sz="2800" dirty="0" err="1"/>
              <a:t>routeMessages</a:t>
            </a:r>
            <a:r>
              <a:rPr lang="en-US" sz="2800" dirty="0"/>
              <a:t>();  //!&lt; copy message data from source to destination</a:t>
            </a:r>
          </a:p>
          <a:p>
            <a:r>
              <a:rPr lang="en-US" sz="2800" dirty="0"/>
              <a:t>public:</a:t>
            </a:r>
          </a:p>
          <a:p>
            <a:r>
              <a:rPr lang="en-US" sz="2800" dirty="0"/>
              <a:t>    bool </a:t>
            </a:r>
            <a:r>
              <a:rPr lang="en-US" sz="2800" dirty="0" err="1"/>
              <a:t>exchangeActive</a:t>
            </a:r>
            <a:r>
              <a:rPr lang="en-US" sz="2800" dirty="0"/>
              <a:t>;  //!&lt; (-) Flag indicating that exchange is active</a:t>
            </a:r>
          </a:p>
          <a:p>
            <a:r>
              <a:rPr lang="en-US" sz="2800" dirty="0"/>
              <a:t>    </a:t>
            </a:r>
            <a:r>
              <a:rPr lang="en-US" sz="2800" dirty="0" err="1"/>
              <a:t>MessageInterfaceMatch</a:t>
            </a:r>
            <a:r>
              <a:rPr lang="en-US" sz="2800" dirty="0"/>
              <a:t> </a:t>
            </a:r>
            <a:r>
              <a:rPr lang="en-US" sz="2800" dirty="0" err="1"/>
              <a:t>processData</a:t>
            </a:r>
            <a:r>
              <a:rPr lang="en-US" sz="2800" dirty="0"/>
              <a:t>;  //!&lt; Definition of process movement</a:t>
            </a:r>
          </a:p>
          <a:p>
            <a:r>
              <a:rPr lang="en-US" sz="2800" dirty="0"/>
              <a:t>    </a:t>
            </a:r>
            <a:r>
              <a:rPr lang="en-US" sz="2800" dirty="0" err="1"/>
              <a:t>std</a:t>
            </a:r>
            <a:r>
              <a:rPr lang="en-US" sz="2800" dirty="0"/>
              <a:t>::vector&lt;</a:t>
            </a:r>
            <a:r>
              <a:rPr lang="en-US" sz="2800" dirty="0" err="1"/>
              <a:t>MessageInterfaceMatch</a:t>
            </a:r>
            <a:r>
              <a:rPr lang="en-US" sz="2800" dirty="0"/>
              <a:t>&gt; </a:t>
            </a:r>
            <a:r>
              <a:rPr lang="en-US" sz="2800" dirty="0" err="1"/>
              <a:t>messageTraffic</a:t>
            </a:r>
            <a:r>
              <a:rPr lang="en-US" sz="2800" dirty="0"/>
              <a:t>;  //!&lt; Message movement</a:t>
            </a:r>
          </a:p>
          <a:p>
            <a:r>
              <a:rPr lang="en-US" sz="2800" dirty="0"/>
              <a:t>    bool </a:t>
            </a:r>
            <a:r>
              <a:rPr lang="en-US" sz="2800" dirty="0" err="1"/>
              <a:t>needDelete</a:t>
            </a:r>
            <a:r>
              <a:rPr lang="en-US" sz="2800" dirty="0"/>
              <a:t>;  //!&lt; Used by destructor to clear memory for this exchange</a:t>
            </a:r>
          </a:p>
          <a:p>
            <a:r>
              <a:rPr lang="en-US" sz="2800" dirty="0"/>
              <a:t>private:</a:t>
            </a:r>
          </a:p>
          <a:p>
            <a:r>
              <a:rPr lang="en-US" sz="2800" dirty="0"/>
              <a:t>    uint64_t </a:t>
            </a:r>
            <a:r>
              <a:rPr lang="en-US" sz="2800" dirty="0" err="1"/>
              <a:t>msgBufferSize</a:t>
            </a:r>
            <a:r>
              <a:rPr lang="en-US" sz="2800" dirty="0"/>
              <a:t>;  //!&lt; size of message in bytes currently being routed</a:t>
            </a:r>
          </a:p>
          <a:p>
            <a:r>
              <a:rPr lang="en-US" sz="2800" dirty="0"/>
              <a:t>    uint8_t *</a:t>
            </a:r>
            <a:r>
              <a:rPr lang="en-US" sz="2800" dirty="0" err="1"/>
              <a:t>msgBuffer</a:t>
            </a:r>
            <a:r>
              <a:rPr lang="en-US" sz="2800" dirty="0"/>
              <a:t>;</a:t>
            </a:r>
          </a:p>
          <a:p>
            <a:r>
              <a:rPr lang="en-US" sz="2800" dirty="0"/>
              <a:t>};</a:t>
            </a:r>
          </a:p>
        </p:txBody>
      </p:sp>
    </p:spTree>
    <p:extLst>
      <p:ext uri="{BB962C8B-B14F-4D97-AF65-F5344CB8AC3E}">
        <p14:creationId xmlns:p14="http://schemas.microsoft.com/office/powerpoint/2010/main" val="1978844866"/>
      </p:ext>
    </p:extLst>
  </p:cSld>
  <p:clrMapOvr>
    <a:masterClrMapping/>
  </p:clrMapOvr>
  <p:transition spd="med"/>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EFCDC-E216-A84F-846E-0C63BA8D2674}"/>
              </a:ext>
            </a:extLst>
          </p:cNvPr>
          <p:cNvSpPr>
            <a:spLocks noGrp="1"/>
          </p:cNvSpPr>
          <p:nvPr>
            <p:ph type="title"/>
          </p:nvPr>
        </p:nvSpPr>
        <p:spPr/>
        <p:txBody>
          <a:bodyPr/>
          <a:lstStyle/>
          <a:p>
            <a:r>
              <a:rPr lang="en-US" dirty="0"/>
              <a:t>What is </a:t>
            </a:r>
            <a:r>
              <a:rPr lang="en-US" dirty="0" err="1"/>
              <a:t>InterfaceExchangeData</a:t>
            </a:r>
            <a:r>
              <a:rPr lang="en-US" dirty="0"/>
              <a:t>()?</a:t>
            </a:r>
          </a:p>
        </p:txBody>
      </p:sp>
      <p:cxnSp>
        <p:nvCxnSpPr>
          <p:cNvPr id="6" name="Straight Arrow Connector 5">
            <a:extLst>
              <a:ext uri="{FF2B5EF4-FFF2-40B4-BE49-F238E27FC236}">
                <a16:creationId xmlns:a16="http://schemas.microsoft.com/office/drawing/2014/main" id="{9810BD4D-AA54-F544-8BA3-3B25B1E51B5F}"/>
              </a:ext>
            </a:extLst>
          </p:cNvPr>
          <p:cNvCxnSpPr>
            <a:cxnSpLocks/>
          </p:cNvCxnSpPr>
          <p:nvPr/>
        </p:nvCxnSpPr>
        <p:spPr>
          <a:xfrm flipH="1" flipV="1">
            <a:off x="12748591" y="9687545"/>
            <a:ext cx="2105101" cy="143911"/>
          </a:xfrm>
          <a:prstGeom prst="straightConnector1">
            <a:avLst/>
          </a:prstGeom>
          <a:noFill/>
          <a:ln w="762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9" name="TextBox 8">
            <a:extLst>
              <a:ext uri="{FF2B5EF4-FFF2-40B4-BE49-F238E27FC236}">
                <a16:creationId xmlns:a16="http://schemas.microsoft.com/office/drawing/2014/main" id="{5AA55DEF-22F3-3F49-8A7B-06EB8FEE1D19}"/>
              </a:ext>
            </a:extLst>
          </p:cNvPr>
          <p:cNvSpPr txBox="1"/>
          <p:nvPr/>
        </p:nvSpPr>
        <p:spPr>
          <a:xfrm>
            <a:off x="15562336" y="8025554"/>
            <a:ext cx="7524750" cy="16619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822960" rtl="0" fontAlgn="auto" latinLnBrk="0" hangingPunct="0">
              <a:lnSpc>
                <a:spcPct val="100000"/>
              </a:lnSpc>
              <a:spcBef>
                <a:spcPts val="0"/>
              </a:spcBef>
              <a:spcAft>
                <a:spcPts val="0"/>
              </a:spcAft>
              <a:buClrTx/>
              <a:buSzTx/>
              <a:buFontTx/>
              <a:buNone/>
              <a:tabLst/>
            </a:pPr>
            <a:r>
              <a:rPr lang="en-US" dirty="0">
                <a:solidFill>
                  <a:schemeClr val="tx1"/>
                </a:solidFill>
              </a:rPr>
              <a:t>This is used by the ~</a:t>
            </a:r>
            <a:r>
              <a:rPr lang="en-US" dirty="0" err="1">
                <a:solidFill>
                  <a:schemeClr val="tx1"/>
                </a:solidFill>
              </a:rPr>
              <a:t>SysInterface</a:t>
            </a:r>
            <a:r>
              <a:rPr lang="en-US" dirty="0">
                <a:solidFill>
                  <a:schemeClr val="tx1"/>
                </a:solidFill>
              </a:rPr>
              <a:t>() destructor to  tell it to delete memory for this </a:t>
            </a:r>
            <a:r>
              <a:rPr lang="en-US" dirty="0" err="1">
                <a:solidFill>
                  <a:schemeClr val="tx1"/>
                </a:solidFill>
              </a:rPr>
              <a:t>InterfaceExchangeData</a:t>
            </a:r>
            <a:r>
              <a:rPr lang="en-US" dirty="0">
                <a:solidFill>
                  <a:schemeClr val="tx1"/>
                </a:solidFill>
              </a:rPr>
              <a:t>().</a:t>
            </a:r>
            <a:endParaRPr lang="en-US" b="1" dirty="0">
              <a:solidFill>
                <a:srgbClr val="FF0000"/>
              </a:solidFill>
            </a:endParaRPr>
          </a:p>
        </p:txBody>
      </p:sp>
      <p:sp>
        <p:nvSpPr>
          <p:cNvPr id="7" name="Rectangle 6">
            <a:extLst>
              <a:ext uri="{FF2B5EF4-FFF2-40B4-BE49-F238E27FC236}">
                <a16:creationId xmlns:a16="http://schemas.microsoft.com/office/drawing/2014/main" id="{DEE15DC3-5A54-AD44-8B7C-E2AB7877A58B}"/>
              </a:ext>
            </a:extLst>
          </p:cNvPr>
          <p:cNvSpPr/>
          <p:nvPr/>
        </p:nvSpPr>
        <p:spPr>
          <a:xfrm>
            <a:off x="553266" y="3824543"/>
            <a:ext cx="13534926" cy="7894469"/>
          </a:xfrm>
          <a:prstGeom prst="rect">
            <a:avLst/>
          </a:prstGeom>
          <a:solidFill>
            <a:srgbClr val="C9B37C">
              <a:alpha val="50000"/>
            </a:srgbClr>
          </a:solidFill>
          <a:ln w="12700"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8580" tIns="68580" rIns="68580" bIns="68580" numCol="1" spcCol="38100" rtlCol="0" anchor="ctr">
            <a:spAutoFit/>
          </a:bodyPr>
          <a:lstStyle/>
          <a:p>
            <a:r>
              <a:rPr lang="en-US" sz="2800" dirty="0"/>
              <a:t>public:</a:t>
            </a:r>
          </a:p>
          <a:p>
            <a:r>
              <a:rPr lang="en-US" sz="2800" dirty="0"/>
              <a:t>    </a:t>
            </a:r>
            <a:r>
              <a:rPr lang="en-US" sz="2800" dirty="0" err="1"/>
              <a:t>InterfaceDataExchange</a:t>
            </a:r>
            <a:r>
              <a:rPr lang="en-US" sz="2800" dirty="0"/>
              <a:t>();</a:t>
            </a:r>
          </a:p>
          <a:p>
            <a:r>
              <a:rPr lang="en-US" sz="2800" dirty="0"/>
              <a:t>    virtual ~</a:t>
            </a:r>
            <a:r>
              <a:rPr lang="en-US" sz="2800" dirty="0" err="1"/>
              <a:t>InterfaceDataExchange</a:t>
            </a:r>
            <a:r>
              <a:rPr lang="en-US" sz="2800" dirty="0"/>
              <a:t>();</a:t>
            </a:r>
          </a:p>
          <a:p>
            <a:r>
              <a:rPr lang="en-US" sz="2800" dirty="0"/>
              <a:t>    virtual bool </a:t>
            </a:r>
            <a:r>
              <a:rPr lang="en-US" sz="2800" dirty="0" err="1"/>
              <a:t>linkProcesses</a:t>
            </a:r>
            <a:r>
              <a:rPr lang="en-US" sz="2800" dirty="0"/>
              <a:t>();  //!&lt;  uses the input process names to</a:t>
            </a:r>
          </a:p>
          <a:p>
            <a:r>
              <a:rPr lang="en-US" sz="2800" dirty="0"/>
              <a:t>    virtual bool </a:t>
            </a:r>
            <a:r>
              <a:rPr lang="en-US" sz="2800" dirty="0" err="1"/>
              <a:t>linkMessages</a:t>
            </a:r>
            <a:r>
              <a:rPr lang="en-US" sz="2800" dirty="0"/>
              <a:t>();  //!&lt; get read/write permission in source/destination buffers</a:t>
            </a:r>
          </a:p>
          <a:p>
            <a:r>
              <a:rPr lang="en-US" sz="2800" dirty="0"/>
              <a:t>    virtual void </a:t>
            </a:r>
            <a:r>
              <a:rPr lang="en-US" sz="2800" dirty="0" err="1"/>
              <a:t>discoverMessages</a:t>
            </a:r>
            <a:r>
              <a:rPr lang="en-US" sz="2800" dirty="0"/>
              <a:t>();  //!&lt; looks for unpublished messages in the buffer and adds them to the list</a:t>
            </a:r>
          </a:p>
          <a:p>
            <a:r>
              <a:rPr lang="en-US" sz="2800" dirty="0"/>
              <a:t>    virtual void </a:t>
            </a:r>
            <a:r>
              <a:rPr lang="en-US" sz="2800" dirty="0" err="1"/>
              <a:t>routeMessages</a:t>
            </a:r>
            <a:r>
              <a:rPr lang="en-US" sz="2800" dirty="0"/>
              <a:t>();  //!&lt; copy message data from source to destination</a:t>
            </a:r>
          </a:p>
          <a:p>
            <a:r>
              <a:rPr lang="en-US" sz="2800" dirty="0"/>
              <a:t>public:</a:t>
            </a:r>
          </a:p>
          <a:p>
            <a:r>
              <a:rPr lang="en-US" sz="2800" dirty="0"/>
              <a:t>    bool </a:t>
            </a:r>
            <a:r>
              <a:rPr lang="en-US" sz="2800" dirty="0" err="1"/>
              <a:t>exchangeActive</a:t>
            </a:r>
            <a:r>
              <a:rPr lang="en-US" sz="2800" dirty="0"/>
              <a:t>;  //!&lt; (-) Flag indicating that exchange is active</a:t>
            </a:r>
          </a:p>
          <a:p>
            <a:r>
              <a:rPr lang="en-US" sz="2800" dirty="0"/>
              <a:t>    </a:t>
            </a:r>
            <a:r>
              <a:rPr lang="en-US" sz="2800" dirty="0" err="1"/>
              <a:t>MessageInterfaceMatch</a:t>
            </a:r>
            <a:r>
              <a:rPr lang="en-US" sz="2800" dirty="0"/>
              <a:t> </a:t>
            </a:r>
            <a:r>
              <a:rPr lang="en-US" sz="2800" dirty="0" err="1"/>
              <a:t>processData</a:t>
            </a:r>
            <a:r>
              <a:rPr lang="en-US" sz="2800" dirty="0"/>
              <a:t>;  //!&lt; Definition of process movement</a:t>
            </a:r>
          </a:p>
          <a:p>
            <a:r>
              <a:rPr lang="en-US" sz="2800" dirty="0"/>
              <a:t>    </a:t>
            </a:r>
            <a:r>
              <a:rPr lang="en-US" sz="2800" dirty="0" err="1"/>
              <a:t>std</a:t>
            </a:r>
            <a:r>
              <a:rPr lang="en-US" sz="2800" dirty="0"/>
              <a:t>::vector&lt;</a:t>
            </a:r>
            <a:r>
              <a:rPr lang="en-US" sz="2800" dirty="0" err="1"/>
              <a:t>MessageInterfaceMatch</a:t>
            </a:r>
            <a:r>
              <a:rPr lang="en-US" sz="2800" dirty="0"/>
              <a:t>&gt; </a:t>
            </a:r>
            <a:r>
              <a:rPr lang="en-US" sz="2800" dirty="0" err="1"/>
              <a:t>messageTraffic</a:t>
            </a:r>
            <a:r>
              <a:rPr lang="en-US" sz="2800" dirty="0"/>
              <a:t>;  //!&lt; Message movement</a:t>
            </a:r>
          </a:p>
          <a:p>
            <a:r>
              <a:rPr lang="en-US" sz="2800" dirty="0"/>
              <a:t>    bool </a:t>
            </a:r>
            <a:r>
              <a:rPr lang="en-US" sz="2800" dirty="0" err="1"/>
              <a:t>needDelete</a:t>
            </a:r>
            <a:r>
              <a:rPr lang="en-US" sz="2800" dirty="0"/>
              <a:t>;  //!&lt; Used by destructor to clear memory for this exchange</a:t>
            </a:r>
          </a:p>
          <a:p>
            <a:r>
              <a:rPr lang="en-US" sz="2800" dirty="0"/>
              <a:t>private:</a:t>
            </a:r>
          </a:p>
          <a:p>
            <a:r>
              <a:rPr lang="en-US" sz="2800" dirty="0"/>
              <a:t>    uint64_t </a:t>
            </a:r>
            <a:r>
              <a:rPr lang="en-US" sz="2800" dirty="0" err="1"/>
              <a:t>msgBufferSize</a:t>
            </a:r>
            <a:r>
              <a:rPr lang="en-US" sz="2800" dirty="0"/>
              <a:t>;  //!&lt; size of message in bytes currently being routed</a:t>
            </a:r>
          </a:p>
          <a:p>
            <a:r>
              <a:rPr lang="en-US" sz="2800" dirty="0"/>
              <a:t>    uint8_t *</a:t>
            </a:r>
            <a:r>
              <a:rPr lang="en-US" sz="2800" dirty="0" err="1"/>
              <a:t>msgBuffer</a:t>
            </a:r>
            <a:r>
              <a:rPr lang="en-US" sz="2800" dirty="0"/>
              <a:t>;</a:t>
            </a:r>
          </a:p>
          <a:p>
            <a:r>
              <a:rPr lang="en-US" sz="2800" dirty="0"/>
              <a:t>};</a:t>
            </a:r>
          </a:p>
        </p:txBody>
      </p:sp>
    </p:spTree>
    <p:extLst>
      <p:ext uri="{BB962C8B-B14F-4D97-AF65-F5344CB8AC3E}">
        <p14:creationId xmlns:p14="http://schemas.microsoft.com/office/powerpoint/2010/main" val="4276881404"/>
      </p:ext>
    </p:extLst>
  </p:cSld>
  <p:clrMapOvr>
    <a:masterClrMapping/>
  </p:clrMapOvr>
  <p:transition spd="med"/>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EFCDC-E216-A84F-846E-0C63BA8D2674}"/>
              </a:ext>
            </a:extLst>
          </p:cNvPr>
          <p:cNvSpPr>
            <a:spLocks noGrp="1"/>
          </p:cNvSpPr>
          <p:nvPr>
            <p:ph type="title"/>
          </p:nvPr>
        </p:nvSpPr>
        <p:spPr/>
        <p:txBody>
          <a:bodyPr/>
          <a:lstStyle/>
          <a:p>
            <a:r>
              <a:rPr lang="en-US" dirty="0"/>
              <a:t>What is </a:t>
            </a:r>
            <a:r>
              <a:rPr lang="en-US" dirty="0" err="1"/>
              <a:t>InterfaceExchangeData</a:t>
            </a:r>
            <a:r>
              <a:rPr lang="en-US" dirty="0"/>
              <a:t>()?</a:t>
            </a:r>
          </a:p>
        </p:txBody>
      </p:sp>
      <p:cxnSp>
        <p:nvCxnSpPr>
          <p:cNvPr id="6" name="Straight Arrow Connector 5">
            <a:extLst>
              <a:ext uri="{FF2B5EF4-FFF2-40B4-BE49-F238E27FC236}">
                <a16:creationId xmlns:a16="http://schemas.microsoft.com/office/drawing/2014/main" id="{9810BD4D-AA54-F544-8BA3-3B25B1E51B5F}"/>
              </a:ext>
            </a:extLst>
          </p:cNvPr>
          <p:cNvCxnSpPr>
            <a:cxnSpLocks/>
          </p:cNvCxnSpPr>
          <p:nvPr/>
        </p:nvCxnSpPr>
        <p:spPr>
          <a:xfrm flipH="1">
            <a:off x="12735339" y="10657366"/>
            <a:ext cx="3091747" cy="0"/>
          </a:xfrm>
          <a:prstGeom prst="straightConnector1">
            <a:avLst/>
          </a:prstGeom>
          <a:noFill/>
          <a:ln w="762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9" name="TextBox 8">
            <a:extLst>
              <a:ext uri="{FF2B5EF4-FFF2-40B4-BE49-F238E27FC236}">
                <a16:creationId xmlns:a16="http://schemas.microsoft.com/office/drawing/2014/main" id="{5AA55DEF-22F3-3F49-8A7B-06EB8FEE1D19}"/>
              </a:ext>
            </a:extLst>
          </p:cNvPr>
          <p:cNvSpPr txBox="1"/>
          <p:nvPr/>
        </p:nvSpPr>
        <p:spPr>
          <a:xfrm>
            <a:off x="16451257" y="10072591"/>
            <a:ext cx="7524750" cy="116954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822960" rtl="0" fontAlgn="auto" latinLnBrk="0" hangingPunct="0">
              <a:lnSpc>
                <a:spcPct val="100000"/>
              </a:lnSpc>
              <a:spcBef>
                <a:spcPts val="0"/>
              </a:spcBef>
              <a:spcAft>
                <a:spcPts val="0"/>
              </a:spcAft>
              <a:buClrTx/>
              <a:buSzTx/>
              <a:buFontTx/>
              <a:buNone/>
              <a:tabLst/>
            </a:pPr>
            <a:r>
              <a:rPr lang="en-US" dirty="0">
                <a:solidFill>
                  <a:schemeClr val="tx1"/>
                </a:solidFill>
              </a:rPr>
              <a:t>Size in bytes of the message currently being routed</a:t>
            </a:r>
            <a:endParaRPr lang="en-US" b="1" dirty="0">
              <a:solidFill>
                <a:srgbClr val="FF0000"/>
              </a:solidFill>
            </a:endParaRPr>
          </a:p>
        </p:txBody>
      </p:sp>
      <p:sp>
        <p:nvSpPr>
          <p:cNvPr id="8" name="Rectangle 7">
            <a:extLst>
              <a:ext uri="{FF2B5EF4-FFF2-40B4-BE49-F238E27FC236}">
                <a16:creationId xmlns:a16="http://schemas.microsoft.com/office/drawing/2014/main" id="{976B79B8-12C7-B648-ACC4-1F77FF72E114}"/>
              </a:ext>
            </a:extLst>
          </p:cNvPr>
          <p:cNvSpPr/>
          <p:nvPr/>
        </p:nvSpPr>
        <p:spPr>
          <a:xfrm>
            <a:off x="553266" y="3824543"/>
            <a:ext cx="13534926" cy="7894469"/>
          </a:xfrm>
          <a:prstGeom prst="rect">
            <a:avLst/>
          </a:prstGeom>
          <a:solidFill>
            <a:srgbClr val="C9B37C">
              <a:alpha val="50000"/>
            </a:srgbClr>
          </a:solidFill>
          <a:ln w="12700"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8580" tIns="68580" rIns="68580" bIns="68580" numCol="1" spcCol="38100" rtlCol="0" anchor="ctr">
            <a:spAutoFit/>
          </a:bodyPr>
          <a:lstStyle/>
          <a:p>
            <a:r>
              <a:rPr lang="en-US" sz="2800" dirty="0"/>
              <a:t>public:</a:t>
            </a:r>
          </a:p>
          <a:p>
            <a:r>
              <a:rPr lang="en-US" sz="2800" dirty="0"/>
              <a:t>    </a:t>
            </a:r>
            <a:r>
              <a:rPr lang="en-US" sz="2800" dirty="0" err="1"/>
              <a:t>InterfaceDataExchange</a:t>
            </a:r>
            <a:r>
              <a:rPr lang="en-US" sz="2800" dirty="0"/>
              <a:t>();</a:t>
            </a:r>
          </a:p>
          <a:p>
            <a:r>
              <a:rPr lang="en-US" sz="2800" dirty="0"/>
              <a:t>    virtual ~</a:t>
            </a:r>
            <a:r>
              <a:rPr lang="en-US" sz="2800" dirty="0" err="1"/>
              <a:t>InterfaceDataExchange</a:t>
            </a:r>
            <a:r>
              <a:rPr lang="en-US" sz="2800" dirty="0"/>
              <a:t>();</a:t>
            </a:r>
          </a:p>
          <a:p>
            <a:r>
              <a:rPr lang="en-US" sz="2800" dirty="0"/>
              <a:t>    virtual bool </a:t>
            </a:r>
            <a:r>
              <a:rPr lang="en-US" sz="2800" dirty="0" err="1"/>
              <a:t>linkProcesses</a:t>
            </a:r>
            <a:r>
              <a:rPr lang="en-US" sz="2800" dirty="0"/>
              <a:t>();  //!&lt;  uses the input process names to</a:t>
            </a:r>
          </a:p>
          <a:p>
            <a:r>
              <a:rPr lang="en-US" sz="2800" dirty="0"/>
              <a:t>    virtual bool </a:t>
            </a:r>
            <a:r>
              <a:rPr lang="en-US" sz="2800" dirty="0" err="1"/>
              <a:t>linkMessages</a:t>
            </a:r>
            <a:r>
              <a:rPr lang="en-US" sz="2800" dirty="0"/>
              <a:t>();  //!&lt; get read/write permission in source/destination buffers</a:t>
            </a:r>
          </a:p>
          <a:p>
            <a:r>
              <a:rPr lang="en-US" sz="2800" dirty="0"/>
              <a:t>    virtual void </a:t>
            </a:r>
            <a:r>
              <a:rPr lang="en-US" sz="2800" dirty="0" err="1"/>
              <a:t>discoverMessages</a:t>
            </a:r>
            <a:r>
              <a:rPr lang="en-US" sz="2800" dirty="0"/>
              <a:t>();  //!&lt; looks for unpublished messages in the buffer and adds them to the list</a:t>
            </a:r>
          </a:p>
          <a:p>
            <a:r>
              <a:rPr lang="en-US" sz="2800" dirty="0"/>
              <a:t>    virtual void </a:t>
            </a:r>
            <a:r>
              <a:rPr lang="en-US" sz="2800" dirty="0" err="1"/>
              <a:t>routeMessages</a:t>
            </a:r>
            <a:r>
              <a:rPr lang="en-US" sz="2800" dirty="0"/>
              <a:t>();  //!&lt; copy message data from source to destination</a:t>
            </a:r>
          </a:p>
          <a:p>
            <a:r>
              <a:rPr lang="en-US" sz="2800" dirty="0"/>
              <a:t>public:</a:t>
            </a:r>
          </a:p>
          <a:p>
            <a:r>
              <a:rPr lang="en-US" sz="2800" dirty="0"/>
              <a:t>    bool </a:t>
            </a:r>
            <a:r>
              <a:rPr lang="en-US" sz="2800" dirty="0" err="1"/>
              <a:t>exchangeActive</a:t>
            </a:r>
            <a:r>
              <a:rPr lang="en-US" sz="2800" dirty="0"/>
              <a:t>;  //!&lt; (-) Flag indicating that exchange is active</a:t>
            </a:r>
          </a:p>
          <a:p>
            <a:r>
              <a:rPr lang="en-US" sz="2800" dirty="0"/>
              <a:t>    </a:t>
            </a:r>
            <a:r>
              <a:rPr lang="en-US" sz="2800" dirty="0" err="1"/>
              <a:t>MessageInterfaceMatch</a:t>
            </a:r>
            <a:r>
              <a:rPr lang="en-US" sz="2800" dirty="0"/>
              <a:t> </a:t>
            </a:r>
            <a:r>
              <a:rPr lang="en-US" sz="2800" dirty="0" err="1"/>
              <a:t>processData</a:t>
            </a:r>
            <a:r>
              <a:rPr lang="en-US" sz="2800" dirty="0"/>
              <a:t>;  //!&lt; Definition of process movement</a:t>
            </a:r>
          </a:p>
          <a:p>
            <a:r>
              <a:rPr lang="en-US" sz="2800" dirty="0"/>
              <a:t>    </a:t>
            </a:r>
            <a:r>
              <a:rPr lang="en-US" sz="2800" dirty="0" err="1"/>
              <a:t>std</a:t>
            </a:r>
            <a:r>
              <a:rPr lang="en-US" sz="2800" dirty="0"/>
              <a:t>::vector&lt;</a:t>
            </a:r>
            <a:r>
              <a:rPr lang="en-US" sz="2800" dirty="0" err="1"/>
              <a:t>MessageInterfaceMatch</a:t>
            </a:r>
            <a:r>
              <a:rPr lang="en-US" sz="2800" dirty="0"/>
              <a:t>&gt; </a:t>
            </a:r>
            <a:r>
              <a:rPr lang="en-US" sz="2800" dirty="0" err="1"/>
              <a:t>messageTraffic</a:t>
            </a:r>
            <a:r>
              <a:rPr lang="en-US" sz="2800" dirty="0"/>
              <a:t>;  //!&lt; Message movement</a:t>
            </a:r>
          </a:p>
          <a:p>
            <a:r>
              <a:rPr lang="en-US" sz="2800" dirty="0"/>
              <a:t>    bool </a:t>
            </a:r>
            <a:r>
              <a:rPr lang="en-US" sz="2800" dirty="0" err="1"/>
              <a:t>needDelete</a:t>
            </a:r>
            <a:r>
              <a:rPr lang="en-US" sz="2800" dirty="0"/>
              <a:t>;  //!&lt; Used by destructor to clear memory for this exchange</a:t>
            </a:r>
          </a:p>
          <a:p>
            <a:r>
              <a:rPr lang="en-US" sz="2800" dirty="0"/>
              <a:t>private:</a:t>
            </a:r>
          </a:p>
          <a:p>
            <a:r>
              <a:rPr lang="en-US" sz="2800" dirty="0"/>
              <a:t>    uint64_t </a:t>
            </a:r>
            <a:r>
              <a:rPr lang="en-US" sz="2800" dirty="0" err="1"/>
              <a:t>msgBufferSize</a:t>
            </a:r>
            <a:r>
              <a:rPr lang="en-US" sz="2800" dirty="0"/>
              <a:t>;  //!&lt; size of message in bytes currently being routed</a:t>
            </a:r>
          </a:p>
          <a:p>
            <a:r>
              <a:rPr lang="en-US" sz="2800" dirty="0"/>
              <a:t>    uint8_t *</a:t>
            </a:r>
            <a:r>
              <a:rPr lang="en-US" sz="2800" dirty="0" err="1"/>
              <a:t>msgBuffer</a:t>
            </a:r>
            <a:r>
              <a:rPr lang="en-US" sz="2800" dirty="0"/>
              <a:t>;</a:t>
            </a:r>
          </a:p>
          <a:p>
            <a:r>
              <a:rPr lang="en-US" sz="2800" dirty="0"/>
              <a:t>};</a:t>
            </a:r>
          </a:p>
        </p:txBody>
      </p:sp>
    </p:spTree>
    <p:extLst>
      <p:ext uri="{BB962C8B-B14F-4D97-AF65-F5344CB8AC3E}">
        <p14:creationId xmlns:p14="http://schemas.microsoft.com/office/powerpoint/2010/main" val="3724489449"/>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EFCDC-E216-A84F-846E-0C63BA8D2674}"/>
              </a:ext>
            </a:extLst>
          </p:cNvPr>
          <p:cNvSpPr>
            <a:spLocks noGrp="1"/>
          </p:cNvSpPr>
          <p:nvPr>
            <p:ph type="title"/>
          </p:nvPr>
        </p:nvSpPr>
        <p:spPr/>
        <p:txBody>
          <a:bodyPr/>
          <a:lstStyle/>
          <a:p>
            <a:r>
              <a:rPr lang="en-US" dirty="0"/>
              <a:t>What is a </a:t>
            </a:r>
            <a:r>
              <a:rPr lang="en-US" dirty="0" err="1"/>
              <a:t>sim_model</a:t>
            </a:r>
            <a:r>
              <a:rPr lang="en-US" dirty="0"/>
              <a:t>?</a:t>
            </a:r>
          </a:p>
        </p:txBody>
      </p:sp>
      <p:sp>
        <p:nvSpPr>
          <p:cNvPr id="4" name="Rectangle 3">
            <a:extLst>
              <a:ext uri="{FF2B5EF4-FFF2-40B4-BE49-F238E27FC236}">
                <a16:creationId xmlns:a16="http://schemas.microsoft.com/office/drawing/2014/main" id="{07F9D29D-CE3E-F143-92C2-7B137A76B46C}"/>
              </a:ext>
            </a:extLst>
          </p:cNvPr>
          <p:cNvSpPr/>
          <p:nvPr/>
        </p:nvSpPr>
        <p:spPr>
          <a:xfrm>
            <a:off x="1130270" y="8580316"/>
            <a:ext cx="23241000" cy="4114800"/>
          </a:xfrm>
          <a:prstGeom prst="rect">
            <a:avLst/>
          </a:prstGeom>
          <a:noFill/>
          <a:ln w="76200">
            <a:solidFill>
              <a:schemeClr val="tx1"/>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68580" tIns="68580" rIns="68580" bIns="68580" numCol="1" spcCol="38100" rtlCol="0" anchor="ctr">
            <a:spAutoFit/>
          </a:bodyPr>
          <a:lstStyle/>
          <a:p>
            <a:pPr marL="0" marR="0" indent="0" algn="ctr" defTabSz="822960" rtl="0" fontAlgn="auto" latinLnBrk="0" hangingPunct="0">
              <a:lnSpc>
                <a:spcPct val="100000"/>
              </a:lnSpc>
              <a:spcBef>
                <a:spcPts val="0"/>
              </a:spcBef>
              <a:spcAft>
                <a:spcPts val="0"/>
              </a:spcAft>
              <a:buClrTx/>
              <a:buSzTx/>
              <a:buFontTx/>
              <a:buNone/>
              <a:tabLst/>
            </a:pPr>
            <a:endParaRPr kumimoji="0" lang="en-US" sz="5000" b="0" i="0" u="none" strike="noStrike" cap="none" spc="0" normalizeH="0" baseline="0">
              <a:ln>
                <a:noFill/>
              </a:ln>
              <a:solidFill>
                <a:srgbClr val="000000"/>
              </a:solidFill>
              <a:effectLst/>
              <a:uFillTx/>
              <a:latin typeface="Helvetica Neue Light"/>
              <a:ea typeface="Helvetica Neue Light"/>
              <a:cs typeface="Helvetica Neue Light"/>
              <a:sym typeface="Helvetica Neue Light"/>
            </a:endParaRPr>
          </a:p>
        </p:txBody>
      </p:sp>
      <p:sp>
        <p:nvSpPr>
          <p:cNvPr id="5" name="TextBox 4">
            <a:extLst>
              <a:ext uri="{FF2B5EF4-FFF2-40B4-BE49-F238E27FC236}">
                <a16:creationId xmlns:a16="http://schemas.microsoft.com/office/drawing/2014/main" id="{64F659A3-3583-2F47-9306-1494342D2CD3}"/>
              </a:ext>
            </a:extLst>
          </p:cNvPr>
          <p:cNvSpPr txBox="1"/>
          <p:nvPr/>
        </p:nvSpPr>
        <p:spPr>
          <a:xfrm>
            <a:off x="15846641" y="9395997"/>
            <a:ext cx="2683746" cy="6771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91439" tIns="91439" rIns="91439" bIns="91439" numCol="1" spcCol="38100" rtlCol="0" anchor="ctr">
            <a:spAutoFit/>
          </a:bodyPr>
          <a:lstStyle/>
          <a:p>
            <a:pPr marL="0" marR="0" indent="0" algn="l" defTabSz="822960" rtl="0" fontAlgn="auto" latinLnBrk="0" hangingPunct="0">
              <a:lnSpc>
                <a:spcPct val="100000"/>
              </a:lnSpc>
              <a:spcBef>
                <a:spcPts val="0"/>
              </a:spcBef>
              <a:spcAft>
                <a:spcPts val="0"/>
              </a:spcAft>
              <a:buClrTx/>
              <a:buSzTx/>
              <a:buFontTx/>
              <a:buNone/>
              <a:tabLst/>
            </a:pPr>
            <a:r>
              <a:rPr kumimoji="0" lang="en-US" sz="3200" b="0" i="0" u="none" strike="noStrike" cap="none" spc="0" normalizeH="0" baseline="0" dirty="0">
                <a:ln>
                  <a:noFill/>
                </a:ln>
                <a:solidFill>
                  <a:srgbClr val="515151"/>
                </a:solidFill>
                <a:effectLst/>
                <a:uFillTx/>
                <a:latin typeface="Helvetica Neue Light"/>
                <a:ea typeface="Helvetica Neue Light"/>
                <a:cs typeface="Helvetica Neue Light"/>
                <a:sym typeface="Helvetica Neue Light"/>
              </a:rPr>
              <a:t>It has a name.</a:t>
            </a:r>
          </a:p>
        </p:txBody>
      </p:sp>
      <p:cxnSp>
        <p:nvCxnSpPr>
          <p:cNvPr id="7" name="Straight Arrow Connector 6">
            <a:extLst>
              <a:ext uri="{FF2B5EF4-FFF2-40B4-BE49-F238E27FC236}">
                <a16:creationId xmlns:a16="http://schemas.microsoft.com/office/drawing/2014/main" id="{9DEFFEAD-7BA9-DD48-ADCC-2432F75F333C}"/>
              </a:ext>
            </a:extLst>
          </p:cNvPr>
          <p:cNvCxnSpPr>
            <a:cxnSpLocks/>
          </p:cNvCxnSpPr>
          <p:nvPr/>
        </p:nvCxnSpPr>
        <p:spPr>
          <a:xfrm flipH="1" flipV="1">
            <a:off x="11756571" y="9731829"/>
            <a:ext cx="3849227" cy="21771"/>
          </a:xfrm>
          <a:prstGeom prst="straightConnector1">
            <a:avLst/>
          </a:prstGeom>
          <a:noFill/>
          <a:ln w="762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9" name="Rectangle 8">
            <a:extLst>
              <a:ext uri="{FF2B5EF4-FFF2-40B4-BE49-F238E27FC236}">
                <a16:creationId xmlns:a16="http://schemas.microsoft.com/office/drawing/2014/main" id="{953F2913-E639-EB4F-92CF-8AE61639EF99}"/>
              </a:ext>
            </a:extLst>
          </p:cNvPr>
          <p:cNvSpPr/>
          <p:nvPr/>
        </p:nvSpPr>
        <p:spPr>
          <a:xfrm>
            <a:off x="1125954" y="2570927"/>
            <a:ext cx="14278708" cy="10741402"/>
          </a:xfrm>
          <a:prstGeom prst="rect">
            <a:avLst/>
          </a:prstGeom>
          <a:solidFill>
            <a:srgbClr val="C9B37C">
              <a:alpha val="50000"/>
            </a:srgbClr>
          </a:solidFill>
          <a:ln w="12700"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8580" tIns="68580" rIns="68580" bIns="68580" numCol="1" spcCol="38100" rtlCol="0" anchor="ctr">
            <a:spAutoFit/>
          </a:bodyPr>
          <a:lstStyle/>
          <a:p>
            <a:r>
              <a:rPr kumimoji="0" lang="en-US" sz="4000" b="0" i="0" u="none" strike="noStrike" cap="none" spc="0" normalizeH="0" baseline="0" dirty="0" err="1">
                <a:ln>
                  <a:noFill/>
                </a:ln>
                <a:solidFill>
                  <a:srgbClr val="000000"/>
                </a:solidFill>
                <a:effectLst/>
                <a:uFillTx/>
                <a:latin typeface="Helvetica Neue Light"/>
                <a:ea typeface="Helvetica Neue Light"/>
                <a:cs typeface="Helvetica Neue Light"/>
                <a:sym typeface="Helvetica Neue Light"/>
              </a:rPr>
              <a:t>SimModel</a:t>
            </a:r>
            <a:r>
              <a:rPr kumimoji="0" lang="en-US" sz="40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rPr>
              <a:t>():</a:t>
            </a:r>
          </a:p>
          <a:p>
            <a:pPr marL="571500" indent="-571500">
              <a:buFont typeface="Arial" panose="020B0604020202020204" pitchFamily="34" charset="0"/>
              <a:buChar char="•"/>
            </a:pPr>
            <a:r>
              <a:rPr lang="en-US" sz="3900" dirty="0" err="1">
                <a:solidFill>
                  <a:srgbClr val="000000"/>
                </a:solidFill>
              </a:rPr>
              <a:t>SimModel</a:t>
            </a:r>
            <a:r>
              <a:rPr lang="en-US" sz="3900" dirty="0">
                <a:solidFill>
                  <a:srgbClr val="000000"/>
                </a:solidFill>
              </a:rPr>
              <a:t>() //!&lt; The </a:t>
            </a:r>
            <a:r>
              <a:rPr lang="en-US" sz="3900" dirty="0" err="1">
                <a:solidFill>
                  <a:srgbClr val="000000"/>
                </a:solidFill>
              </a:rPr>
              <a:t>SimModel</a:t>
            </a:r>
            <a:r>
              <a:rPr lang="en-US" sz="3900" dirty="0">
                <a:solidFill>
                  <a:srgbClr val="000000"/>
                </a:solidFill>
              </a:rPr>
              <a:t> constructor</a:t>
            </a:r>
          </a:p>
          <a:p>
            <a:pPr marL="571500" indent="-571500">
              <a:buFont typeface="Arial" panose="020B0604020202020204" pitchFamily="34" charset="0"/>
              <a:buChar char="•"/>
            </a:pPr>
            <a:r>
              <a:rPr kumimoji="0" lang="en-US" sz="39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rPr>
              <a:t>~</a:t>
            </a:r>
            <a:r>
              <a:rPr kumimoji="0" lang="en-US" sz="3900" b="0" i="0" u="none" strike="noStrike" cap="none" spc="0" normalizeH="0" baseline="0" dirty="0" err="1">
                <a:ln>
                  <a:noFill/>
                </a:ln>
                <a:solidFill>
                  <a:srgbClr val="000000"/>
                </a:solidFill>
                <a:effectLst/>
                <a:uFillTx/>
                <a:latin typeface="Helvetica Neue Light"/>
                <a:ea typeface="Helvetica Neue Light"/>
                <a:cs typeface="Helvetica Neue Light"/>
                <a:sym typeface="Helvetica Neue Light"/>
              </a:rPr>
              <a:t>SimModel</a:t>
            </a:r>
            <a:r>
              <a:rPr kumimoji="0" lang="en-US" sz="39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rPr>
              <a:t>(), //!&lt; </a:t>
            </a:r>
            <a:r>
              <a:rPr kumimoji="0" lang="en-US" sz="3900" b="0" i="0" u="none" strike="noStrike" cap="none" spc="0" normalizeH="0" baseline="0" dirty="0" err="1">
                <a:ln>
                  <a:noFill/>
                </a:ln>
                <a:solidFill>
                  <a:srgbClr val="000000"/>
                </a:solidFill>
                <a:effectLst/>
                <a:uFillTx/>
                <a:latin typeface="Helvetica Neue Light"/>
                <a:ea typeface="Helvetica Neue Light"/>
                <a:cs typeface="Helvetica Neue Light"/>
                <a:sym typeface="Helvetica Neue Light"/>
              </a:rPr>
              <a:t>SimModel</a:t>
            </a:r>
            <a:r>
              <a:rPr kumimoji="0" lang="en-US" sz="39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rPr>
              <a:t> destructor</a:t>
            </a:r>
          </a:p>
          <a:p>
            <a:pPr marL="571500" indent="-571500">
              <a:buFont typeface="Arial" panose="020B0604020202020204" pitchFamily="34" charset="0"/>
              <a:buChar char="•"/>
            </a:pPr>
            <a:r>
              <a:rPr lang="en-US" sz="3900" b="1" dirty="0">
                <a:solidFill>
                  <a:srgbClr val="000000"/>
                </a:solidFill>
              </a:rPr>
              <a:t>void</a:t>
            </a:r>
            <a:r>
              <a:rPr lang="en-US" sz="3900" dirty="0">
                <a:solidFill>
                  <a:srgbClr val="000000"/>
                </a:solidFill>
              </a:rPr>
              <a:t> </a:t>
            </a:r>
            <a:r>
              <a:rPr lang="en-US" sz="3900" dirty="0" err="1">
                <a:solidFill>
                  <a:srgbClr val="000000"/>
                </a:solidFill>
              </a:rPr>
              <a:t>crossInitSimulation</a:t>
            </a:r>
            <a:r>
              <a:rPr lang="en-US" sz="3900" dirty="0">
                <a:solidFill>
                  <a:srgbClr val="000000"/>
                </a:solidFill>
              </a:rPr>
              <a:t>();  //!&lt; </a:t>
            </a:r>
            <a:r>
              <a:rPr lang="en-US" sz="3500" dirty="0">
                <a:solidFill>
                  <a:srgbClr val="000000"/>
                </a:solidFill>
              </a:rPr>
              <a:t>Method to initialize all added Tasks</a:t>
            </a:r>
          </a:p>
          <a:p>
            <a:pPr marL="571500" indent="-571500">
              <a:buFont typeface="Arial" panose="020B0604020202020204" pitchFamily="34" charset="0"/>
              <a:buChar char="•"/>
            </a:pPr>
            <a:r>
              <a:rPr lang="en-US" sz="3900" b="1" dirty="0">
                <a:solidFill>
                  <a:srgbClr val="000000"/>
                </a:solidFill>
              </a:rPr>
              <a:t>void </a:t>
            </a:r>
            <a:r>
              <a:rPr lang="en-US" sz="3900" dirty="0" err="1">
                <a:solidFill>
                  <a:srgbClr val="000000"/>
                </a:solidFill>
              </a:rPr>
              <a:t>resetInitSimulation</a:t>
            </a:r>
            <a:r>
              <a:rPr lang="en-US" sz="3900" dirty="0">
                <a:solidFill>
                  <a:srgbClr val="000000"/>
                </a:solidFill>
              </a:rPr>
              <a:t>();  //!&lt; Method to reset all added tasks</a:t>
            </a:r>
            <a:r>
              <a:rPr lang="en-US" sz="3900" b="1" dirty="0">
                <a:solidFill>
                  <a:srgbClr val="000000"/>
                </a:solidFill>
              </a:rPr>
              <a:t> </a:t>
            </a:r>
            <a:r>
              <a:rPr lang="en-US" sz="3900" dirty="0">
                <a:solidFill>
                  <a:srgbClr val="000000"/>
                </a:solidFill>
              </a:rPr>
              <a:t> </a:t>
            </a:r>
          </a:p>
          <a:p>
            <a:pPr marL="571500" indent="-571500">
              <a:buFont typeface="Arial" panose="020B0604020202020204" pitchFamily="34" charset="0"/>
              <a:buChar char="•"/>
            </a:pPr>
            <a:r>
              <a:rPr lang="en-US" sz="3900" b="1" dirty="0">
                <a:solidFill>
                  <a:srgbClr val="000000"/>
                </a:solidFill>
              </a:rPr>
              <a:t>void </a:t>
            </a:r>
            <a:r>
              <a:rPr lang="en-US" sz="3900" dirty="0" err="1">
                <a:solidFill>
                  <a:srgbClr val="000000"/>
                </a:solidFill>
              </a:rPr>
              <a:t>StepUntilStop</a:t>
            </a:r>
            <a:r>
              <a:rPr lang="en-US" sz="3900" dirty="0">
                <a:solidFill>
                  <a:srgbClr val="000000"/>
                </a:solidFill>
              </a:rPr>
              <a:t>(uint64_t </a:t>
            </a:r>
            <a:r>
              <a:rPr lang="en-US" sz="3900" dirty="0" err="1">
                <a:solidFill>
                  <a:srgbClr val="000000"/>
                </a:solidFill>
              </a:rPr>
              <a:t>SimStopTime</a:t>
            </a:r>
            <a:r>
              <a:rPr lang="en-US" sz="3900" dirty="0">
                <a:solidFill>
                  <a:srgbClr val="000000"/>
                </a:solidFill>
              </a:rPr>
              <a:t>, int64_t </a:t>
            </a:r>
            <a:r>
              <a:rPr lang="en-US" sz="3900" dirty="0" err="1">
                <a:solidFill>
                  <a:srgbClr val="000000"/>
                </a:solidFill>
              </a:rPr>
              <a:t>stopPri</a:t>
            </a:r>
            <a:r>
              <a:rPr lang="en-US" sz="3900" dirty="0">
                <a:solidFill>
                  <a:srgbClr val="000000"/>
                </a:solidFill>
              </a:rPr>
              <a:t>); </a:t>
            </a:r>
            <a:r>
              <a:rPr lang="en-US" sz="3500" dirty="0">
                <a:solidFill>
                  <a:srgbClr val="000000"/>
                </a:solidFill>
              </a:rPr>
              <a:t>//!&lt; Step simulation until </a:t>
            </a:r>
            <a:r>
              <a:rPr lang="en-US" sz="3500" dirty="0" err="1">
                <a:solidFill>
                  <a:srgbClr val="000000"/>
                </a:solidFill>
              </a:rPr>
              <a:t>SimStopTime</a:t>
            </a:r>
            <a:r>
              <a:rPr lang="en-US" sz="3500" dirty="0">
                <a:solidFill>
                  <a:srgbClr val="000000"/>
                </a:solidFill>
              </a:rPr>
              <a:t> is reached</a:t>
            </a:r>
          </a:p>
          <a:p>
            <a:pPr marL="571500" indent="-571500">
              <a:buFont typeface="Arial" panose="020B0604020202020204" pitchFamily="34" charset="0"/>
              <a:buChar char="•"/>
            </a:pPr>
            <a:r>
              <a:rPr lang="en-US" sz="3900" b="1" dirty="0">
                <a:solidFill>
                  <a:srgbClr val="000000"/>
                </a:solidFill>
              </a:rPr>
              <a:t>void </a:t>
            </a:r>
            <a:r>
              <a:rPr lang="en-US" sz="3900" dirty="0" err="1">
                <a:solidFill>
                  <a:srgbClr val="000000"/>
                </a:solidFill>
              </a:rPr>
              <a:t>SinglestepProcesses</a:t>
            </a:r>
            <a:r>
              <a:rPr lang="en-US" sz="3900" dirty="0">
                <a:solidFill>
                  <a:srgbClr val="000000"/>
                </a:solidFill>
              </a:rPr>
              <a:t>(int64_t </a:t>
            </a:r>
            <a:r>
              <a:rPr lang="en-US" sz="3900" dirty="0" err="1">
                <a:solidFill>
                  <a:srgbClr val="000000"/>
                </a:solidFill>
              </a:rPr>
              <a:t>stopPri</a:t>
            </a:r>
            <a:r>
              <a:rPr lang="en-US" sz="3900" dirty="0">
                <a:solidFill>
                  <a:srgbClr val="000000"/>
                </a:solidFill>
              </a:rPr>
              <a:t>=-1); //!&lt; </a:t>
            </a:r>
            <a:r>
              <a:rPr lang="en-US" sz="3500" dirty="0">
                <a:solidFill>
                  <a:srgbClr val="000000"/>
                </a:solidFill>
              </a:rPr>
              <a:t>Step only the next Task in the simulation</a:t>
            </a:r>
            <a:r>
              <a:rPr lang="en-US" sz="3500" b="1" dirty="0">
                <a:solidFill>
                  <a:srgbClr val="000000"/>
                </a:solidFill>
              </a:rPr>
              <a:t> </a:t>
            </a:r>
            <a:r>
              <a:rPr lang="en-US" sz="3500" dirty="0">
                <a:solidFill>
                  <a:srgbClr val="000000"/>
                </a:solidFill>
              </a:rPr>
              <a:t> </a:t>
            </a:r>
          </a:p>
          <a:p>
            <a:pPr marL="571500" indent="-571500">
              <a:buFont typeface="Arial" panose="020B0604020202020204" pitchFamily="34" charset="0"/>
              <a:buChar char="•"/>
            </a:pPr>
            <a:r>
              <a:rPr lang="en-US" sz="3000" dirty="0">
                <a:solidFill>
                  <a:srgbClr val="000000"/>
                </a:solidFill>
              </a:rPr>
              <a:t>…A bunch of messaging methods we’ll get to later…</a:t>
            </a:r>
          </a:p>
          <a:p>
            <a:pPr marL="571500" indent="-571500">
              <a:buFont typeface="Arial" panose="020B0604020202020204" pitchFamily="34" charset="0"/>
              <a:buChar char="•"/>
            </a:pPr>
            <a:r>
              <a:rPr lang="en-US" sz="3500" dirty="0" err="1">
                <a:solidFill>
                  <a:srgbClr val="000000"/>
                </a:solidFill>
              </a:rPr>
              <a:t>std</a:t>
            </a:r>
            <a:r>
              <a:rPr lang="en-US" sz="3500" dirty="0">
                <a:solidFill>
                  <a:srgbClr val="000000"/>
                </a:solidFill>
              </a:rPr>
              <a:t>::vector&lt;</a:t>
            </a:r>
            <a:r>
              <a:rPr lang="en-US" sz="3500" dirty="0" err="1">
                <a:solidFill>
                  <a:srgbClr val="000000"/>
                </a:solidFill>
              </a:rPr>
              <a:t>SysProcess</a:t>
            </a:r>
            <a:r>
              <a:rPr lang="en-US" sz="3500" dirty="0">
                <a:solidFill>
                  <a:srgbClr val="000000"/>
                </a:solidFill>
              </a:rPr>
              <a:t> *&gt; </a:t>
            </a:r>
            <a:r>
              <a:rPr lang="en-US" sz="3500" dirty="0" err="1">
                <a:solidFill>
                  <a:srgbClr val="000000"/>
                </a:solidFill>
              </a:rPr>
              <a:t>processList</a:t>
            </a:r>
            <a:r>
              <a:rPr lang="en-US" sz="3500" dirty="0">
                <a:solidFill>
                  <a:srgbClr val="000000"/>
                </a:solidFill>
              </a:rPr>
              <a:t>;  //!&lt; –List of processes we’ve created</a:t>
            </a:r>
          </a:p>
          <a:p>
            <a:pPr marL="571500" indent="-571500">
              <a:buFont typeface="Arial" panose="020B0604020202020204" pitchFamily="34" charset="0"/>
              <a:buChar char="•"/>
            </a:pPr>
            <a:r>
              <a:rPr lang="en-US" sz="3500" dirty="0" err="1">
                <a:solidFill>
                  <a:srgbClr val="000000"/>
                </a:solidFill>
              </a:rPr>
              <a:t>std</a:t>
            </a:r>
            <a:r>
              <a:rPr lang="en-US" sz="3500" dirty="0">
                <a:solidFill>
                  <a:srgbClr val="000000"/>
                </a:solidFill>
              </a:rPr>
              <a:t>::string </a:t>
            </a:r>
            <a:r>
              <a:rPr lang="en-US" sz="3500" dirty="0" err="1">
                <a:solidFill>
                  <a:srgbClr val="000000"/>
                </a:solidFill>
              </a:rPr>
              <a:t>SimulationName</a:t>
            </a:r>
            <a:r>
              <a:rPr lang="en-US" sz="3500" dirty="0">
                <a:solidFill>
                  <a:srgbClr val="000000"/>
                </a:solidFill>
              </a:rPr>
              <a:t>;  //!&lt; -- Identifier for Sim</a:t>
            </a:r>
          </a:p>
          <a:p>
            <a:pPr marL="571500" indent="-571500">
              <a:buFont typeface="Arial" panose="020B0604020202020204" pitchFamily="34" charset="0"/>
              <a:buChar char="•"/>
            </a:pPr>
            <a:r>
              <a:rPr lang="en-US" sz="3500" dirty="0">
                <a:solidFill>
                  <a:srgbClr val="000000"/>
                </a:solidFill>
              </a:rPr>
              <a:t>Unint64_t </a:t>
            </a:r>
            <a:r>
              <a:rPr lang="en-US" sz="3500" dirty="0" err="1">
                <a:solidFill>
                  <a:srgbClr val="000000"/>
                </a:solidFill>
              </a:rPr>
              <a:t>CurrentNanos</a:t>
            </a:r>
            <a:r>
              <a:rPr lang="en-US" sz="3500" dirty="0">
                <a:solidFill>
                  <a:srgbClr val="000000"/>
                </a:solidFill>
              </a:rPr>
              <a:t>;  //!&lt;[ns] Current sim time</a:t>
            </a:r>
          </a:p>
          <a:p>
            <a:pPr marL="571500" indent="-571500">
              <a:buFont typeface="Arial" panose="020B0604020202020204" pitchFamily="34" charset="0"/>
              <a:buChar char="•"/>
            </a:pPr>
            <a:r>
              <a:rPr lang="en-US" sz="3500" dirty="0">
                <a:solidFill>
                  <a:srgbClr val="000000"/>
                </a:solidFill>
              </a:rPr>
              <a:t>Uint64_t </a:t>
            </a:r>
            <a:r>
              <a:rPr lang="en-US" sz="3500" dirty="0" err="1">
                <a:solidFill>
                  <a:srgbClr val="000000"/>
                </a:solidFill>
              </a:rPr>
              <a:t>NextTaskTime</a:t>
            </a:r>
            <a:r>
              <a:rPr lang="en-US" sz="3500" dirty="0">
                <a:solidFill>
                  <a:srgbClr val="000000"/>
                </a:solidFill>
              </a:rPr>
              <a:t>; //!&lt; time for the next Task</a:t>
            </a:r>
          </a:p>
          <a:p>
            <a:pPr marL="571500" indent="-571500">
              <a:buFont typeface="Arial" panose="020B0604020202020204" pitchFamily="34" charset="0"/>
              <a:buChar char="•"/>
            </a:pPr>
            <a:r>
              <a:rPr lang="en-US" sz="3500" dirty="0">
                <a:solidFill>
                  <a:srgbClr val="000000"/>
                </a:solidFill>
              </a:rPr>
              <a:t>Int64_t </a:t>
            </a:r>
            <a:r>
              <a:rPr lang="en-US" sz="3500" dirty="0" err="1">
                <a:solidFill>
                  <a:srgbClr val="000000"/>
                </a:solidFill>
              </a:rPr>
              <a:t>nextProcPriority</a:t>
            </a:r>
            <a:r>
              <a:rPr lang="en-US" sz="3500" dirty="0">
                <a:solidFill>
                  <a:srgbClr val="000000"/>
                </a:solidFill>
              </a:rPr>
              <a:t>;  //!&lt; [-] Priority level for the next process</a:t>
            </a:r>
          </a:p>
          <a:p>
            <a:pPr marL="571500" indent="-571500">
              <a:buFont typeface="Arial" panose="020B0604020202020204" pitchFamily="34" charset="0"/>
              <a:buChar char="•"/>
            </a:pPr>
            <a:r>
              <a:rPr lang="en-US" sz="3500" dirty="0" err="1">
                <a:solidFill>
                  <a:srgbClr val="000000"/>
                </a:solidFill>
              </a:rPr>
              <a:t>messageLogger</a:t>
            </a:r>
            <a:r>
              <a:rPr lang="en-US" sz="3500" dirty="0">
                <a:solidFill>
                  <a:srgbClr val="000000"/>
                </a:solidFill>
              </a:rPr>
              <a:t> </a:t>
            </a:r>
            <a:r>
              <a:rPr lang="en-US" sz="3500" dirty="0" err="1">
                <a:solidFill>
                  <a:srgbClr val="000000"/>
                </a:solidFill>
              </a:rPr>
              <a:t>messageLogs</a:t>
            </a:r>
            <a:r>
              <a:rPr lang="en-US" sz="3500" dirty="0">
                <a:solidFill>
                  <a:srgbClr val="000000"/>
                </a:solidFill>
              </a:rPr>
              <a:t>;  //!&lt; -- Message log data</a:t>
            </a:r>
          </a:p>
          <a:p>
            <a:pPr marL="571500" indent="-571500">
              <a:buFont typeface="Arial" panose="020B0604020202020204" pitchFamily="34" charset="0"/>
              <a:buChar char="•"/>
            </a:pPr>
            <a:endParaRPr lang="en-US" sz="3500" b="1" dirty="0">
              <a:solidFill>
                <a:srgbClr val="000000"/>
              </a:solidFill>
            </a:endParaRPr>
          </a:p>
          <a:p>
            <a:pPr marL="571500" indent="-571500">
              <a:buFont typeface="Arial" panose="020B0604020202020204" pitchFamily="34" charset="0"/>
              <a:buChar char="•"/>
            </a:pPr>
            <a:endParaRPr kumimoji="0" lang="en-US" sz="3500" b="1"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endParaRPr>
          </a:p>
        </p:txBody>
      </p:sp>
    </p:spTree>
    <p:extLst>
      <p:ext uri="{BB962C8B-B14F-4D97-AF65-F5344CB8AC3E}">
        <p14:creationId xmlns:p14="http://schemas.microsoft.com/office/powerpoint/2010/main" val="1357153521"/>
      </p:ext>
    </p:extLst>
  </p:cSld>
  <p:clrMapOvr>
    <a:masterClrMapping/>
  </p:clrMapOvr>
  <p:transition spd="med"/>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EFCDC-E216-A84F-846E-0C63BA8D2674}"/>
              </a:ext>
            </a:extLst>
          </p:cNvPr>
          <p:cNvSpPr>
            <a:spLocks noGrp="1"/>
          </p:cNvSpPr>
          <p:nvPr>
            <p:ph type="title"/>
          </p:nvPr>
        </p:nvSpPr>
        <p:spPr/>
        <p:txBody>
          <a:bodyPr/>
          <a:lstStyle/>
          <a:p>
            <a:r>
              <a:rPr lang="en-US" dirty="0"/>
              <a:t>What is </a:t>
            </a:r>
            <a:r>
              <a:rPr lang="en-US" dirty="0" err="1"/>
              <a:t>InterfaceExchangeData</a:t>
            </a:r>
            <a:r>
              <a:rPr lang="en-US" dirty="0"/>
              <a:t>()?</a:t>
            </a:r>
          </a:p>
        </p:txBody>
      </p:sp>
      <p:cxnSp>
        <p:nvCxnSpPr>
          <p:cNvPr id="6" name="Straight Arrow Connector 5">
            <a:extLst>
              <a:ext uri="{FF2B5EF4-FFF2-40B4-BE49-F238E27FC236}">
                <a16:creationId xmlns:a16="http://schemas.microsoft.com/office/drawing/2014/main" id="{9810BD4D-AA54-F544-8BA3-3B25B1E51B5F}"/>
              </a:ext>
            </a:extLst>
          </p:cNvPr>
          <p:cNvCxnSpPr>
            <a:cxnSpLocks/>
          </p:cNvCxnSpPr>
          <p:nvPr/>
        </p:nvCxnSpPr>
        <p:spPr>
          <a:xfrm flipH="1">
            <a:off x="4218041" y="11070320"/>
            <a:ext cx="10901122" cy="0"/>
          </a:xfrm>
          <a:prstGeom prst="straightConnector1">
            <a:avLst/>
          </a:prstGeom>
          <a:noFill/>
          <a:ln w="762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9" name="TextBox 8">
            <a:extLst>
              <a:ext uri="{FF2B5EF4-FFF2-40B4-BE49-F238E27FC236}">
                <a16:creationId xmlns:a16="http://schemas.microsoft.com/office/drawing/2014/main" id="{5AA55DEF-22F3-3F49-8A7B-06EB8FEE1D19}"/>
              </a:ext>
            </a:extLst>
          </p:cNvPr>
          <p:cNvSpPr txBox="1"/>
          <p:nvPr/>
        </p:nvSpPr>
        <p:spPr>
          <a:xfrm>
            <a:off x="15709820" y="10485545"/>
            <a:ext cx="7524750" cy="116954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822960" rtl="0" fontAlgn="auto" latinLnBrk="0" hangingPunct="0">
              <a:lnSpc>
                <a:spcPct val="100000"/>
              </a:lnSpc>
              <a:spcBef>
                <a:spcPts val="0"/>
              </a:spcBef>
              <a:spcAft>
                <a:spcPts val="0"/>
              </a:spcAft>
              <a:buClrTx/>
              <a:buSzTx/>
              <a:buFontTx/>
              <a:buNone/>
              <a:tabLst/>
            </a:pPr>
            <a:r>
              <a:rPr lang="en-US" dirty="0">
                <a:solidFill>
                  <a:schemeClr val="tx1"/>
                </a:solidFill>
              </a:rPr>
              <a:t>Temporary storage for the message currently being routed</a:t>
            </a:r>
            <a:endParaRPr lang="en-US" b="1" dirty="0">
              <a:solidFill>
                <a:srgbClr val="FF0000"/>
              </a:solidFill>
            </a:endParaRPr>
          </a:p>
        </p:txBody>
      </p:sp>
      <p:sp>
        <p:nvSpPr>
          <p:cNvPr id="8" name="Rectangle 7">
            <a:extLst>
              <a:ext uri="{FF2B5EF4-FFF2-40B4-BE49-F238E27FC236}">
                <a16:creationId xmlns:a16="http://schemas.microsoft.com/office/drawing/2014/main" id="{46FCBCF6-5083-7D43-A924-E10F96D9B870}"/>
              </a:ext>
            </a:extLst>
          </p:cNvPr>
          <p:cNvSpPr/>
          <p:nvPr/>
        </p:nvSpPr>
        <p:spPr>
          <a:xfrm>
            <a:off x="553266" y="3824543"/>
            <a:ext cx="13534926" cy="7894469"/>
          </a:xfrm>
          <a:prstGeom prst="rect">
            <a:avLst/>
          </a:prstGeom>
          <a:solidFill>
            <a:srgbClr val="C9B37C">
              <a:alpha val="50000"/>
            </a:srgbClr>
          </a:solidFill>
          <a:ln w="12700"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8580" tIns="68580" rIns="68580" bIns="68580" numCol="1" spcCol="38100" rtlCol="0" anchor="ctr">
            <a:spAutoFit/>
          </a:bodyPr>
          <a:lstStyle/>
          <a:p>
            <a:r>
              <a:rPr lang="en-US" sz="2800" dirty="0"/>
              <a:t>public:</a:t>
            </a:r>
          </a:p>
          <a:p>
            <a:r>
              <a:rPr lang="en-US" sz="2800" dirty="0"/>
              <a:t>    </a:t>
            </a:r>
            <a:r>
              <a:rPr lang="en-US" sz="2800" dirty="0" err="1"/>
              <a:t>InterfaceDataExchange</a:t>
            </a:r>
            <a:r>
              <a:rPr lang="en-US" sz="2800" dirty="0"/>
              <a:t>();</a:t>
            </a:r>
          </a:p>
          <a:p>
            <a:r>
              <a:rPr lang="en-US" sz="2800" dirty="0"/>
              <a:t>    virtual ~</a:t>
            </a:r>
            <a:r>
              <a:rPr lang="en-US" sz="2800" dirty="0" err="1"/>
              <a:t>InterfaceDataExchange</a:t>
            </a:r>
            <a:r>
              <a:rPr lang="en-US" sz="2800" dirty="0"/>
              <a:t>();</a:t>
            </a:r>
          </a:p>
          <a:p>
            <a:r>
              <a:rPr lang="en-US" sz="2800" dirty="0"/>
              <a:t>    virtual bool </a:t>
            </a:r>
            <a:r>
              <a:rPr lang="en-US" sz="2800" dirty="0" err="1"/>
              <a:t>linkProcesses</a:t>
            </a:r>
            <a:r>
              <a:rPr lang="en-US" sz="2800" dirty="0"/>
              <a:t>();  //!&lt;  uses the input process names to</a:t>
            </a:r>
          </a:p>
          <a:p>
            <a:r>
              <a:rPr lang="en-US" sz="2800" dirty="0"/>
              <a:t>    virtual bool </a:t>
            </a:r>
            <a:r>
              <a:rPr lang="en-US" sz="2800" dirty="0" err="1"/>
              <a:t>linkMessages</a:t>
            </a:r>
            <a:r>
              <a:rPr lang="en-US" sz="2800" dirty="0"/>
              <a:t>();  //!&lt; get read/write permission in source/destination buffers</a:t>
            </a:r>
          </a:p>
          <a:p>
            <a:r>
              <a:rPr lang="en-US" sz="2800" dirty="0"/>
              <a:t>    virtual void </a:t>
            </a:r>
            <a:r>
              <a:rPr lang="en-US" sz="2800" dirty="0" err="1"/>
              <a:t>discoverMessages</a:t>
            </a:r>
            <a:r>
              <a:rPr lang="en-US" sz="2800" dirty="0"/>
              <a:t>();  //!&lt; looks for unpublished messages in the buffer and adds them to the list</a:t>
            </a:r>
          </a:p>
          <a:p>
            <a:r>
              <a:rPr lang="en-US" sz="2800" dirty="0"/>
              <a:t>    virtual void </a:t>
            </a:r>
            <a:r>
              <a:rPr lang="en-US" sz="2800" dirty="0" err="1"/>
              <a:t>routeMessages</a:t>
            </a:r>
            <a:r>
              <a:rPr lang="en-US" sz="2800" dirty="0"/>
              <a:t>();  //!&lt; copy message data from source to destination</a:t>
            </a:r>
          </a:p>
          <a:p>
            <a:r>
              <a:rPr lang="en-US" sz="2800" dirty="0"/>
              <a:t>public:</a:t>
            </a:r>
          </a:p>
          <a:p>
            <a:r>
              <a:rPr lang="en-US" sz="2800" dirty="0"/>
              <a:t>    bool </a:t>
            </a:r>
            <a:r>
              <a:rPr lang="en-US" sz="2800" dirty="0" err="1"/>
              <a:t>exchangeActive</a:t>
            </a:r>
            <a:r>
              <a:rPr lang="en-US" sz="2800" dirty="0"/>
              <a:t>;  //!&lt; (-) Flag indicating that exchange is active</a:t>
            </a:r>
          </a:p>
          <a:p>
            <a:r>
              <a:rPr lang="en-US" sz="2800" dirty="0"/>
              <a:t>    </a:t>
            </a:r>
            <a:r>
              <a:rPr lang="en-US" sz="2800" dirty="0" err="1"/>
              <a:t>MessageInterfaceMatch</a:t>
            </a:r>
            <a:r>
              <a:rPr lang="en-US" sz="2800" dirty="0"/>
              <a:t> </a:t>
            </a:r>
            <a:r>
              <a:rPr lang="en-US" sz="2800" dirty="0" err="1"/>
              <a:t>processData</a:t>
            </a:r>
            <a:r>
              <a:rPr lang="en-US" sz="2800" dirty="0"/>
              <a:t>;  //!&lt; Definition of process movement</a:t>
            </a:r>
          </a:p>
          <a:p>
            <a:r>
              <a:rPr lang="en-US" sz="2800" dirty="0"/>
              <a:t>    </a:t>
            </a:r>
            <a:r>
              <a:rPr lang="en-US" sz="2800" dirty="0" err="1"/>
              <a:t>std</a:t>
            </a:r>
            <a:r>
              <a:rPr lang="en-US" sz="2800" dirty="0"/>
              <a:t>::vector&lt;</a:t>
            </a:r>
            <a:r>
              <a:rPr lang="en-US" sz="2800" dirty="0" err="1"/>
              <a:t>MessageInterfaceMatch</a:t>
            </a:r>
            <a:r>
              <a:rPr lang="en-US" sz="2800" dirty="0"/>
              <a:t>&gt; </a:t>
            </a:r>
            <a:r>
              <a:rPr lang="en-US" sz="2800" dirty="0" err="1"/>
              <a:t>messageTraffic</a:t>
            </a:r>
            <a:r>
              <a:rPr lang="en-US" sz="2800" dirty="0"/>
              <a:t>;  //!&lt; Message movement</a:t>
            </a:r>
          </a:p>
          <a:p>
            <a:r>
              <a:rPr lang="en-US" sz="2800" dirty="0"/>
              <a:t>    bool </a:t>
            </a:r>
            <a:r>
              <a:rPr lang="en-US" sz="2800" dirty="0" err="1"/>
              <a:t>needDelete</a:t>
            </a:r>
            <a:r>
              <a:rPr lang="en-US" sz="2800" dirty="0"/>
              <a:t>;  //!&lt; Used by destructor to clear memory for this exchange</a:t>
            </a:r>
          </a:p>
          <a:p>
            <a:r>
              <a:rPr lang="en-US" sz="2800" dirty="0"/>
              <a:t>private:</a:t>
            </a:r>
          </a:p>
          <a:p>
            <a:r>
              <a:rPr lang="en-US" sz="2800" dirty="0"/>
              <a:t>    uint64_t </a:t>
            </a:r>
            <a:r>
              <a:rPr lang="en-US" sz="2800" dirty="0" err="1"/>
              <a:t>msgBufferSize</a:t>
            </a:r>
            <a:r>
              <a:rPr lang="en-US" sz="2800" dirty="0"/>
              <a:t>;  //!&lt; size of message in bytes currently being routed</a:t>
            </a:r>
          </a:p>
          <a:p>
            <a:r>
              <a:rPr lang="en-US" sz="2800" dirty="0"/>
              <a:t>    uint8_t *</a:t>
            </a:r>
            <a:r>
              <a:rPr lang="en-US" sz="2800" dirty="0" err="1"/>
              <a:t>msgBuffer</a:t>
            </a:r>
            <a:r>
              <a:rPr lang="en-US" sz="2800" dirty="0"/>
              <a:t>;</a:t>
            </a:r>
          </a:p>
          <a:p>
            <a:r>
              <a:rPr lang="en-US" sz="2800" dirty="0"/>
              <a:t>};</a:t>
            </a:r>
          </a:p>
        </p:txBody>
      </p:sp>
    </p:spTree>
    <p:extLst>
      <p:ext uri="{BB962C8B-B14F-4D97-AF65-F5344CB8AC3E}">
        <p14:creationId xmlns:p14="http://schemas.microsoft.com/office/powerpoint/2010/main" val="3922026466"/>
      </p:ext>
    </p:extLst>
  </p:cSld>
  <p:clrMapOvr>
    <a:masterClrMapping/>
  </p:clrMapOvr>
  <p:transition spd="med"/>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EFCDC-E216-A84F-846E-0C63BA8D2674}"/>
              </a:ext>
            </a:extLst>
          </p:cNvPr>
          <p:cNvSpPr>
            <a:spLocks noGrp="1"/>
          </p:cNvSpPr>
          <p:nvPr>
            <p:ph type="title"/>
          </p:nvPr>
        </p:nvSpPr>
        <p:spPr/>
        <p:txBody>
          <a:bodyPr/>
          <a:lstStyle/>
          <a:p>
            <a:r>
              <a:rPr lang="en-US" dirty="0"/>
              <a:t>What does </a:t>
            </a:r>
            <a:r>
              <a:rPr lang="en-US" dirty="0" err="1"/>
              <a:t>InterfaceExchangeData</a:t>
            </a:r>
            <a:r>
              <a:rPr lang="en-US" dirty="0"/>
              <a:t>() do?</a:t>
            </a:r>
          </a:p>
        </p:txBody>
      </p:sp>
      <p:cxnSp>
        <p:nvCxnSpPr>
          <p:cNvPr id="6" name="Straight Arrow Connector 5">
            <a:extLst>
              <a:ext uri="{FF2B5EF4-FFF2-40B4-BE49-F238E27FC236}">
                <a16:creationId xmlns:a16="http://schemas.microsoft.com/office/drawing/2014/main" id="{9810BD4D-AA54-F544-8BA3-3B25B1E51B5F}"/>
              </a:ext>
            </a:extLst>
          </p:cNvPr>
          <p:cNvCxnSpPr>
            <a:cxnSpLocks/>
          </p:cNvCxnSpPr>
          <p:nvPr/>
        </p:nvCxnSpPr>
        <p:spPr>
          <a:xfrm flipH="1">
            <a:off x="5073448" y="4640023"/>
            <a:ext cx="10901122" cy="0"/>
          </a:xfrm>
          <a:prstGeom prst="straightConnector1">
            <a:avLst/>
          </a:prstGeom>
          <a:noFill/>
          <a:ln w="762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9" name="TextBox 8">
            <a:extLst>
              <a:ext uri="{FF2B5EF4-FFF2-40B4-BE49-F238E27FC236}">
                <a16:creationId xmlns:a16="http://schemas.microsoft.com/office/drawing/2014/main" id="{5AA55DEF-22F3-3F49-8A7B-06EB8FEE1D19}"/>
              </a:ext>
            </a:extLst>
          </p:cNvPr>
          <p:cNvSpPr txBox="1"/>
          <p:nvPr/>
        </p:nvSpPr>
        <p:spPr>
          <a:xfrm>
            <a:off x="16270259" y="4055248"/>
            <a:ext cx="7524750" cy="116954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822960" rtl="0" fontAlgn="auto" latinLnBrk="0" hangingPunct="0">
              <a:lnSpc>
                <a:spcPct val="100000"/>
              </a:lnSpc>
              <a:spcBef>
                <a:spcPts val="0"/>
              </a:spcBef>
              <a:spcAft>
                <a:spcPts val="0"/>
              </a:spcAft>
              <a:buClrTx/>
              <a:buSzTx/>
              <a:buFontTx/>
              <a:buNone/>
              <a:tabLst/>
            </a:pPr>
            <a:r>
              <a:rPr lang="en-US" dirty="0">
                <a:solidFill>
                  <a:schemeClr val="tx1"/>
                </a:solidFill>
              </a:rPr>
              <a:t>Construct a clean, active </a:t>
            </a:r>
            <a:r>
              <a:rPr lang="en-US" dirty="0" err="1">
                <a:solidFill>
                  <a:schemeClr val="tx1"/>
                </a:solidFill>
              </a:rPr>
              <a:t>InterfaceDataExchange</a:t>
            </a:r>
            <a:r>
              <a:rPr lang="en-US" dirty="0">
                <a:solidFill>
                  <a:schemeClr val="tx1"/>
                </a:solidFill>
              </a:rPr>
              <a:t>()</a:t>
            </a:r>
            <a:endParaRPr lang="en-US" b="1" dirty="0">
              <a:solidFill>
                <a:srgbClr val="FF0000"/>
              </a:solidFill>
            </a:endParaRPr>
          </a:p>
        </p:txBody>
      </p:sp>
      <p:sp>
        <p:nvSpPr>
          <p:cNvPr id="8" name="Rectangle 7">
            <a:extLst>
              <a:ext uri="{FF2B5EF4-FFF2-40B4-BE49-F238E27FC236}">
                <a16:creationId xmlns:a16="http://schemas.microsoft.com/office/drawing/2014/main" id="{CCBC6439-E93F-7742-B882-679F502F8661}"/>
              </a:ext>
            </a:extLst>
          </p:cNvPr>
          <p:cNvSpPr/>
          <p:nvPr/>
        </p:nvSpPr>
        <p:spPr>
          <a:xfrm>
            <a:off x="553266" y="3824543"/>
            <a:ext cx="13534926" cy="7894469"/>
          </a:xfrm>
          <a:prstGeom prst="rect">
            <a:avLst/>
          </a:prstGeom>
          <a:solidFill>
            <a:srgbClr val="C9B37C">
              <a:alpha val="50000"/>
            </a:srgbClr>
          </a:solidFill>
          <a:ln w="12700"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8580" tIns="68580" rIns="68580" bIns="68580" numCol="1" spcCol="38100" rtlCol="0" anchor="ctr">
            <a:spAutoFit/>
          </a:bodyPr>
          <a:lstStyle/>
          <a:p>
            <a:r>
              <a:rPr lang="en-US" sz="2800" dirty="0"/>
              <a:t>public:</a:t>
            </a:r>
          </a:p>
          <a:p>
            <a:r>
              <a:rPr lang="en-US" sz="2800" dirty="0"/>
              <a:t>    </a:t>
            </a:r>
            <a:r>
              <a:rPr lang="en-US" sz="2800" dirty="0" err="1"/>
              <a:t>InterfaceDataExchange</a:t>
            </a:r>
            <a:r>
              <a:rPr lang="en-US" sz="2800" dirty="0"/>
              <a:t>();</a:t>
            </a:r>
          </a:p>
          <a:p>
            <a:r>
              <a:rPr lang="en-US" sz="2800" dirty="0"/>
              <a:t>    virtual ~</a:t>
            </a:r>
            <a:r>
              <a:rPr lang="en-US" sz="2800" dirty="0" err="1"/>
              <a:t>InterfaceDataExchange</a:t>
            </a:r>
            <a:r>
              <a:rPr lang="en-US" sz="2800" dirty="0"/>
              <a:t>();</a:t>
            </a:r>
          </a:p>
          <a:p>
            <a:r>
              <a:rPr lang="en-US" sz="2800" dirty="0"/>
              <a:t>    virtual bool </a:t>
            </a:r>
            <a:r>
              <a:rPr lang="en-US" sz="2800" dirty="0" err="1"/>
              <a:t>linkProcesses</a:t>
            </a:r>
            <a:r>
              <a:rPr lang="en-US" sz="2800" dirty="0"/>
              <a:t>();  //!&lt;  uses the input process names to</a:t>
            </a:r>
          </a:p>
          <a:p>
            <a:r>
              <a:rPr lang="en-US" sz="2800" dirty="0"/>
              <a:t>    virtual bool </a:t>
            </a:r>
            <a:r>
              <a:rPr lang="en-US" sz="2800" dirty="0" err="1"/>
              <a:t>linkMessages</a:t>
            </a:r>
            <a:r>
              <a:rPr lang="en-US" sz="2800" dirty="0"/>
              <a:t>();  //!&lt; get read/write permission in source/destination buffers</a:t>
            </a:r>
          </a:p>
          <a:p>
            <a:r>
              <a:rPr lang="en-US" sz="2800" dirty="0"/>
              <a:t>    virtual void </a:t>
            </a:r>
            <a:r>
              <a:rPr lang="en-US" sz="2800" dirty="0" err="1"/>
              <a:t>discoverMessages</a:t>
            </a:r>
            <a:r>
              <a:rPr lang="en-US" sz="2800" dirty="0"/>
              <a:t>();  //!&lt; looks for unpublished messages in the buffer and adds them to the list</a:t>
            </a:r>
          </a:p>
          <a:p>
            <a:r>
              <a:rPr lang="en-US" sz="2800" dirty="0"/>
              <a:t>    virtual void </a:t>
            </a:r>
            <a:r>
              <a:rPr lang="en-US" sz="2800" dirty="0" err="1"/>
              <a:t>routeMessages</a:t>
            </a:r>
            <a:r>
              <a:rPr lang="en-US" sz="2800" dirty="0"/>
              <a:t>();  //!&lt; copy message data from source to destination</a:t>
            </a:r>
          </a:p>
          <a:p>
            <a:r>
              <a:rPr lang="en-US" sz="2800" dirty="0"/>
              <a:t>public:</a:t>
            </a:r>
          </a:p>
          <a:p>
            <a:r>
              <a:rPr lang="en-US" sz="2800" dirty="0"/>
              <a:t>    bool </a:t>
            </a:r>
            <a:r>
              <a:rPr lang="en-US" sz="2800" dirty="0" err="1"/>
              <a:t>exchangeActive</a:t>
            </a:r>
            <a:r>
              <a:rPr lang="en-US" sz="2800" dirty="0"/>
              <a:t>;  //!&lt; (-) Flag indicating that exchange is active</a:t>
            </a:r>
          </a:p>
          <a:p>
            <a:r>
              <a:rPr lang="en-US" sz="2800" dirty="0"/>
              <a:t>    </a:t>
            </a:r>
            <a:r>
              <a:rPr lang="en-US" sz="2800" dirty="0" err="1"/>
              <a:t>MessageInterfaceMatch</a:t>
            </a:r>
            <a:r>
              <a:rPr lang="en-US" sz="2800" dirty="0"/>
              <a:t> </a:t>
            </a:r>
            <a:r>
              <a:rPr lang="en-US" sz="2800" dirty="0" err="1"/>
              <a:t>processData</a:t>
            </a:r>
            <a:r>
              <a:rPr lang="en-US" sz="2800" dirty="0"/>
              <a:t>;  //!&lt; Definition of process movement</a:t>
            </a:r>
          </a:p>
          <a:p>
            <a:r>
              <a:rPr lang="en-US" sz="2800" dirty="0"/>
              <a:t>    </a:t>
            </a:r>
            <a:r>
              <a:rPr lang="en-US" sz="2800" dirty="0" err="1"/>
              <a:t>std</a:t>
            </a:r>
            <a:r>
              <a:rPr lang="en-US" sz="2800" dirty="0"/>
              <a:t>::vector&lt;</a:t>
            </a:r>
            <a:r>
              <a:rPr lang="en-US" sz="2800" dirty="0" err="1"/>
              <a:t>MessageInterfaceMatch</a:t>
            </a:r>
            <a:r>
              <a:rPr lang="en-US" sz="2800" dirty="0"/>
              <a:t>&gt; </a:t>
            </a:r>
            <a:r>
              <a:rPr lang="en-US" sz="2800" dirty="0" err="1"/>
              <a:t>messageTraffic</a:t>
            </a:r>
            <a:r>
              <a:rPr lang="en-US" sz="2800" dirty="0"/>
              <a:t>;  //!&lt; Message movement</a:t>
            </a:r>
          </a:p>
          <a:p>
            <a:r>
              <a:rPr lang="en-US" sz="2800" dirty="0"/>
              <a:t>    bool </a:t>
            </a:r>
            <a:r>
              <a:rPr lang="en-US" sz="2800" dirty="0" err="1"/>
              <a:t>needDelete</a:t>
            </a:r>
            <a:r>
              <a:rPr lang="en-US" sz="2800" dirty="0"/>
              <a:t>;  //!&lt; Used by destructor to clear memory for this exchange</a:t>
            </a:r>
          </a:p>
          <a:p>
            <a:r>
              <a:rPr lang="en-US" sz="2800" dirty="0"/>
              <a:t>private:</a:t>
            </a:r>
          </a:p>
          <a:p>
            <a:r>
              <a:rPr lang="en-US" sz="2800" dirty="0"/>
              <a:t>    uint64_t </a:t>
            </a:r>
            <a:r>
              <a:rPr lang="en-US" sz="2800" dirty="0" err="1"/>
              <a:t>msgBufferSize</a:t>
            </a:r>
            <a:r>
              <a:rPr lang="en-US" sz="2800" dirty="0"/>
              <a:t>;  //!&lt; size of message in bytes currently being routed</a:t>
            </a:r>
          </a:p>
          <a:p>
            <a:r>
              <a:rPr lang="en-US" sz="2800" dirty="0"/>
              <a:t>    uint8_t *</a:t>
            </a:r>
            <a:r>
              <a:rPr lang="en-US" sz="2800" dirty="0" err="1"/>
              <a:t>msgBuffer</a:t>
            </a:r>
            <a:r>
              <a:rPr lang="en-US" sz="2800" dirty="0"/>
              <a:t>;</a:t>
            </a:r>
          </a:p>
          <a:p>
            <a:r>
              <a:rPr lang="en-US" sz="2800" dirty="0"/>
              <a:t>};</a:t>
            </a:r>
          </a:p>
        </p:txBody>
      </p:sp>
    </p:spTree>
    <p:extLst>
      <p:ext uri="{BB962C8B-B14F-4D97-AF65-F5344CB8AC3E}">
        <p14:creationId xmlns:p14="http://schemas.microsoft.com/office/powerpoint/2010/main" val="3831475031"/>
      </p:ext>
    </p:extLst>
  </p:cSld>
  <p:clrMapOvr>
    <a:masterClrMapping/>
  </p:clrMapOvr>
  <p:transition spd="med"/>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EFCDC-E216-A84F-846E-0C63BA8D2674}"/>
              </a:ext>
            </a:extLst>
          </p:cNvPr>
          <p:cNvSpPr>
            <a:spLocks noGrp="1"/>
          </p:cNvSpPr>
          <p:nvPr>
            <p:ph type="title"/>
          </p:nvPr>
        </p:nvSpPr>
        <p:spPr/>
        <p:txBody>
          <a:bodyPr/>
          <a:lstStyle/>
          <a:p>
            <a:r>
              <a:rPr lang="en-US" dirty="0"/>
              <a:t>What does </a:t>
            </a:r>
            <a:r>
              <a:rPr lang="en-US" dirty="0" err="1"/>
              <a:t>InterfaceExchangeData</a:t>
            </a:r>
            <a:r>
              <a:rPr lang="en-US" dirty="0"/>
              <a:t>() do?</a:t>
            </a:r>
          </a:p>
        </p:txBody>
      </p:sp>
      <p:cxnSp>
        <p:nvCxnSpPr>
          <p:cNvPr id="6" name="Straight Arrow Connector 5">
            <a:extLst>
              <a:ext uri="{FF2B5EF4-FFF2-40B4-BE49-F238E27FC236}">
                <a16:creationId xmlns:a16="http://schemas.microsoft.com/office/drawing/2014/main" id="{9810BD4D-AA54-F544-8BA3-3B25B1E51B5F}"/>
              </a:ext>
            </a:extLst>
          </p:cNvPr>
          <p:cNvCxnSpPr>
            <a:cxnSpLocks/>
          </p:cNvCxnSpPr>
          <p:nvPr/>
        </p:nvCxnSpPr>
        <p:spPr>
          <a:xfrm flipH="1">
            <a:off x="6253319" y="5023481"/>
            <a:ext cx="8760539" cy="0"/>
          </a:xfrm>
          <a:prstGeom prst="straightConnector1">
            <a:avLst/>
          </a:prstGeom>
          <a:noFill/>
          <a:ln w="762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9" name="TextBox 8">
            <a:extLst>
              <a:ext uri="{FF2B5EF4-FFF2-40B4-BE49-F238E27FC236}">
                <a16:creationId xmlns:a16="http://schemas.microsoft.com/office/drawing/2014/main" id="{5AA55DEF-22F3-3F49-8A7B-06EB8FEE1D19}"/>
              </a:ext>
            </a:extLst>
          </p:cNvPr>
          <p:cNvSpPr txBox="1"/>
          <p:nvPr/>
        </p:nvSpPr>
        <p:spPr>
          <a:xfrm>
            <a:off x="15739317" y="4192486"/>
            <a:ext cx="7524750" cy="16619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822960" rtl="0" fontAlgn="auto" latinLnBrk="0" hangingPunct="0">
              <a:lnSpc>
                <a:spcPct val="100000"/>
              </a:lnSpc>
              <a:spcBef>
                <a:spcPts val="0"/>
              </a:spcBef>
              <a:spcAft>
                <a:spcPts val="0"/>
              </a:spcAft>
              <a:buClrTx/>
              <a:buSzTx/>
              <a:buFontTx/>
              <a:buNone/>
              <a:tabLst/>
            </a:pPr>
            <a:r>
              <a:rPr lang="en-US" dirty="0">
                <a:solidFill>
                  <a:schemeClr val="tx1"/>
                </a:solidFill>
              </a:rPr>
              <a:t>The destructor doesn’t do anything. </a:t>
            </a:r>
            <a:r>
              <a:rPr lang="en-US" dirty="0" err="1">
                <a:solidFill>
                  <a:schemeClr val="tx1"/>
                </a:solidFill>
              </a:rPr>
              <a:t>InterfaceDataExchange</a:t>
            </a:r>
            <a:r>
              <a:rPr lang="en-US" dirty="0">
                <a:solidFill>
                  <a:schemeClr val="tx1"/>
                </a:solidFill>
              </a:rPr>
              <a:t>()s are killed by the </a:t>
            </a:r>
            <a:r>
              <a:rPr lang="en-US" dirty="0" err="1">
                <a:solidFill>
                  <a:schemeClr val="tx1"/>
                </a:solidFill>
              </a:rPr>
              <a:t>SysInterface</a:t>
            </a:r>
            <a:r>
              <a:rPr lang="en-US" dirty="0">
                <a:solidFill>
                  <a:schemeClr val="tx1"/>
                </a:solidFill>
              </a:rPr>
              <a:t> destructor if </a:t>
            </a:r>
            <a:r>
              <a:rPr lang="en-US" dirty="0" err="1">
                <a:solidFill>
                  <a:schemeClr val="tx1"/>
                </a:solidFill>
              </a:rPr>
              <a:t>needDelete</a:t>
            </a:r>
            <a:r>
              <a:rPr lang="en-US" dirty="0">
                <a:solidFill>
                  <a:schemeClr val="tx1"/>
                </a:solidFill>
              </a:rPr>
              <a:t>.</a:t>
            </a:r>
            <a:endParaRPr lang="en-US" b="1" dirty="0">
              <a:solidFill>
                <a:srgbClr val="FF0000"/>
              </a:solidFill>
            </a:endParaRPr>
          </a:p>
        </p:txBody>
      </p:sp>
      <p:sp>
        <p:nvSpPr>
          <p:cNvPr id="8" name="Rectangle 7">
            <a:extLst>
              <a:ext uri="{FF2B5EF4-FFF2-40B4-BE49-F238E27FC236}">
                <a16:creationId xmlns:a16="http://schemas.microsoft.com/office/drawing/2014/main" id="{F5035E4E-14BC-544E-BE57-90C44583CBBC}"/>
              </a:ext>
            </a:extLst>
          </p:cNvPr>
          <p:cNvSpPr/>
          <p:nvPr/>
        </p:nvSpPr>
        <p:spPr>
          <a:xfrm>
            <a:off x="553266" y="3824543"/>
            <a:ext cx="13534926" cy="7894469"/>
          </a:xfrm>
          <a:prstGeom prst="rect">
            <a:avLst/>
          </a:prstGeom>
          <a:solidFill>
            <a:srgbClr val="C9B37C">
              <a:alpha val="50000"/>
            </a:srgbClr>
          </a:solidFill>
          <a:ln w="12700"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8580" tIns="68580" rIns="68580" bIns="68580" numCol="1" spcCol="38100" rtlCol="0" anchor="ctr">
            <a:spAutoFit/>
          </a:bodyPr>
          <a:lstStyle/>
          <a:p>
            <a:r>
              <a:rPr lang="en-US" sz="2800" dirty="0"/>
              <a:t>public:</a:t>
            </a:r>
          </a:p>
          <a:p>
            <a:r>
              <a:rPr lang="en-US" sz="2800" dirty="0"/>
              <a:t>    </a:t>
            </a:r>
            <a:r>
              <a:rPr lang="en-US" sz="2800" dirty="0" err="1"/>
              <a:t>InterfaceDataExchange</a:t>
            </a:r>
            <a:r>
              <a:rPr lang="en-US" sz="2800" dirty="0"/>
              <a:t>();</a:t>
            </a:r>
          </a:p>
          <a:p>
            <a:r>
              <a:rPr lang="en-US" sz="2800" dirty="0"/>
              <a:t>    virtual ~</a:t>
            </a:r>
            <a:r>
              <a:rPr lang="en-US" sz="2800" dirty="0" err="1"/>
              <a:t>InterfaceDataExchange</a:t>
            </a:r>
            <a:r>
              <a:rPr lang="en-US" sz="2800" dirty="0"/>
              <a:t>();</a:t>
            </a:r>
          </a:p>
          <a:p>
            <a:r>
              <a:rPr lang="en-US" sz="2800" dirty="0"/>
              <a:t>    virtual bool </a:t>
            </a:r>
            <a:r>
              <a:rPr lang="en-US" sz="2800" dirty="0" err="1"/>
              <a:t>linkProcesses</a:t>
            </a:r>
            <a:r>
              <a:rPr lang="en-US" sz="2800" dirty="0"/>
              <a:t>();  //!&lt;  uses the input process names to</a:t>
            </a:r>
          </a:p>
          <a:p>
            <a:r>
              <a:rPr lang="en-US" sz="2800" dirty="0"/>
              <a:t>    virtual bool </a:t>
            </a:r>
            <a:r>
              <a:rPr lang="en-US" sz="2800" dirty="0" err="1"/>
              <a:t>linkMessages</a:t>
            </a:r>
            <a:r>
              <a:rPr lang="en-US" sz="2800" dirty="0"/>
              <a:t>();  //!&lt; get read/write permission in source/destination buffers</a:t>
            </a:r>
          </a:p>
          <a:p>
            <a:r>
              <a:rPr lang="en-US" sz="2800" dirty="0"/>
              <a:t>    virtual void </a:t>
            </a:r>
            <a:r>
              <a:rPr lang="en-US" sz="2800" dirty="0" err="1"/>
              <a:t>discoverMessages</a:t>
            </a:r>
            <a:r>
              <a:rPr lang="en-US" sz="2800" dirty="0"/>
              <a:t>();  //!&lt; looks for unpublished messages in the buffer and adds them to the list</a:t>
            </a:r>
          </a:p>
          <a:p>
            <a:r>
              <a:rPr lang="en-US" sz="2800" dirty="0"/>
              <a:t>    virtual void </a:t>
            </a:r>
            <a:r>
              <a:rPr lang="en-US" sz="2800" dirty="0" err="1"/>
              <a:t>routeMessages</a:t>
            </a:r>
            <a:r>
              <a:rPr lang="en-US" sz="2800" dirty="0"/>
              <a:t>();  //!&lt; copy message data from source to destination</a:t>
            </a:r>
          </a:p>
          <a:p>
            <a:r>
              <a:rPr lang="en-US" sz="2800" dirty="0"/>
              <a:t>public:</a:t>
            </a:r>
          </a:p>
          <a:p>
            <a:r>
              <a:rPr lang="en-US" sz="2800" dirty="0"/>
              <a:t>    bool </a:t>
            </a:r>
            <a:r>
              <a:rPr lang="en-US" sz="2800" dirty="0" err="1"/>
              <a:t>exchangeActive</a:t>
            </a:r>
            <a:r>
              <a:rPr lang="en-US" sz="2800" dirty="0"/>
              <a:t>;  //!&lt; (-) Flag indicating that exchange is active</a:t>
            </a:r>
          </a:p>
          <a:p>
            <a:r>
              <a:rPr lang="en-US" sz="2800" dirty="0"/>
              <a:t>    </a:t>
            </a:r>
            <a:r>
              <a:rPr lang="en-US" sz="2800" dirty="0" err="1"/>
              <a:t>MessageInterfaceMatch</a:t>
            </a:r>
            <a:r>
              <a:rPr lang="en-US" sz="2800" dirty="0"/>
              <a:t> </a:t>
            </a:r>
            <a:r>
              <a:rPr lang="en-US" sz="2800" dirty="0" err="1"/>
              <a:t>processData</a:t>
            </a:r>
            <a:r>
              <a:rPr lang="en-US" sz="2800" dirty="0"/>
              <a:t>;  //!&lt; Definition of process movement</a:t>
            </a:r>
          </a:p>
          <a:p>
            <a:r>
              <a:rPr lang="en-US" sz="2800" dirty="0"/>
              <a:t>    </a:t>
            </a:r>
            <a:r>
              <a:rPr lang="en-US" sz="2800" dirty="0" err="1"/>
              <a:t>std</a:t>
            </a:r>
            <a:r>
              <a:rPr lang="en-US" sz="2800" dirty="0"/>
              <a:t>::vector&lt;</a:t>
            </a:r>
            <a:r>
              <a:rPr lang="en-US" sz="2800" dirty="0" err="1"/>
              <a:t>MessageInterfaceMatch</a:t>
            </a:r>
            <a:r>
              <a:rPr lang="en-US" sz="2800" dirty="0"/>
              <a:t>&gt; </a:t>
            </a:r>
            <a:r>
              <a:rPr lang="en-US" sz="2800" dirty="0" err="1"/>
              <a:t>messageTraffic</a:t>
            </a:r>
            <a:r>
              <a:rPr lang="en-US" sz="2800" dirty="0"/>
              <a:t>;  //!&lt; Message movement</a:t>
            </a:r>
          </a:p>
          <a:p>
            <a:r>
              <a:rPr lang="en-US" sz="2800" dirty="0"/>
              <a:t>    bool </a:t>
            </a:r>
            <a:r>
              <a:rPr lang="en-US" sz="2800" dirty="0" err="1"/>
              <a:t>needDelete</a:t>
            </a:r>
            <a:r>
              <a:rPr lang="en-US" sz="2800" dirty="0"/>
              <a:t>;  //!&lt; Used by destructor to clear memory for this exchange</a:t>
            </a:r>
          </a:p>
          <a:p>
            <a:r>
              <a:rPr lang="en-US" sz="2800" dirty="0"/>
              <a:t>private:</a:t>
            </a:r>
          </a:p>
          <a:p>
            <a:r>
              <a:rPr lang="en-US" sz="2800" dirty="0"/>
              <a:t>    uint64_t </a:t>
            </a:r>
            <a:r>
              <a:rPr lang="en-US" sz="2800" dirty="0" err="1"/>
              <a:t>msgBufferSize</a:t>
            </a:r>
            <a:r>
              <a:rPr lang="en-US" sz="2800" dirty="0"/>
              <a:t>;  //!&lt; size of message in bytes currently being routed</a:t>
            </a:r>
          </a:p>
          <a:p>
            <a:r>
              <a:rPr lang="en-US" sz="2800" dirty="0"/>
              <a:t>    uint8_t *</a:t>
            </a:r>
            <a:r>
              <a:rPr lang="en-US" sz="2800" dirty="0" err="1"/>
              <a:t>msgBuffer</a:t>
            </a:r>
            <a:r>
              <a:rPr lang="en-US" sz="2800" dirty="0"/>
              <a:t>;</a:t>
            </a:r>
          </a:p>
          <a:p>
            <a:r>
              <a:rPr lang="en-US" sz="2800" dirty="0"/>
              <a:t>};</a:t>
            </a:r>
          </a:p>
        </p:txBody>
      </p:sp>
    </p:spTree>
    <p:extLst>
      <p:ext uri="{BB962C8B-B14F-4D97-AF65-F5344CB8AC3E}">
        <p14:creationId xmlns:p14="http://schemas.microsoft.com/office/powerpoint/2010/main" val="1840283460"/>
      </p:ext>
    </p:extLst>
  </p:cSld>
  <p:clrMapOvr>
    <a:masterClrMapping/>
  </p:clrMapOvr>
  <p:transition spd="med"/>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EFCDC-E216-A84F-846E-0C63BA8D2674}"/>
              </a:ext>
            </a:extLst>
          </p:cNvPr>
          <p:cNvSpPr>
            <a:spLocks noGrp="1"/>
          </p:cNvSpPr>
          <p:nvPr>
            <p:ph type="title"/>
          </p:nvPr>
        </p:nvSpPr>
        <p:spPr/>
        <p:txBody>
          <a:bodyPr/>
          <a:lstStyle/>
          <a:p>
            <a:r>
              <a:rPr lang="en-US" dirty="0"/>
              <a:t>What does </a:t>
            </a:r>
            <a:r>
              <a:rPr lang="en-US" dirty="0" err="1"/>
              <a:t>InterfaceExchangeData</a:t>
            </a:r>
            <a:r>
              <a:rPr lang="en-US" dirty="0"/>
              <a:t>() do?</a:t>
            </a:r>
          </a:p>
        </p:txBody>
      </p:sp>
      <p:cxnSp>
        <p:nvCxnSpPr>
          <p:cNvPr id="6" name="Straight Arrow Connector 5">
            <a:extLst>
              <a:ext uri="{FF2B5EF4-FFF2-40B4-BE49-F238E27FC236}">
                <a16:creationId xmlns:a16="http://schemas.microsoft.com/office/drawing/2014/main" id="{9810BD4D-AA54-F544-8BA3-3B25B1E51B5F}"/>
              </a:ext>
            </a:extLst>
          </p:cNvPr>
          <p:cNvCxnSpPr>
            <a:cxnSpLocks/>
          </p:cNvCxnSpPr>
          <p:nvPr/>
        </p:nvCxnSpPr>
        <p:spPr>
          <a:xfrm flipH="1">
            <a:off x="11760607" y="5436435"/>
            <a:ext cx="3371238" cy="0"/>
          </a:xfrm>
          <a:prstGeom prst="straightConnector1">
            <a:avLst/>
          </a:prstGeom>
          <a:noFill/>
          <a:ln w="762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9" name="TextBox 8">
            <a:extLst>
              <a:ext uri="{FF2B5EF4-FFF2-40B4-BE49-F238E27FC236}">
                <a16:creationId xmlns:a16="http://schemas.microsoft.com/office/drawing/2014/main" id="{5AA55DEF-22F3-3F49-8A7B-06EB8FEE1D19}"/>
              </a:ext>
            </a:extLst>
          </p:cNvPr>
          <p:cNvSpPr txBox="1"/>
          <p:nvPr/>
        </p:nvSpPr>
        <p:spPr>
          <a:xfrm>
            <a:off x="15591833" y="4496455"/>
            <a:ext cx="7524750" cy="264687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822960" rtl="0" fontAlgn="auto" latinLnBrk="0" hangingPunct="0">
              <a:lnSpc>
                <a:spcPct val="100000"/>
              </a:lnSpc>
              <a:spcBef>
                <a:spcPts val="0"/>
              </a:spcBef>
              <a:spcAft>
                <a:spcPts val="0"/>
              </a:spcAft>
              <a:buClrTx/>
              <a:buSzTx/>
              <a:buFontTx/>
              <a:buNone/>
              <a:tabLst/>
            </a:pPr>
            <a:r>
              <a:rPr lang="en-US" dirty="0">
                <a:solidFill>
                  <a:schemeClr val="tx1"/>
                </a:solidFill>
              </a:rPr>
              <a:t>Checks for a valid destination process name and source process name using this-&gt;</a:t>
            </a:r>
            <a:r>
              <a:rPr lang="en-US" dirty="0" err="1">
                <a:solidFill>
                  <a:schemeClr val="tx1"/>
                </a:solidFill>
              </a:rPr>
              <a:t>processData</a:t>
            </a:r>
            <a:r>
              <a:rPr lang="en-US" dirty="0">
                <a:solidFill>
                  <a:schemeClr val="tx1"/>
                </a:solidFill>
              </a:rPr>
              <a:t>. If they’re found, it assigns their IDs to </a:t>
            </a:r>
            <a:r>
              <a:rPr lang="en-US" dirty="0" err="1">
                <a:solidFill>
                  <a:schemeClr val="tx1"/>
                </a:solidFill>
              </a:rPr>
              <a:t>processData</a:t>
            </a:r>
            <a:r>
              <a:rPr lang="en-US" dirty="0">
                <a:solidFill>
                  <a:schemeClr val="tx1"/>
                </a:solidFill>
              </a:rPr>
              <a:t> source and destination.</a:t>
            </a:r>
          </a:p>
        </p:txBody>
      </p:sp>
      <p:sp>
        <p:nvSpPr>
          <p:cNvPr id="8" name="Rectangle 7">
            <a:extLst>
              <a:ext uri="{FF2B5EF4-FFF2-40B4-BE49-F238E27FC236}">
                <a16:creationId xmlns:a16="http://schemas.microsoft.com/office/drawing/2014/main" id="{1ED2967D-1FCD-9747-90EC-46388C035B4B}"/>
              </a:ext>
            </a:extLst>
          </p:cNvPr>
          <p:cNvSpPr/>
          <p:nvPr/>
        </p:nvSpPr>
        <p:spPr>
          <a:xfrm>
            <a:off x="553266" y="3824543"/>
            <a:ext cx="13534926" cy="7894469"/>
          </a:xfrm>
          <a:prstGeom prst="rect">
            <a:avLst/>
          </a:prstGeom>
          <a:solidFill>
            <a:srgbClr val="C9B37C">
              <a:alpha val="50000"/>
            </a:srgbClr>
          </a:solidFill>
          <a:ln w="12700"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8580" tIns="68580" rIns="68580" bIns="68580" numCol="1" spcCol="38100" rtlCol="0" anchor="ctr">
            <a:spAutoFit/>
          </a:bodyPr>
          <a:lstStyle/>
          <a:p>
            <a:r>
              <a:rPr lang="en-US" sz="2800" dirty="0"/>
              <a:t>public:</a:t>
            </a:r>
          </a:p>
          <a:p>
            <a:r>
              <a:rPr lang="en-US" sz="2800" dirty="0"/>
              <a:t>    </a:t>
            </a:r>
            <a:r>
              <a:rPr lang="en-US" sz="2800" dirty="0" err="1"/>
              <a:t>InterfaceDataExchange</a:t>
            </a:r>
            <a:r>
              <a:rPr lang="en-US" sz="2800" dirty="0"/>
              <a:t>();</a:t>
            </a:r>
          </a:p>
          <a:p>
            <a:r>
              <a:rPr lang="en-US" sz="2800" dirty="0"/>
              <a:t>    virtual ~</a:t>
            </a:r>
            <a:r>
              <a:rPr lang="en-US" sz="2800" dirty="0" err="1"/>
              <a:t>InterfaceDataExchange</a:t>
            </a:r>
            <a:r>
              <a:rPr lang="en-US" sz="2800" dirty="0"/>
              <a:t>();</a:t>
            </a:r>
          </a:p>
          <a:p>
            <a:r>
              <a:rPr lang="en-US" sz="2800" dirty="0"/>
              <a:t>    virtual bool </a:t>
            </a:r>
            <a:r>
              <a:rPr lang="en-US" sz="2800" dirty="0" err="1"/>
              <a:t>linkProcesses</a:t>
            </a:r>
            <a:r>
              <a:rPr lang="en-US" sz="2800" dirty="0"/>
              <a:t>();  //!&lt;  uses the input process names to</a:t>
            </a:r>
          </a:p>
          <a:p>
            <a:r>
              <a:rPr lang="en-US" sz="2800" dirty="0"/>
              <a:t>    virtual bool </a:t>
            </a:r>
            <a:r>
              <a:rPr lang="en-US" sz="2800" dirty="0" err="1"/>
              <a:t>linkMessages</a:t>
            </a:r>
            <a:r>
              <a:rPr lang="en-US" sz="2800" dirty="0"/>
              <a:t>();  //!&lt; get read/write permission in source/destination buffers</a:t>
            </a:r>
          </a:p>
          <a:p>
            <a:r>
              <a:rPr lang="en-US" sz="2800" dirty="0"/>
              <a:t>    virtual void </a:t>
            </a:r>
            <a:r>
              <a:rPr lang="en-US" sz="2800" dirty="0" err="1"/>
              <a:t>discoverMessages</a:t>
            </a:r>
            <a:r>
              <a:rPr lang="en-US" sz="2800" dirty="0"/>
              <a:t>();  //!&lt; looks for unpublished messages in the buffer and adds them to the list</a:t>
            </a:r>
          </a:p>
          <a:p>
            <a:r>
              <a:rPr lang="en-US" sz="2800" dirty="0"/>
              <a:t>    virtual void </a:t>
            </a:r>
            <a:r>
              <a:rPr lang="en-US" sz="2800" dirty="0" err="1"/>
              <a:t>routeMessages</a:t>
            </a:r>
            <a:r>
              <a:rPr lang="en-US" sz="2800" dirty="0"/>
              <a:t>();  //!&lt; copy message data from source to destination</a:t>
            </a:r>
          </a:p>
          <a:p>
            <a:r>
              <a:rPr lang="en-US" sz="2800" dirty="0"/>
              <a:t>public:</a:t>
            </a:r>
          </a:p>
          <a:p>
            <a:r>
              <a:rPr lang="en-US" sz="2800" dirty="0"/>
              <a:t>    bool </a:t>
            </a:r>
            <a:r>
              <a:rPr lang="en-US" sz="2800" dirty="0" err="1"/>
              <a:t>exchangeActive</a:t>
            </a:r>
            <a:r>
              <a:rPr lang="en-US" sz="2800" dirty="0"/>
              <a:t>;  //!&lt; (-) Flag indicating that exchange is active</a:t>
            </a:r>
          </a:p>
          <a:p>
            <a:r>
              <a:rPr lang="en-US" sz="2800" dirty="0"/>
              <a:t>    </a:t>
            </a:r>
            <a:r>
              <a:rPr lang="en-US" sz="2800" dirty="0" err="1"/>
              <a:t>MessageInterfaceMatch</a:t>
            </a:r>
            <a:r>
              <a:rPr lang="en-US" sz="2800" dirty="0"/>
              <a:t> </a:t>
            </a:r>
            <a:r>
              <a:rPr lang="en-US" sz="2800" dirty="0" err="1"/>
              <a:t>processData</a:t>
            </a:r>
            <a:r>
              <a:rPr lang="en-US" sz="2800" dirty="0"/>
              <a:t>;  //!&lt; Definition of process movement</a:t>
            </a:r>
          </a:p>
          <a:p>
            <a:r>
              <a:rPr lang="en-US" sz="2800" dirty="0"/>
              <a:t>    </a:t>
            </a:r>
            <a:r>
              <a:rPr lang="en-US" sz="2800" dirty="0" err="1"/>
              <a:t>std</a:t>
            </a:r>
            <a:r>
              <a:rPr lang="en-US" sz="2800" dirty="0"/>
              <a:t>::vector&lt;</a:t>
            </a:r>
            <a:r>
              <a:rPr lang="en-US" sz="2800" dirty="0" err="1"/>
              <a:t>MessageInterfaceMatch</a:t>
            </a:r>
            <a:r>
              <a:rPr lang="en-US" sz="2800" dirty="0"/>
              <a:t>&gt; </a:t>
            </a:r>
            <a:r>
              <a:rPr lang="en-US" sz="2800" dirty="0" err="1"/>
              <a:t>messageTraffic</a:t>
            </a:r>
            <a:r>
              <a:rPr lang="en-US" sz="2800" dirty="0"/>
              <a:t>;  //!&lt; Message movement</a:t>
            </a:r>
          </a:p>
          <a:p>
            <a:r>
              <a:rPr lang="en-US" sz="2800" dirty="0"/>
              <a:t>    bool </a:t>
            </a:r>
            <a:r>
              <a:rPr lang="en-US" sz="2800" dirty="0" err="1"/>
              <a:t>needDelete</a:t>
            </a:r>
            <a:r>
              <a:rPr lang="en-US" sz="2800" dirty="0"/>
              <a:t>;  //!&lt; Used by destructor to clear memory for this exchange</a:t>
            </a:r>
          </a:p>
          <a:p>
            <a:r>
              <a:rPr lang="en-US" sz="2800" dirty="0"/>
              <a:t>private:</a:t>
            </a:r>
          </a:p>
          <a:p>
            <a:r>
              <a:rPr lang="en-US" sz="2800" dirty="0"/>
              <a:t>    uint64_t </a:t>
            </a:r>
            <a:r>
              <a:rPr lang="en-US" sz="2800" dirty="0" err="1"/>
              <a:t>msgBufferSize</a:t>
            </a:r>
            <a:r>
              <a:rPr lang="en-US" sz="2800" dirty="0"/>
              <a:t>;  //!&lt; size of message in bytes currently being routed</a:t>
            </a:r>
          </a:p>
          <a:p>
            <a:r>
              <a:rPr lang="en-US" sz="2800" dirty="0"/>
              <a:t>    uint8_t *</a:t>
            </a:r>
            <a:r>
              <a:rPr lang="en-US" sz="2800" dirty="0" err="1"/>
              <a:t>msgBuffer</a:t>
            </a:r>
            <a:r>
              <a:rPr lang="en-US" sz="2800" dirty="0"/>
              <a:t>;</a:t>
            </a:r>
          </a:p>
          <a:p>
            <a:r>
              <a:rPr lang="en-US" sz="2800" dirty="0"/>
              <a:t>};</a:t>
            </a:r>
          </a:p>
        </p:txBody>
      </p:sp>
    </p:spTree>
    <p:extLst>
      <p:ext uri="{BB962C8B-B14F-4D97-AF65-F5344CB8AC3E}">
        <p14:creationId xmlns:p14="http://schemas.microsoft.com/office/powerpoint/2010/main" val="2045000782"/>
      </p:ext>
    </p:extLst>
  </p:cSld>
  <p:clrMapOvr>
    <a:masterClrMapping/>
  </p:clrMapOvr>
  <p:transition spd="med"/>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EFCDC-E216-A84F-846E-0C63BA8D2674}"/>
              </a:ext>
            </a:extLst>
          </p:cNvPr>
          <p:cNvSpPr>
            <a:spLocks noGrp="1"/>
          </p:cNvSpPr>
          <p:nvPr>
            <p:ph type="title"/>
          </p:nvPr>
        </p:nvSpPr>
        <p:spPr/>
        <p:txBody>
          <a:bodyPr/>
          <a:lstStyle/>
          <a:p>
            <a:r>
              <a:rPr lang="en-US" dirty="0"/>
              <a:t>What does </a:t>
            </a:r>
            <a:r>
              <a:rPr lang="en-US" dirty="0" err="1"/>
              <a:t>InterfaceExchangeData</a:t>
            </a:r>
            <a:r>
              <a:rPr lang="en-US" dirty="0"/>
              <a:t>() do?</a:t>
            </a:r>
          </a:p>
        </p:txBody>
      </p:sp>
      <p:cxnSp>
        <p:nvCxnSpPr>
          <p:cNvPr id="6" name="Straight Arrow Connector 5">
            <a:extLst>
              <a:ext uri="{FF2B5EF4-FFF2-40B4-BE49-F238E27FC236}">
                <a16:creationId xmlns:a16="http://schemas.microsoft.com/office/drawing/2014/main" id="{9810BD4D-AA54-F544-8BA3-3B25B1E51B5F}"/>
              </a:ext>
            </a:extLst>
          </p:cNvPr>
          <p:cNvCxnSpPr>
            <a:cxnSpLocks/>
          </p:cNvCxnSpPr>
          <p:nvPr/>
        </p:nvCxnSpPr>
        <p:spPr>
          <a:xfrm flipH="1">
            <a:off x="13416809" y="5908384"/>
            <a:ext cx="1626546" cy="0"/>
          </a:xfrm>
          <a:prstGeom prst="straightConnector1">
            <a:avLst/>
          </a:prstGeom>
          <a:noFill/>
          <a:ln w="762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9" name="TextBox 8">
            <a:extLst>
              <a:ext uri="{FF2B5EF4-FFF2-40B4-BE49-F238E27FC236}">
                <a16:creationId xmlns:a16="http://schemas.microsoft.com/office/drawing/2014/main" id="{5AA55DEF-22F3-3F49-8A7B-06EB8FEE1D19}"/>
              </a:ext>
            </a:extLst>
          </p:cNvPr>
          <p:cNvSpPr txBox="1"/>
          <p:nvPr/>
        </p:nvSpPr>
        <p:spPr>
          <a:xfrm>
            <a:off x="15562336" y="4584946"/>
            <a:ext cx="7524750" cy="264687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822960" rtl="0" fontAlgn="auto" latinLnBrk="0" hangingPunct="0">
              <a:lnSpc>
                <a:spcPct val="100000"/>
              </a:lnSpc>
              <a:spcBef>
                <a:spcPts val="0"/>
              </a:spcBef>
              <a:spcAft>
                <a:spcPts val="0"/>
              </a:spcAft>
              <a:buClrTx/>
              <a:buSzTx/>
              <a:buFontTx/>
              <a:buNone/>
              <a:tabLst/>
            </a:pPr>
            <a:r>
              <a:rPr lang="en-US" dirty="0">
                <a:solidFill>
                  <a:schemeClr val="tx1"/>
                </a:solidFill>
              </a:rPr>
              <a:t>For every message in </a:t>
            </a:r>
            <a:r>
              <a:rPr lang="en-US" dirty="0" err="1">
                <a:solidFill>
                  <a:schemeClr val="tx1"/>
                </a:solidFill>
              </a:rPr>
              <a:t>messageTraffic</a:t>
            </a:r>
            <a:r>
              <a:rPr lang="en-US" dirty="0">
                <a:solidFill>
                  <a:schemeClr val="tx1"/>
                </a:solidFill>
              </a:rPr>
              <a:t>, get the source and destination </a:t>
            </a:r>
            <a:r>
              <a:rPr lang="en-US" dirty="0" err="1">
                <a:solidFill>
                  <a:schemeClr val="tx1"/>
                </a:solidFill>
              </a:rPr>
              <a:t>messageID</a:t>
            </a:r>
            <a:r>
              <a:rPr lang="en-US" dirty="0">
                <a:solidFill>
                  <a:schemeClr val="tx1"/>
                </a:solidFill>
              </a:rPr>
              <a:t>. Also, have the </a:t>
            </a:r>
            <a:r>
              <a:rPr lang="en-US" dirty="0" err="1">
                <a:solidFill>
                  <a:schemeClr val="tx1"/>
                </a:solidFill>
              </a:rPr>
              <a:t>InterfaceDataExchange</a:t>
            </a:r>
            <a:r>
              <a:rPr lang="en-US" dirty="0">
                <a:solidFill>
                  <a:schemeClr val="tx1"/>
                </a:solidFill>
              </a:rPr>
              <a:t> obtain right and read rights for these messages.</a:t>
            </a:r>
          </a:p>
        </p:txBody>
      </p:sp>
      <p:sp>
        <p:nvSpPr>
          <p:cNvPr id="8" name="Rectangle 7">
            <a:extLst>
              <a:ext uri="{FF2B5EF4-FFF2-40B4-BE49-F238E27FC236}">
                <a16:creationId xmlns:a16="http://schemas.microsoft.com/office/drawing/2014/main" id="{A4708319-1B2B-AB4B-B803-9D43A5F80516}"/>
              </a:ext>
            </a:extLst>
          </p:cNvPr>
          <p:cNvSpPr/>
          <p:nvPr/>
        </p:nvSpPr>
        <p:spPr>
          <a:xfrm>
            <a:off x="553266" y="3824543"/>
            <a:ext cx="13534926" cy="7894469"/>
          </a:xfrm>
          <a:prstGeom prst="rect">
            <a:avLst/>
          </a:prstGeom>
          <a:solidFill>
            <a:srgbClr val="C9B37C">
              <a:alpha val="50000"/>
            </a:srgbClr>
          </a:solidFill>
          <a:ln w="12700"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8580" tIns="68580" rIns="68580" bIns="68580" numCol="1" spcCol="38100" rtlCol="0" anchor="ctr">
            <a:spAutoFit/>
          </a:bodyPr>
          <a:lstStyle/>
          <a:p>
            <a:r>
              <a:rPr lang="en-US" sz="2800" dirty="0"/>
              <a:t>public:</a:t>
            </a:r>
          </a:p>
          <a:p>
            <a:r>
              <a:rPr lang="en-US" sz="2800" dirty="0"/>
              <a:t>    </a:t>
            </a:r>
            <a:r>
              <a:rPr lang="en-US" sz="2800" dirty="0" err="1"/>
              <a:t>InterfaceDataExchange</a:t>
            </a:r>
            <a:r>
              <a:rPr lang="en-US" sz="2800" dirty="0"/>
              <a:t>();</a:t>
            </a:r>
          </a:p>
          <a:p>
            <a:r>
              <a:rPr lang="en-US" sz="2800" dirty="0"/>
              <a:t>    virtual ~</a:t>
            </a:r>
            <a:r>
              <a:rPr lang="en-US" sz="2800" dirty="0" err="1"/>
              <a:t>InterfaceDataExchange</a:t>
            </a:r>
            <a:r>
              <a:rPr lang="en-US" sz="2800" dirty="0"/>
              <a:t>();</a:t>
            </a:r>
          </a:p>
          <a:p>
            <a:r>
              <a:rPr lang="en-US" sz="2800" dirty="0"/>
              <a:t>    virtual bool </a:t>
            </a:r>
            <a:r>
              <a:rPr lang="en-US" sz="2800" dirty="0" err="1"/>
              <a:t>linkProcesses</a:t>
            </a:r>
            <a:r>
              <a:rPr lang="en-US" sz="2800" dirty="0"/>
              <a:t>();  //!&lt;  uses the input process names to</a:t>
            </a:r>
          </a:p>
          <a:p>
            <a:r>
              <a:rPr lang="en-US" sz="2800" dirty="0"/>
              <a:t>    virtual bool </a:t>
            </a:r>
            <a:r>
              <a:rPr lang="en-US" sz="2800" dirty="0" err="1"/>
              <a:t>linkMessages</a:t>
            </a:r>
            <a:r>
              <a:rPr lang="en-US" sz="2800" dirty="0"/>
              <a:t>();  //!&lt; get read/write permission in source/destination buffers</a:t>
            </a:r>
          </a:p>
          <a:p>
            <a:r>
              <a:rPr lang="en-US" sz="2800" dirty="0"/>
              <a:t>    virtual void </a:t>
            </a:r>
            <a:r>
              <a:rPr lang="en-US" sz="2800" dirty="0" err="1"/>
              <a:t>discoverMessages</a:t>
            </a:r>
            <a:r>
              <a:rPr lang="en-US" sz="2800" dirty="0"/>
              <a:t>();  //!&lt; looks for unpublished messages in the buffer and adds them to the list</a:t>
            </a:r>
          </a:p>
          <a:p>
            <a:r>
              <a:rPr lang="en-US" sz="2800" dirty="0"/>
              <a:t>    virtual void </a:t>
            </a:r>
            <a:r>
              <a:rPr lang="en-US" sz="2800" dirty="0" err="1"/>
              <a:t>routeMessages</a:t>
            </a:r>
            <a:r>
              <a:rPr lang="en-US" sz="2800" dirty="0"/>
              <a:t>();  //!&lt; copy message data from source to destination</a:t>
            </a:r>
          </a:p>
          <a:p>
            <a:r>
              <a:rPr lang="en-US" sz="2800" dirty="0"/>
              <a:t>public:</a:t>
            </a:r>
          </a:p>
          <a:p>
            <a:r>
              <a:rPr lang="en-US" sz="2800" dirty="0"/>
              <a:t>    bool </a:t>
            </a:r>
            <a:r>
              <a:rPr lang="en-US" sz="2800" dirty="0" err="1"/>
              <a:t>exchangeActive</a:t>
            </a:r>
            <a:r>
              <a:rPr lang="en-US" sz="2800" dirty="0"/>
              <a:t>;  //!&lt; (-) Flag indicating that exchange is active</a:t>
            </a:r>
          </a:p>
          <a:p>
            <a:r>
              <a:rPr lang="en-US" sz="2800" dirty="0"/>
              <a:t>    </a:t>
            </a:r>
            <a:r>
              <a:rPr lang="en-US" sz="2800" dirty="0" err="1"/>
              <a:t>MessageInterfaceMatch</a:t>
            </a:r>
            <a:r>
              <a:rPr lang="en-US" sz="2800" dirty="0"/>
              <a:t> </a:t>
            </a:r>
            <a:r>
              <a:rPr lang="en-US" sz="2800" dirty="0" err="1"/>
              <a:t>processData</a:t>
            </a:r>
            <a:r>
              <a:rPr lang="en-US" sz="2800" dirty="0"/>
              <a:t>;  //!&lt; Definition of process movement</a:t>
            </a:r>
          </a:p>
          <a:p>
            <a:r>
              <a:rPr lang="en-US" sz="2800" dirty="0"/>
              <a:t>    </a:t>
            </a:r>
            <a:r>
              <a:rPr lang="en-US" sz="2800" dirty="0" err="1"/>
              <a:t>std</a:t>
            </a:r>
            <a:r>
              <a:rPr lang="en-US" sz="2800" dirty="0"/>
              <a:t>::vector&lt;</a:t>
            </a:r>
            <a:r>
              <a:rPr lang="en-US" sz="2800" dirty="0" err="1"/>
              <a:t>MessageInterfaceMatch</a:t>
            </a:r>
            <a:r>
              <a:rPr lang="en-US" sz="2800" dirty="0"/>
              <a:t>&gt; </a:t>
            </a:r>
            <a:r>
              <a:rPr lang="en-US" sz="2800" dirty="0" err="1"/>
              <a:t>messageTraffic</a:t>
            </a:r>
            <a:r>
              <a:rPr lang="en-US" sz="2800" dirty="0"/>
              <a:t>;  //!&lt; Message movement</a:t>
            </a:r>
          </a:p>
          <a:p>
            <a:r>
              <a:rPr lang="en-US" sz="2800" dirty="0"/>
              <a:t>    bool </a:t>
            </a:r>
            <a:r>
              <a:rPr lang="en-US" sz="2800" dirty="0" err="1"/>
              <a:t>needDelete</a:t>
            </a:r>
            <a:r>
              <a:rPr lang="en-US" sz="2800" dirty="0"/>
              <a:t>;  //!&lt; Used by destructor to clear memory for this exchange</a:t>
            </a:r>
          </a:p>
          <a:p>
            <a:r>
              <a:rPr lang="en-US" sz="2800" dirty="0"/>
              <a:t>private:</a:t>
            </a:r>
          </a:p>
          <a:p>
            <a:r>
              <a:rPr lang="en-US" sz="2800" dirty="0"/>
              <a:t>    uint64_t </a:t>
            </a:r>
            <a:r>
              <a:rPr lang="en-US" sz="2800" dirty="0" err="1"/>
              <a:t>msgBufferSize</a:t>
            </a:r>
            <a:r>
              <a:rPr lang="en-US" sz="2800" dirty="0"/>
              <a:t>;  //!&lt; size of message in bytes currently being routed</a:t>
            </a:r>
          </a:p>
          <a:p>
            <a:r>
              <a:rPr lang="en-US" sz="2800" dirty="0"/>
              <a:t>    uint8_t *</a:t>
            </a:r>
            <a:r>
              <a:rPr lang="en-US" sz="2800" dirty="0" err="1"/>
              <a:t>msgBuffer</a:t>
            </a:r>
            <a:r>
              <a:rPr lang="en-US" sz="2800" dirty="0"/>
              <a:t>;</a:t>
            </a:r>
          </a:p>
          <a:p>
            <a:r>
              <a:rPr lang="en-US" sz="2800" dirty="0"/>
              <a:t>};</a:t>
            </a:r>
          </a:p>
        </p:txBody>
      </p:sp>
    </p:spTree>
    <p:extLst>
      <p:ext uri="{BB962C8B-B14F-4D97-AF65-F5344CB8AC3E}">
        <p14:creationId xmlns:p14="http://schemas.microsoft.com/office/powerpoint/2010/main" val="3759182249"/>
      </p:ext>
    </p:extLst>
  </p:cSld>
  <p:clrMapOvr>
    <a:masterClrMapping/>
  </p:clrMapOvr>
  <p:transition spd="med"/>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EFCDC-E216-A84F-846E-0C63BA8D2674}"/>
              </a:ext>
            </a:extLst>
          </p:cNvPr>
          <p:cNvSpPr>
            <a:spLocks noGrp="1"/>
          </p:cNvSpPr>
          <p:nvPr>
            <p:ph type="title"/>
          </p:nvPr>
        </p:nvSpPr>
        <p:spPr/>
        <p:txBody>
          <a:bodyPr/>
          <a:lstStyle/>
          <a:p>
            <a:r>
              <a:rPr lang="en-US" dirty="0"/>
              <a:t>What does </a:t>
            </a:r>
            <a:r>
              <a:rPr lang="en-US" dirty="0" err="1"/>
              <a:t>InterfaceExchangeData</a:t>
            </a:r>
            <a:r>
              <a:rPr lang="en-US" dirty="0"/>
              <a:t>() do?</a:t>
            </a:r>
          </a:p>
        </p:txBody>
      </p:sp>
      <p:cxnSp>
        <p:nvCxnSpPr>
          <p:cNvPr id="6" name="Straight Arrow Connector 5">
            <a:extLst>
              <a:ext uri="{FF2B5EF4-FFF2-40B4-BE49-F238E27FC236}">
                <a16:creationId xmlns:a16="http://schemas.microsoft.com/office/drawing/2014/main" id="{9810BD4D-AA54-F544-8BA3-3B25B1E51B5F}"/>
              </a:ext>
            </a:extLst>
          </p:cNvPr>
          <p:cNvCxnSpPr>
            <a:cxnSpLocks/>
          </p:cNvCxnSpPr>
          <p:nvPr/>
        </p:nvCxnSpPr>
        <p:spPr>
          <a:xfrm flipH="1">
            <a:off x="13564293" y="6734294"/>
            <a:ext cx="1626546" cy="0"/>
          </a:xfrm>
          <a:prstGeom prst="straightConnector1">
            <a:avLst/>
          </a:prstGeom>
          <a:noFill/>
          <a:ln w="762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9" name="TextBox 8">
            <a:extLst>
              <a:ext uri="{FF2B5EF4-FFF2-40B4-BE49-F238E27FC236}">
                <a16:creationId xmlns:a16="http://schemas.microsoft.com/office/drawing/2014/main" id="{5AA55DEF-22F3-3F49-8A7B-06EB8FEE1D19}"/>
              </a:ext>
            </a:extLst>
          </p:cNvPr>
          <p:cNvSpPr txBox="1"/>
          <p:nvPr/>
        </p:nvSpPr>
        <p:spPr>
          <a:xfrm>
            <a:off x="15562336" y="5164636"/>
            <a:ext cx="7524750" cy="313931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822960" rtl="0" fontAlgn="auto" latinLnBrk="0" hangingPunct="0">
              <a:lnSpc>
                <a:spcPct val="100000"/>
              </a:lnSpc>
              <a:spcBef>
                <a:spcPts val="0"/>
              </a:spcBef>
              <a:spcAft>
                <a:spcPts val="0"/>
              </a:spcAft>
              <a:buClrTx/>
              <a:buSzTx/>
              <a:buFontTx/>
              <a:buNone/>
              <a:tabLst/>
            </a:pPr>
            <a:r>
              <a:rPr lang="en-US" dirty="0">
                <a:solidFill>
                  <a:schemeClr val="tx1"/>
                </a:solidFill>
              </a:rPr>
              <a:t>This populates </a:t>
            </a:r>
            <a:r>
              <a:rPr lang="en-US" dirty="0" err="1">
                <a:solidFill>
                  <a:schemeClr val="tx1"/>
                </a:solidFill>
              </a:rPr>
              <a:t>messageTraffic</a:t>
            </a:r>
            <a:r>
              <a:rPr lang="en-US" dirty="0">
                <a:solidFill>
                  <a:schemeClr val="tx1"/>
                </a:solidFill>
              </a:rPr>
              <a:t>. It finds all messages in the destination that aren’t published in the destination and adds them to a list of messages that need to be retrieved from elsewhere (</a:t>
            </a:r>
            <a:r>
              <a:rPr lang="en-US" dirty="0" err="1">
                <a:solidFill>
                  <a:schemeClr val="tx1"/>
                </a:solidFill>
              </a:rPr>
              <a:t>messageTraffic</a:t>
            </a:r>
            <a:r>
              <a:rPr lang="en-US" dirty="0">
                <a:solidFill>
                  <a:schemeClr val="tx1"/>
                </a:solidFill>
              </a:rPr>
              <a:t>).</a:t>
            </a:r>
          </a:p>
        </p:txBody>
      </p:sp>
      <p:sp>
        <p:nvSpPr>
          <p:cNvPr id="8" name="Rectangle 7">
            <a:extLst>
              <a:ext uri="{FF2B5EF4-FFF2-40B4-BE49-F238E27FC236}">
                <a16:creationId xmlns:a16="http://schemas.microsoft.com/office/drawing/2014/main" id="{F0D7C477-30E1-9C40-B1E5-E212E6D54E9E}"/>
              </a:ext>
            </a:extLst>
          </p:cNvPr>
          <p:cNvSpPr/>
          <p:nvPr/>
        </p:nvSpPr>
        <p:spPr>
          <a:xfrm>
            <a:off x="553266" y="3824543"/>
            <a:ext cx="13534926" cy="7894469"/>
          </a:xfrm>
          <a:prstGeom prst="rect">
            <a:avLst/>
          </a:prstGeom>
          <a:solidFill>
            <a:srgbClr val="C9B37C">
              <a:alpha val="50000"/>
            </a:srgbClr>
          </a:solidFill>
          <a:ln w="12700"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8580" tIns="68580" rIns="68580" bIns="68580" numCol="1" spcCol="38100" rtlCol="0" anchor="ctr">
            <a:spAutoFit/>
          </a:bodyPr>
          <a:lstStyle/>
          <a:p>
            <a:r>
              <a:rPr lang="en-US" sz="2800" dirty="0"/>
              <a:t>public:</a:t>
            </a:r>
          </a:p>
          <a:p>
            <a:r>
              <a:rPr lang="en-US" sz="2800" dirty="0"/>
              <a:t>    </a:t>
            </a:r>
            <a:r>
              <a:rPr lang="en-US" sz="2800" dirty="0" err="1"/>
              <a:t>InterfaceDataExchange</a:t>
            </a:r>
            <a:r>
              <a:rPr lang="en-US" sz="2800" dirty="0"/>
              <a:t>();</a:t>
            </a:r>
          </a:p>
          <a:p>
            <a:r>
              <a:rPr lang="en-US" sz="2800" dirty="0"/>
              <a:t>    virtual ~</a:t>
            </a:r>
            <a:r>
              <a:rPr lang="en-US" sz="2800" dirty="0" err="1"/>
              <a:t>InterfaceDataExchange</a:t>
            </a:r>
            <a:r>
              <a:rPr lang="en-US" sz="2800" dirty="0"/>
              <a:t>();</a:t>
            </a:r>
          </a:p>
          <a:p>
            <a:r>
              <a:rPr lang="en-US" sz="2800" dirty="0"/>
              <a:t>    virtual bool </a:t>
            </a:r>
            <a:r>
              <a:rPr lang="en-US" sz="2800" dirty="0" err="1"/>
              <a:t>linkProcesses</a:t>
            </a:r>
            <a:r>
              <a:rPr lang="en-US" sz="2800" dirty="0"/>
              <a:t>();  //!&lt;  uses the input process names to</a:t>
            </a:r>
          </a:p>
          <a:p>
            <a:r>
              <a:rPr lang="en-US" sz="2800" dirty="0"/>
              <a:t>    virtual bool </a:t>
            </a:r>
            <a:r>
              <a:rPr lang="en-US" sz="2800" dirty="0" err="1"/>
              <a:t>linkMessages</a:t>
            </a:r>
            <a:r>
              <a:rPr lang="en-US" sz="2800" dirty="0"/>
              <a:t>();  //!&lt; get read/write permission in source/destination buffers</a:t>
            </a:r>
          </a:p>
          <a:p>
            <a:r>
              <a:rPr lang="en-US" sz="2800" dirty="0"/>
              <a:t>    virtual void </a:t>
            </a:r>
            <a:r>
              <a:rPr lang="en-US" sz="2800" dirty="0" err="1"/>
              <a:t>discoverMessages</a:t>
            </a:r>
            <a:r>
              <a:rPr lang="en-US" sz="2800" dirty="0"/>
              <a:t>();  //!&lt; looks for unpublished messages in the buffer and adds them to the list</a:t>
            </a:r>
          </a:p>
          <a:p>
            <a:r>
              <a:rPr lang="en-US" sz="2800" dirty="0"/>
              <a:t>    virtual void </a:t>
            </a:r>
            <a:r>
              <a:rPr lang="en-US" sz="2800" dirty="0" err="1"/>
              <a:t>routeMessages</a:t>
            </a:r>
            <a:r>
              <a:rPr lang="en-US" sz="2800" dirty="0"/>
              <a:t>();  //!&lt; copy message data from source to destination</a:t>
            </a:r>
          </a:p>
          <a:p>
            <a:r>
              <a:rPr lang="en-US" sz="2800" dirty="0"/>
              <a:t>public:</a:t>
            </a:r>
          </a:p>
          <a:p>
            <a:r>
              <a:rPr lang="en-US" sz="2800" dirty="0"/>
              <a:t>    bool </a:t>
            </a:r>
            <a:r>
              <a:rPr lang="en-US" sz="2800" dirty="0" err="1"/>
              <a:t>exchangeActive</a:t>
            </a:r>
            <a:r>
              <a:rPr lang="en-US" sz="2800" dirty="0"/>
              <a:t>;  //!&lt; (-) Flag indicating that exchange is active</a:t>
            </a:r>
          </a:p>
          <a:p>
            <a:r>
              <a:rPr lang="en-US" sz="2800" dirty="0"/>
              <a:t>    </a:t>
            </a:r>
            <a:r>
              <a:rPr lang="en-US" sz="2800" dirty="0" err="1"/>
              <a:t>MessageInterfaceMatch</a:t>
            </a:r>
            <a:r>
              <a:rPr lang="en-US" sz="2800" dirty="0"/>
              <a:t> </a:t>
            </a:r>
            <a:r>
              <a:rPr lang="en-US" sz="2800" dirty="0" err="1"/>
              <a:t>processData</a:t>
            </a:r>
            <a:r>
              <a:rPr lang="en-US" sz="2800" dirty="0"/>
              <a:t>;  //!&lt; Definition of process movement</a:t>
            </a:r>
          </a:p>
          <a:p>
            <a:r>
              <a:rPr lang="en-US" sz="2800" dirty="0"/>
              <a:t>    </a:t>
            </a:r>
            <a:r>
              <a:rPr lang="en-US" sz="2800" dirty="0" err="1"/>
              <a:t>std</a:t>
            </a:r>
            <a:r>
              <a:rPr lang="en-US" sz="2800" dirty="0"/>
              <a:t>::vector&lt;</a:t>
            </a:r>
            <a:r>
              <a:rPr lang="en-US" sz="2800" dirty="0" err="1"/>
              <a:t>MessageInterfaceMatch</a:t>
            </a:r>
            <a:r>
              <a:rPr lang="en-US" sz="2800" dirty="0"/>
              <a:t>&gt; </a:t>
            </a:r>
            <a:r>
              <a:rPr lang="en-US" sz="2800" dirty="0" err="1"/>
              <a:t>messageTraffic</a:t>
            </a:r>
            <a:r>
              <a:rPr lang="en-US" sz="2800" dirty="0"/>
              <a:t>;  //!&lt; Message movement</a:t>
            </a:r>
          </a:p>
          <a:p>
            <a:r>
              <a:rPr lang="en-US" sz="2800" dirty="0"/>
              <a:t>    bool </a:t>
            </a:r>
            <a:r>
              <a:rPr lang="en-US" sz="2800" dirty="0" err="1"/>
              <a:t>needDelete</a:t>
            </a:r>
            <a:r>
              <a:rPr lang="en-US" sz="2800" dirty="0"/>
              <a:t>;  //!&lt; Used by destructor to clear memory for this exchange</a:t>
            </a:r>
          </a:p>
          <a:p>
            <a:r>
              <a:rPr lang="en-US" sz="2800" dirty="0"/>
              <a:t>private:</a:t>
            </a:r>
          </a:p>
          <a:p>
            <a:r>
              <a:rPr lang="en-US" sz="2800" dirty="0"/>
              <a:t>    uint64_t </a:t>
            </a:r>
            <a:r>
              <a:rPr lang="en-US" sz="2800" dirty="0" err="1"/>
              <a:t>msgBufferSize</a:t>
            </a:r>
            <a:r>
              <a:rPr lang="en-US" sz="2800" dirty="0"/>
              <a:t>;  //!&lt; size of message in bytes currently being routed</a:t>
            </a:r>
          </a:p>
          <a:p>
            <a:r>
              <a:rPr lang="en-US" sz="2800" dirty="0"/>
              <a:t>    uint8_t *</a:t>
            </a:r>
            <a:r>
              <a:rPr lang="en-US" sz="2800" dirty="0" err="1"/>
              <a:t>msgBuffer</a:t>
            </a:r>
            <a:r>
              <a:rPr lang="en-US" sz="2800" dirty="0"/>
              <a:t>;</a:t>
            </a:r>
          </a:p>
          <a:p>
            <a:r>
              <a:rPr lang="en-US" sz="2800" dirty="0"/>
              <a:t>};</a:t>
            </a:r>
          </a:p>
        </p:txBody>
      </p:sp>
    </p:spTree>
    <p:extLst>
      <p:ext uri="{BB962C8B-B14F-4D97-AF65-F5344CB8AC3E}">
        <p14:creationId xmlns:p14="http://schemas.microsoft.com/office/powerpoint/2010/main" val="226595882"/>
      </p:ext>
    </p:extLst>
  </p:cSld>
  <p:clrMapOvr>
    <a:masterClrMapping/>
  </p:clrMapOvr>
  <p:transition spd="med"/>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EFCDC-E216-A84F-846E-0C63BA8D2674}"/>
              </a:ext>
            </a:extLst>
          </p:cNvPr>
          <p:cNvSpPr>
            <a:spLocks noGrp="1"/>
          </p:cNvSpPr>
          <p:nvPr>
            <p:ph type="title"/>
          </p:nvPr>
        </p:nvSpPr>
        <p:spPr/>
        <p:txBody>
          <a:bodyPr/>
          <a:lstStyle/>
          <a:p>
            <a:r>
              <a:rPr lang="en-US" dirty="0"/>
              <a:t>What does </a:t>
            </a:r>
            <a:r>
              <a:rPr lang="en-US" dirty="0" err="1"/>
              <a:t>InterfaceExchangeData</a:t>
            </a:r>
            <a:r>
              <a:rPr lang="en-US" dirty="0"/>
              <a:t>() do?</a:t>
            </a:r>
          </a:p>
        </p:txBody>
      </p:sp>
      <p:cxnSp>
        <p:nvCxnSpPr>
          <p:cNvPr id="6" name="Straight Arrow Connector 5">
            <a:extLst>
              <a:ext uri="{FF2B5EF4-FFF2-40B4-BE49-F238E27FC236}">
                <a16:creationId xmlns:a16="http://schemas.microsoft.com/office/drawing/2014/main" id="{9810BD4D-AA54-F544-8BA3-3B25B1E51B5F}"/>
              </a:ext>
            </a:extLst>
          </p:cNvPr>
          <p:cNvCxnSpPr>
            <a:cxnSpLocks/>
          </p:cNvCxnSpPr>
          <p:nvPr/>
        </p:nvCxnSpPr>
        <p:spPr>
          <a:xfrm flipH="1">
            <a:off x="13593790" y="7589700"/>
            <a:ext cx="1626546" cy="0"/>
          </a:xfrm>
          <a:prstGeom prst="straightConnector1">
            <a:avLst/>
          </a:prstGeom>
          <a:noFill/>
          <a:ln w="762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9" name="TextBox 8">
            <a:extLst>
              <a:ext uri="{FF2B5EF4-FFF2-40B4-BE49-F238E27FC236}">
                <a16:creationId xmlns:a16="http://schemas.microsoft.com/office/drawing/2014/main" id="{5AA55DEF-22F3-3F49-8A7B-06EB8FEE1D19}"/>
              </a:ext>
            </a:extLst>
          </p:cNvPr>
          <p:cNvSpPr txBox="1"/>
          <p:nvPr/>
        </p:nvSpPr>
        <p:spPr>
          <a:xfrm>
            <a:off x="15562336" y="6266262"/>
            <a:ext cx="7524750" cy="264687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822960" rtl="0" fontAlgn="auto" latinLnBrk="0" hangingPunct="0">
              <a:lnSpc>
                <a:spcPct val="100000"/>
              </a:lnSpc>
              <a:spcBef>
                <a:spcPts val="0"/>
              </a:spcBef>
              <a:spcAft>
                <a:spcPts val="0"/>
              </a:spcAft>
              <a:buClrTx/>
              <a:buSzTx/>
              <a:buFontTx/>
              <a:buNone/>
              <a:tabLst/>
            </a:pPr>
            <a:r>
              <a:rPr lang="en-US" dirty="0">
                <a:solidFill>
                  <a:schemeClr val="tx1"/>
                </a:solidFill>
              </a:rPr>
              <a:t>For each message in message traffic, route it from source to destination, only IF it has been written since last routed, according to the </a:t>
            </a:r>
            <a:r>
              <a:rPr lang="en-US" dirty="0" err="1">
                <a:solidFill>
                  <a:schemeClr val="tx1"/>
                </a:solidFill>
              </a:rPr>
              <a:t>MessageInterfaceMatch</a:t>
            </a:r>
            <a:r>
              <a:rPr lang="en-US" dirty="0">
                <a:solidFill>
                  <a:schemeClr val="tx1"/>
                </a:solidFill>
              </a:rPr>
              <a:t> </a:t>
            </a:r>
            <a:r>
              <a:rPr lang="en-US" dirty="0" err="1">
                <a:solidFill>
                  <a:schemeClr val="tx1"/>
                </a:solidFill>
              </a:rPr>
              <a:t>updateCounter</a:t>
            </a:r>
            <a:r>
              <a:rPr lang="en-US" dirty="0">
                <a:solidFill>
                  <a:schemeClr val="tx1"/>
                </a:solidFill>
              </a:rPr>
              <a:t> for that message.</a:t>
            </a:r>
          </a:p>
        </p:txBody>
      </p:sp>
      <p:sp>
        <p:nvSpPr>
          <p:cNvPr id="8" name="Rectangle 7">
            <a:extLst>
              <a:ext uri="{FF2B5EF4-FFF2-40B4-BE49-F238E27FC236}">
                <a16:creationId xmlns:a16="http://schemas.microsoft.com/office/drawing/2014/main" id="{5BEFE4C1-1760-5E47-BFDC-D3DD5197CFBD}"/>
              </a:ext>
            </a:extLst>
          </p:cNvPr>
          <p:cNvSpPr/>
          <p:nvPr/>
        </p:nvSpPr>
        <p:spPr>
          <a:xfrm>
            <a:off x="553266" y="3824543"/>
            <a:ext cx="13534926" cy="7894469"/>
          </a:xfrm>
          <a:prstGeom prst="rect">
            <a:avLst/>
          </a:prstGeom>
          <a:solidFill>
            <a:srgbClr val="C9B37C">
              <a:alpha val="50000"/>
            </a:srgbClr>
          </a:solidFill>
          <a:ln w="12700"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8580" tIns="68580" rIns="68580" bIns="68580" numCol="1" spcCol="38100" rtlCol="0" anchor="ctr">
            <a:spAutoFit/>
          </a:bodyPr>
          <a:lstStyle/>
          <a:p>
            <a:r>
              <a:rPr lang="en-US" sz="2800" dirty="0"/>
              <a:t>public:</a:t>
            </a:r>
          </a:p>
          <a:p>
            <a:r>
              <a:rPr lang="en-US" sz="2800" dirty="0"/>
              <a:t>    </a:t>
            </a:r>
            <a:r>
              <a:rPr lang="en-US" sz="2800" dirty="0" err="1"/>
              <a:t>InterfaceDataExchange</a:t>
            </a:r>
            <a:r>
              <a:rPr lang="en-US" sz="2800" dirty="0"/>
              <a:t>();</a:t>
            </a:r>
          </a:p>
          <a:p>
            <a:r>
              <a:rPr lang="en-US" sz="2800" dirty="0"/>
              <a:t>    virtual ~</a:t>
            </a:r>
            <a:r>
              <a:rPr lang="en-US" sz="2800" dirty="0" err="1"/>
              <a:t>InterfaceDataExchange</a:t>
            </a:r>
            <a:r>
              <a:rPr lang="en-US" sz="2800" dirty="0"/>
              <a:t>();</a:t>
            </a:r>
          </a:p>
          <a:p>
            <a:r>
              <a:rPr lang="en-US" sz="2800" dirty="0"/>
              <a:t>    virtual bool </a:t>
            </a:r>
            <a:r>
              <a:rPr lang="en-US" sz="2800" dirty="0" err="1"/>
              <a:t>linkProcesses</a:t>
            </a:r>
            <a:r>
              <a:rPr lang="en-US" sz="2800" dirty="0"/>
              <a:t>();  //!&lt;  uses the input process names to</a:t>
            </a:r>
          </a:p>
          <a:p>
            <a:r>
              <a:rPr lang="en-US" sz="2800" dirty="0"/>
              <a:t>    virtual bool </a:t>
            </a:r>
            <a:r>
              <a:rPr lang="en-US" sz="2800" dirty="0" err="1"/>
              <a:t>linkMessages</a:t>
            </a:r>
            <a:r>
              <a:rPr lang="en-US" sz="2800" dirty="0"/>
              <a:t>();  //!&lt; get read/write permission in source/destination buffers</a:t>
            </a:r>
          </a:p>
          <a:p>
            <a:r>
              <a:rPr lang="en-US" sz="2800" dirty="0"/>
              <a:t>    virtual void </a:t>
            </a:r>
            <a:r>
              <a:rPr lang="en-US" sz="2800" dirty="0" err="1"/>
              <a:t>discoverMessages</a:t>
            </a:r>
            <a:r>
              <a:rPr lang="en-US" sz="2800" dirty="0"/>
              <a:t>();  //!&lt; looks for unpublished messages in the buffer and adds them to the list</a:t>
            </a:r>
          </a:p>
          <a:p>
            <a:r>
              <a:rPr lang="en-US" sz="2800" dirty="0"/>
              <a:t>    virtual void </a:t>
            </a:r>
            <a:r>
              <a:rPr lang="en-US" sz="2800" dirty="0" err="1"/>
              <a:t>routeMessages</a:t>
            </a:r>
            <a:r>
              <a:rPr lang="en-US" sz="2800" dirty="0"/>
              <a:t>();  //!&lt; copy message data from source to destination</a:t>
            </a:r>
          </a:p>
          <a:p>
            <a:r>
              <a:rPr lang="en-US" sz="2800" dirty="0"/>
              <a:t>public:</a:t>
            </a:r>
          </a:p>
          <a:p>
            <a:r>
              <a:rPr lang="en-US" sz="2800" dirty="0"/>
              <a:t>    bool </a:t>
            </a:r>
            <a:r>
              <a:rPr lang="en-US" sz="2800" dirty="0" err="1"/>
              <a:t>exchangeActive</a:t>
            </a:r>
            <a:r>
              <a:rPr lang="en-US" sz="2800" dirty="0"/>
              <a:t>;  //!&lt; (-) Flag indicating that exchange is active</a:t>
            </a:r>
          </a:p>
          <a:p>
            <a:r>
              <a:rPr lang="en-US" sz="2800" dirty="0"/>
              <a:t>    </a:t>
            </a:r>
            <a:r>
              <a:rPr lang="en-US" sz="2800" dirty="0" err="1"/>
              <a:t>MessageInterfaceMatch</a:t>
            </a:r>
            <a:r>
              <a:rPr lang="en-US" sz="2800" dirty="0"/>
              <a:t> </a:t>
            </a:r>
            <a:r>
              <a:rPr lang="en-US" sz="2800" dirty="0" err="1"/>
              <a:t>processData</a:t>
            </a:r>
            <a:r>
              <a:rPr lang="en-US" sz="2800" dirty="0"/>
              <a:t>;  //!&lt; Definition of process movement</a:t>
            </a:r>
          </a:p>
          <a:p>
            <a:r>
              <a:rPr lang="en-US" sz="2800" dirty="0"/>
              <a:t>    </a:t>
            </a:r>
            <a:r>
              <a:rPr lang="en-US" sz="2800" dirty="0" err="1"/>
              <a:t>std</a:t>
            </a:r>
            <a:r>
              <a:rPr lang="en-US" sz="2800" dirty="0"/>
              <a:t>::vector&lt;</a:t>
            </a:r>
            <a:r>
              <a:rPr lang="en-US" sz="2800" dirty="0" err="1"/>
              <a:t>MessageInterfaceMatch</a:t>
            </a:r>
            <a:r>
              <a:rPr lang="en-US" sz="2800" dirty="0"/>
              <a:t>&gt; </a:t>
            </a:r>
            <a:r>
              <a:rPr lang="en-US" sz="2800" dirty="0" err="1"/>
              <a:t>messageTraffic</a:t>
            </a:r>
            <a:r>
              <a:rPr lang="en-US" sz="2800" dirty="0"/>
              <a:t>;  //!&lt; Message movement</a:t>
            </a:r>
          </a:p>
          <a:p>
            <a:r>
              <a:rPr lang="en-US" sz="2800" dirty="0"/>
              <a:t>    bool </a:t>
            </a:r>
            <a:r>
              <a:rPr lang="en-US" sz="2800" dirty="0" err="1"/>
              <a:t>needDelete</a:t>
            </a:r>
            <a:r>
              <a:rPr lang="en-US" sz="2800" dirty="0"/>
              <a:t>;  //!&lt; Used by destructor to clear memory for this exchange</a:t>
            </a:r>
          </a:p>
          <a:p>
            <a:r>
              <a:rPr lang="en-US" sz="2800" dirty="0"/>
              <a:t>private:</a:t>
            </a:r>
          </a:p>
          <a:p>
            <a:r>
              <a:rPr lang="en-US" sz="2800" dirty="0"/>
              <a:t>    uint64_t </a:t>
            </a:r>
            <a:r>
              <a:rPr lang="en-US" sz="2800" dirty="0" err="1"/>
              <a:t>msgBufferSize</a:t>
            </a:r>
            <a:r>
              <a:rPr lang="en-US" sz="2800" dirty="0"/>
              <a:t>;  //!&lt; size of message in bytes currently being routed</a:t>
            </a:r>
          </a:p>
          <a:p>
            <a:r>
              <a:rPr lang="en-US" sz="2800" dirty="0"/>
              <a:t>    uint8_t *</a:t>
            </a:r>
            <a:r>
              <a:rPr lang="en-US" sz="2800" dirty="0" err="1"/>
              <a:t>msgBuffer</a:t>
            </a:r>
            <a:r>
              <a:rPr lang="en-US" sz="2800" dirty="0"/>
              <a:t>;</a:t>
            </a:r>
          </a:p>
          <a:p>
            <a:r>
              <a:rPr lang="en-US" sz="2800" dirty="0"/>
              <a:t>};</a:t>
            </a:r>
          </a:p>
        </p:txBody>
      </p:sp>
    </p:spTree>
    <p:extLst>
      <p:ext uri="{BB962C8B-B14F-4D97-AF65-F5344CB8AC3E}">
        <p14:creationId xmlns:p14="http://schemas.microsoft.com/office/powerpoint/2010/main" val="2276896490"/>
      </p:ext>
    </p:extLst>
  </p:cSld>
  <p:clrMapOvr>
    <a:masterClrMapping/>
  </p:clrMapOvr>
  <p:transition spd="med"/>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EFCDC-E216-A84F-846E-0C63BA8D2674}"/>
              </a:ext>
            </a:extLst>
          </p:cNvPr>
          <p:cNvSpPr>
            <a:spLocks noGrp="1"/>
          </p:cNvSpPr>
          <p:nvPr>
            <p:ph type="title"/>
          </p:nvPr>
        </p:nvSpPr>
        <p:spPr/>
        <p:txBody>
          <a:bodyPr/>
          <a:lstStyle/>
          <a:p>
            <a:r>
              <a:rPr lang="en-US" dirty="0"/>
              <a:t>What is </a:t>
            </a:r>
            <a:r>
              <a:rPr lang="en-US" dirty="0" err="1"/>
              <a:t>SysInterface</a:t>
            </a:r>
            <a:r>
              <a:rPr lang="en-US" dirty="0"/>
              <a:t>()?</a:t>
            </a:r>
          </a:p>
        </p:txBody>
      </p:sp>
      <p:cxnSp>
        <p:nvCxnSpPr>
          <p:cNvPr id="6" name="Straight Arrow Connector 5">
            <a:extLst>
              <a:ext uri="{FF2B5EF4-FFF2-40B4-BE49-F238E27FC236}">
                <a16:creationId xmlns:a16="http://schemas.microsoft.com/office/drawing/2014/main" id="{9810BD4D-AA54-F544-8BA3-3B25B1E51B5F}"/>
              </a:ext>
            </a:extLst>
          </p:cNvPr>
          <p:cNvCxnSpPr>
            <a:cxnSpLocks/>
          </p:cNvCxnSpPr>
          <p:nvPr/>
        </p:nvCxnSpPr>
        <p:spPr>
          <a:xfrm flipH="1">
            <a:off x="13421034" y="9831459"/>
            <a:ext cx="1533831" cy="0"/>
          </a:xfrm>
          <a:prstGeom prst="straightConnector1">
            <a:avLst/>
          </a:prstGeom>
          <a:noFill/>
          <a:ln w="762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9" name="TextBox 8">
            <a:extLst>
              <a:ext uri="{FF2B5EF4-FFF2-40B4-BE49-F238E27FC236}">
                <a16:creationId xmlns:a16="http://schemas.microsoft.com/office/drawing/2014/main" id="{5AA55DEF-22F3-3F49-8A7B-06EB8FEE1D19}"/>
              </a:ext>
            </a:extLst>
          </p:cNvPr>
          <p:cNvSpPr txBox="1"/>
          <p:nvPr/>
        </p:nvSpPr>
        <p:spPr>
          <a:xfrm>
            <a:off x="15827810" y="9402856"/>
            <a:ext cx="7524750" cy="6771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822960" rtl="0" fontAlgn="auto" latinLnBrk="0" hangingPunct="0">
              <a:lnSpc>
                <a:spcPct val="100000"/>
              </a:lnSpc>
              <a:spcBef>
                <a:spcPts val="0"/>
              </a:spcBef>
              <a:spcAft>
                <a:spcPts val="0"/>
              </a:spcAft>
              <a:buClrTx/>
              <a:buSzTx/>
              <a:buFontTx/>
              <a:buNone/>
              <a:tabLst/>
            </a:pPr>
            <a:r>
              <a:rPr lang="en-US" dirty="0">
                <a:solidFill>
                  <a:schemeClr val="tx1"/>
                </a:solidFill>
              </a:rPr>
              <a:t>Used in </a:t>
            </a:r>
            <a:r>
              <a:rPr lang="en-US" dirty="0" err="1">
                <a:solidFill>
                  <a:schemeClr val="tx1"/>
                </a:solidFill>
              </a:rPr>
              <a:t>routeInputs</a:t>
            </a:r>
            <a:r>
              <a:rPr lang="en-US" dirty="0">
                <a:solidFill>
                  <a:schemeClr val="tx1"/>
                </a:solidFill>
              </a:rPr>
              <a:t> to not route if false.</a:t>
            </a:r>
            <a:endParaRPr lang="en-US" dirty="0">
              <a:solidFill>
                <a:srgbClr val="FF0000"/>
              </a:solidFill>
            </a:endParaRPr>
          </a:p>
        </p:txBody>
      </p:sp>
      <p:sp>
        <p:nvSpPr>
          <p:cNvPr id="7" name="Rectangle 6">
            <a:extLst>
              <a:ext uri="{FF2B5EF4-FFF2-40B4-BE49-F238E27FC236}">
                <a16:creationId xmlns:a16="http://schemas.microsoft.com/office/drawing/2014/main" id="{C11592DF-4F5E-DD45-AF60-0732F492D476}"/>
              </a:ext>
            </a:extLst>
          </p:cNvPr>
          <p:cNvSpPr>
            <a:spLocks/>
          </p:cNvSpPr>
          <p:nvPr/>
        </p:nvSpPr>
        <p:spPr>
          <a:xfrm>
            <a:off x="539419" y="8922220"/>
            <a:ext cx="13534926" cy="2388850"/>
          </a:xfrm>
          <a:prstGeom prst="rect">
            <a:avLst/>
          </a:prstGeom>
          <a:noFill/>
          <a:ln w="76200">
            <a:solidFill>
              <a:schemeClr val="tx1"/>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68580" tIns="68580" rIns="68580" bIns="68580" numCol="1" spcCol="38100" rtlCol="0" anchor="ctr">
            <a:spAutoFit/>
          </a:bodyPr>
          <a:lstStyle/>
          <a:p>
            <a:pPr marL="0" marR="0" indent="0" algn="ctr" defTabSz="822960" rtl="0" fontAlgn="auto" latinLnBrk="0" hangingPunct="0">
              <a:lnSpc>
                <a:spcPct val="100000"/>
              </a:lnSpc>
              <a:spcBef>
                <a:spcPts val="0"/>
              </a:spcBef>
              <a:spcAft>
                <a:spcPts val="0"/>
              </a:spcAft>
              <a:buClrTx/>
              <a:buSzTx/>
              <a:buFontTx/>
              <a:buNone/>
              <a:tabLst/>
            </a:pPr>
            <a:endParaRPr kumimoji="0" lang="en-US" sz="5000" b="0" i="0" u="none" strike="noStrike" cap="none" spc="0" normalizeH="0" baseline="0">
              <a:ln>
                <a:noFill/>
              </a:ln>
              <a:solidFill>
                <a:srgbClr val="000000"/>
              </a:solidFill>
              <a:effectLst/>
              <a:uFillTx/>
              <a:latin typeface="Helvetica Neue Light"/>
              <a:ea typeface="Helvetica Neue Light"/>
              <a:cs typeface="Helvetica Neue Light"/>
              <a:sym typeface="Helvetica Neue Light"/>
            </a:endParaRPr>
          </a:p>
        </p:txBody>
      </p:sp>
      <p:sp>
        <p:nvSpPr>
          <p:cNvPr id="8" name="TextBox 7">
            <a:extLst>
              <a:ext uri="{FF2B5EF4-FFF2-40B4-BE49-F238E27FC236}">
                <a16:creationId xmlns:a16="http://schemas.microsoft.com/office/drawing/2014/main" id="{C8412D82-CC3E-164E-93E7-3FAACD7CC42B}"/>
              </a:ext>
            </a:extLst>
          </p:cNvPr>
          <p:cNvSpPr txBox="1"/>
          <p:nvPr/>
        </p:nvSpPr>
        <p:spPr>
          <a:xfrm>
            <a:off x="2824648" y="2393298"/>
            <a:ext cx="7524750" cy="16619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822960" rtl="0" fontAlgn="auto" latinLnBrk="0" hangingPunct="0">
              <a:lnSpc>
                <a:spcPct val="100000"/>
              </a:lnSpc>
              <a:spcBef>
                <a:spcPts val="0"/>
              </a:spcBef>
              <a:spcAft>
                <a:spcPts val="0"/>
              </a:spcAft>
              <a:buClrTx/>
              <a:buSzTx/>
              <a:buFontTx/>
              <a:buNone/>
              <a:tabLst/>
            </a:pPr>
            <a:r>
              <a:rPr lang="en-US" dirty="0">
                <a:solidFill>
                  <a:schemeClr val="tx1"/>
                </a:solidFill>
              </a:rPr>
              <a:t>Finally, back to </a:t>
            </a:r>
            <a:r>
              <a:rPr lang="en-US" dirty="0" err="1">
                <a:solidFill>
                  <a:schemeClr val="tx1"/>
                </a:solidFill>
              </a:rPr>
              <a:t>SysInterface</a:t>
            </a:r>
            <a:r>
              <a:rPr lang="en-US" dirty="0">
                <a:solidFill>
                  <a:schemeClr val="tx1"/>
                </a:solidFill>
              </a:rPr>
              <a:t>. You’ll see that </a:t>
            </a:r>
            <a:r>
              <a:rPr lang="en-US" dirty="0" err="1">
                <a:solidFill>
                  <a:schemeClr val="tx1"/>
                </a:solidFill>
              </a:rPr>
              <a:t>InterfaceExchangeData</a:t>
            </a:r>
            <a:r>
              <a:rPr lang="en-US" dirty="0">
                <a:solidFill>
                  <a:schemeClr val="tx1"/>
                </a:solidFill>
              </a:rPr>
              <a:t> did most of the hard work already.</a:t>
            </a:r>
            <a:endParaRPr lang="en-US" dirty="0">
              <a:solidFill>
                <a:srgbClr val="FF0000"/>
              </a:solidFill>
            </a:endParaRPr>
          </a:p>
        </p:txBody>
      </p:sp>
      <p:sp>
        <p:nvSpPr>
          <p:cNvPr id="11" name="Rectangle 10">
            <a:extLst>
              <a:ext uri="{FF2B5EF4-FFF2-40B4-BE49-F238E27FC236}">
                <a16:creationId xmlns:a16="http://schemas.microsoft.com/office/drawing/2014/main" id="{2DFDC3F2-833C-C846-980C-3ADA34A87A07}"/>
              </a:ext>
            </a:extLst>
          </p:cNvPr>
          <p:cNvSpPr/>
          <p:nvPr/>
        </p:nvSpPr>
        <p:spPr>
          <a:xfrm>
            <a:off x="539418" y="4247597"/>
            <a:ext cx="13534926" cy="7063472"/>
          </a:xfrm>
          <a:prstGeom prst="rect">
            <a:avLst/>
          </a:prstGeom>
          <a:solidFill>
            <a:srgbClr val="C9B37C">
              <a:alpha val="50000"/>
            </a:srgbClr>
          </a:solidFill>
          <a:ln w="12700"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8580" tIns="68580" rIns="68580" bIns="68580" numCol="1" spcCol="38100" rtlCol="0" anchor="ctr">
            <a:spAutoFit/>
          </a:bodyPr>
          <a:lstStyle/>
          <a:p>
            <a:r>
              <a:rPr lang="en-US" sz="2500" b="1" dirty="0"/>
              <a:t>public</a:t>
            </a:r>
            <a:r>
              <a:rPr lang="en-US" sz="2500" dirty="0"/>
              <a:t>:</a:t>
            </a:r>
            <a:br>
              <a:rPr lang="en-US" sz="2500" dirty="0"/>
            </a:br>
            <a:r>
              <a:rPr lang="en-US" sz="2500" dirty="0"/>
              <a:t>    </a:t>
            </a:r>
            <a:r>
              <a:rPr lang="en-US" sz="2500" dirty="0" err="1"/>
              <a:t>SysInterface</a:t>
            </a:r>
            <a:r>
              <a:rPr lang="en-US" sz="2500" dirty="0"/>
              <a:t>();</a:t>
            </a:r>
            <a:br>
              <a:rPr lang="en-US" sz="2500" dirty="0"/>
            </a:br>
            <a:r>
              <a:rPr lang="en-US" sz="2500" dirty="0"/>
              <a:t>    </a:t>
            </a:r>
            <a:r>
              <a:rPr lang="en-US" sz="2500" b="1" dirty="0"/>
              <a:t>virtual </a:t>
            </a:r>
            <a:r>
              <a:rPr lang="en-US" sz="2500" dirty="0"/>
              <a:t>~</a:t>
            </a:r>
            <a:r>
              <a:rPr lang="en-US" sz="2500" dirty="0" err="1"/>
              <a:t>SysInterface</a:t>
            </a:r>
            <a:r>
              <a:rPr lang="en-US" sz="2500" dirty="0"/>
              <a:t>();</a:t>
            </a:r>
            <a:br>
              <a:rPr lang="en-US" sz="2500" dirty="0"/>
            </a:br>
            <a:r>
              <a:rPr lang="en-US" sz="2500" dirty="0"/>
              <a:t>    </a:t>
            </a:r>
            <a:r>
              <a:rPr lang="en-US" sz="2500" b="1" dirty="0"/>
              <a:t>void </a:t>
            </a:r>
            <a:r>
              <a:rPr lang="en-US" sz="2500" dirty="0" err="1"/>
              <a:t>addNewInterface</a:t>
            </a:r>
            <a:r>
              <a:rPr lang="en-US" sz="2500" dirty="0"/>
              <a:t>(</a:t>
            </a:r>
            <a:r>
              <a:rPr lang="en-US" sz="2500" dirty="0" err="1"/>
              <a:t>std</a:t>
            </a:r>
            <a:r>
              <a:rPr lang="en-US" sz="2500" dirty="0"/>
              <a:t>::string from, </a:t>
            </a:r>
            <a:r>
              <a:rPr lang="en-US" sz="2500" dirty="0" err="1"/>
              <a:t>std</a:t>
            </a:r>
            <a:r>
              <a:rPr lang="en-US" sz="2500" dirty="0"/>
              <a:t>::string to, </a:t>
            </a:r>
            <a:r>
              <a:rPr lang="en-US" sz="2500" dirty="0" err="1"/>
              <a:t>std</a:t>
            </a:r>
            <a:r>
              <a:rPr lang="en-US" sz="2500" dirty="0"/>
              <a:t>::string </a:t>
            </a:r>
            <a:r>
              <a:rPr lang="en-US" sz="2500" dirty="0" err="1"/>
              <a:t>intName</a:t>
            </a:r>
            <a:r>
              <a:rPr lang="en-US" sz="2500" dirty="0"/>
              <a:t>="");</a:t>
            </a:r>
            <a:br>
              <a:rPr lang="en-US" sz="2500" dirty="0"/>
            </a:br>
            <a:r>
              <a:rPr lang="en-US" sz="2500" dirty="0"/>
              <a:t>    </a:t>
            </a:r>
            <a:r>
              <a:rPr lang="en-US" sz="2500" b="1" dirty="0"/>
              <a:t>void </a:t>
            </a:r>
            <a:r>
              <a:rPr lang="en-US" sz="2500" dirty="0" err="1"/>
              <a:t>addNewInterface</a:t>
            </a:r>
            <a:r>
              <a:rPr lang="en-US" sz="2500" dirty="0"/>
              <a:t>(</a:t>
            </a:r>
            <a:r>
              <a:rPr lang="en-US" sz="2500" dirty="0" err="1"/>
              <a:t>InterfaceDataExchange</a:t>
            </a:r>
            <a:r>
              <a:rPr lang="en-US" sz="2500" dirty="0"/>
              <a:t>  *</a:t>
            </a:r>
            <a:r>
              <a:rPr lang="en-US" sz="2500" dirty="0" err="1"/>
              <a:t>newInterface</a:t>
            </a:r>
            <a:r>
              <a:rPr lang="en-US" sz="2500" dirty="0"/>
              <a:t>);</a:t>
            </a:r>
            <a:br>
              <a:rPr lang="en-US" sz="2500" dirty="0"/>
            </a:br>
            <a:r>
              <a:rPr lang="en-US" sz="2500" dirty="0"/>
              <a:t>    //void </a:t>
            </a:r>
            <a:r>
              <a:rPr lang="en-US" sz="2500" dirty="0" err="1"/>
              <a:t>addPassToCurrent</a:t>
            </a:r>
            <a:r>
              <a:rPr lang="en-US" sz="2500" dirty="0"/>
              <a:t>(</a:t>
            </a:r>
            <a:r>
              <a:rPr lang="en-US" sz="2500" dirty="0" err="1"/>
              <a:t>std</a:t>
            </a:r>
            <a:r>
              <a:rPr lang="en-US" sz="2500" dirty="0"/>
              <a:t>::string </a:t>
            </a:r>
            <a:r>
              <a:rPr lang="en-US" sz="2500" dirty="0" err="1"/>
              <a:t>messagePass</a:t>
            </a:r>
            <a:r>
              <a:rPr lang="en-US" sz="2500" dirty="0"/>
              <a:t>);</a:t>
            </a:r>
            <a:br>
              <a:rPr lang="en-US" sz="2500" dirty="0"/>
            </a:br>
            <a:r>
              <a:rPr lang="en-US" sz="2500" dirty="0"/>
              <a:t>    </a:t>
            </a:r>
            <a:r>
              <a:rPr lang="en-US" sz="2500" b="1" dirty="0"/>
              <a:t>void </a:t>
            </a:r>
            <a:r>
              <a:rPr lang="en-US" sz="2500" dirty="0" err="1"/>
              <a:t>enableInterface</a:t>
            </a:r>
            <a:r>
              <a:rPr lang="en-US" sz="2500" dirty="0"/>
              <a:t>() { </a:t>
            </a:r>
            <a:r>
              <a:rPr lang="en-US" sz="2500" dirty="0" err="1"/>
              <a:t>interfaceActive</a:t>
            </a:r>
            <a:r>
              <a:rPr lang="en-US" sz="2500" dirty="0"/>
              <a:t> = </a:t>
            </a:r>
            <a:r>
              <a:rPr lang="en-US" sz="2500" b="1" dirty="0"/>
              <a:t>true</a:t>
            </a:r>
            <a:r>
              <a:rPr lang="en-US" sz="2500" dirty="0"/>
              <a:t>; }</a:t>
            </a:r>
            <a:br>
              <a:rPr lang="en-US" sz="2500" dirty="0"/>
            </a:br>
            <a:r>
              <a:rPr lang="en-US" sz="2500" dirty="0"/>
              <a:t>    </a:t>
            </a:r>
            <a:r>
              <a:rPr lang="en-US" sz="2500" b="1" dirty="0"/>
              <a:t>void </a:t>
            </a:r>
            <a:r>
              <a:rPr lang="en-US" sz="2500" dirty="0" err="1"/>
              <a:t>disableInterface</a:t>
            </a:r>
            <a:r>
              <a:rPr lang="en-US" sz="2500" dirty="0"/>
              <a:t>() { </a:t>
            </a:r>
            <a:r>
              <a:rPr lang="en-US" sz="2500" dirty="0" err="1"/>
              <a:t>interfaceActive</a:t>
            </a:r>
            <a:r>
              <a:rPr lang="en-US" sz="2500" dirty="0"/>
              <a:t> = </a:t>
            </a:r>
            <a:r>
              <a:rPr lang="en-US" sz="2500" b="1" dirty="0"/>
              <a:t>false</a:t>
            </a:r>
            <a:r>
              <a:rPr lang="en-US" sz="2500" dirty="0"/>
              <a:t>; }</a:t>
            </a:r>
            <a:br>
              <a:rPr lang="en-US" sz="2500" dirty="0"/>
            </a:br>
            <a:r>
              <a:rPr lang="en-US" sz="2500" dirty="0"/>
              <a:t>    </a:t>
            </a:r>
            <a:r>
              <a:rPr lang="en-US" sz="2500" b="1" dirty="0"/>
              <a:t>virtual void </a:t>
            </a:r>
            <a:r>
              <a:rPr lang="en-US" sz="2500" dirty="0" err="1"/>
              <a:t>routeInputs</a:t>
            </a:r>
            <a:r>
              <a:rPr lang="en-US" sz="2500" dirty="0"/>
              <a:t>(uint64_t </a:t>
            </a:r>
            <a:r>
              <a:rPr lang="en-US" sz="2500" dirty="0" err="1"/>
              <a:t>processBuffer</a:t>
            </a:r>
            <a:r>
              <a:rPr lang="en-US" sz="2500" dirty="0"/>
              <a:t>);</a:t>
            </a:r>
            <a:br>
              <a:rPr lang="en-US" sz="2500" dirty="0"/>
            </a:br>
            <a:r>
              <a:rPr lang="en-US" sz="2500" dirty="0"/>
              <a:t>    </a:t>
            </a:r>
            <a:r>
              <a:rPr lang="en-US" sz="2500" b="1" dirty="0"/>
              <a:t>void </a:t>
            </a:r>
            <a:r>
              <a:rPr lang="en-US" sz="2500" dirty="0" err="1"/>
              <a:t>discoverAllMessages</a:t>
            </a:r>
            <a:r>
              <a:rPr lang="en-US" sz="2500" dirty="0"/>
              <a:t>();</a:t>
            </a:r>
            <a:br>
              <a:rPr lang="en-US" sz="2500" dirty="0"/>
            </a:br>
            <a:r>
              <a:rPr lang="en-US" sz="2500" dirty="0"/>
              <a:t>    </a:t>
            </a:r>
            <a:r>
              <a:rPr lang="en-US" sz="2500" b="1" dirty="0"/>
              <a:t>void </a:t>
            </a:r>
            <a:r>
              <a:rPr lang="en-US" sz="2500" dirty="0" err="1"/>
              <a:t>connectInterfaces</a:t>
            </a:r>
            <a:r>
              <a:rPr lang="en-US" sz="2500" dirty="0"/>
              <a:t>();</a:t>
            </a:r>
            <a:br>
              <a:rPr lang="en-US" sz="2500" dirty="0"/>
            </a:br>
            <a:r>
              <a:rPr lang="en-US" sz="2500" dirty="0"/>
              <a:t>    </a:t>
            </a:r>
            <a:br>
              <a:rPr lang="en-US" sz="2500" dirty="0"/>
            </a:br>
            <a:r>
              <a:rPr lang="en-US" sz="2500" b="1" dirty="0"/>
              <a:t>public</a:t>
            </a:r>
            <a:r>
              <a:rPr lang="en-US" sz="2500" dirty="0"/>
              <a:t>:</a:t>
            </a:r>
            <a:br>
              <a:rPr lang="en-US" sz="2500" dirty="0"/>
            </a:br>
            <a:r>
              <a:rPr lang="en-US" sz="2500" dirty="0"/>
              <a:t>    </a:t>
            </a:r>
            <a:r>
              <a:rPr lang="en-US" sz="2500" dirty="0" err="1"/>
              <a:t>std</a:t>
            </a:r>
            <a:r>
              <a:rPr lang="en-US" sz="2500" dirty="0"/>
              <a:t>::vector&lt;</a:t>
            </a:r>
            <a:r>
              <a:rPr lang="en-US" sz="2500" dirty="0" err="1"/>
              <a:t>InterfaceDataExchange</a:t>
            </a:r>
            <a:r>
              <a:rPr lang="en-US" sz="2500" dirty="0"/>
              <a:t> *&gt; </a:t>
            </a:r>
            <a:r>
              <a:rPr lang="en-US" sz="2500" dirty="0" err="1"/>
              <a:t>interfaceDef</a:t>
            </a:r>
            <a:r>
              <a:rPr lang="en-US" sz="2500" dirty="0"/>
              <a:t>; //!&lt; List of interfaces</a:t>
            </a:r>
            <a:br>
              <a:rPr lang="en-US" sz="2500" dirty="0"/>
            </a:br>
            <a:r>
              <a:rPr lang="en-US" sz="2500" dirty="0"/>
              <a:t>    </a:t>
            </a:r>
            <a:r>
              <a:rPr lang="en-US" sz="2500" b="1" dirty="0"/>
              <a:t>bool </a:t>
            </a:r>
            <a:r>
              <a:rPr lang="en-US" sz="2500" dirty="0" err="1"/>
              <a:t>interfaceActive</a:t>
            </a:r>
            <a:r>
              <a:rPr lang="en-US" sz="2500" dirty="0"/>
              <a:t>;                           //!&lt; -- Flag indicate whether Task has been disabled</a:t>
            </a:r>
            <a:br>
              <a:rPr lang="en-US" sz="2500" dirty="0"/>
            </a:br>
            <a:r>
              <a:rPr lang="en-US" sz="2500" dirty="0"/>
              <a:t>    </a:t>
            </a:r>
            <a:r>
              <a:rPr lang="en-US" sz="2500" b="1" dirty="0"/>
              <a:t>bool </a:t>
            </a:r>
            <a:r>
              <a:rPr lang="en-US" sz="2500" dirty="0" err="1"/>
              <a:t>interfacesLinked</a:t>
            </a:r>
            <a:r>
              <a:rPr lang="en-US" sz="2500" dirty="0"/>
              <a:t>;                          //!&lt; (-) Flag indicating </a:t>
            </a:r>
            <a:r>
              <a:rPr lang="en-US" sz="2500" dirty="0" err="1"/>
              <a:t>ints</a:t>
            </a:r>
            <a:r>
              <a:rPr lang="en-US" sz="2500" dirty="0"/>
              <a:t> have all been linked</a:t>
            </a:r>
            <a:br>
              <a:rPr lang="en-US" sz="2500" dirty="0"/>
            </a:br>
            <a:r>
              <a:rPr lang="en-US" sz="2500" b="1" dirty="0"/>
              <a:t>private</a:t>
            </a:r>
            <a:r>
              <a:rPr lang="en-US" sz="2500" dirty="0"/>
              <a:t>:</a:t>
            </a:r>
            <a:br>
              <a:rPr lang="en-US" sz="2500" dirty="0"/>
            </a:br>
            <a:r>
              <a:rPr lang="en-US" sz="2500" dirty="0"/>
              <a:t>    </a:t>
            </a:r>
            <a:r>
              <a:rPr lang="en-US" sz="2500" dirty="0" err="1"/>
              <a:t>InterfaceDataExchange</a:t>
            </a:r>
            <a:r>
              <a:rPr lang="en-US" sz="2500" dirty="0"/>
              <a:t> *</a:t>
            </a:r>
            <a:r>
              <a:rPr lang="en-US" sz="2500" dirty="0" err="1"/>
              <a:t>currentInterface</a:t>
            </a:r>
            <a:r>
              <a:rPr lang="en-US" sz="2500" dirty="0"/>
              <a:t>;        //!&lt; (-) allows user to get/set </a:t>
            </a:r>
            <a:r>
              <a:rPr lang="en-US" sz="2500" dirty="0" err="1"/>
              <a:t>msgs</a:t>
            </a:r>
            <a:r>
              <a:rPr lang="en-US" sz="2500" dirty="0"/>
              <a:t> for single </a:t>
            </a:r>
            <a:r>
              <a:rPr lang="en-US" sz="2500" dirty="0" err="1"/>
              <a:t>int</a:t>
            </a:r>
            <a:endParaRPr kumimoji="0" lang="en-US" sz="25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endParaRPr>
          </a:p>
        </p:txBody>
      </p:sp>
    </p:spTree>
    <p:extLst>
      <p:ext uri="{BB962C8B-B14F-4D97-AF65-F5344CB8AC3E}">
        <p14:creationId xmlns:p14="http://schemas.microsoft.com/office/powerpoint/2010/main" val="2547343695"/>
      </p:ext>
    </p:extLst>
  </p:cSld>
  <p:clrMapOvr>
    <a:masterClrMapping/>
  </p:clrMapOvr>
  <p:transition spd="med"/>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EFCDC-E216-A84F-846E-0C63BA8D2674}"/>
              </a:ext>
            </a:extLst>
          </p:cNvPr>
          <p:cNvSpPr>
            <a:spLocks noGrp="1"/>
          </p:cNvSpPr>
          <p:nvPr>
            <p:ph type="title"/>
          </p:nvPr>
        </p:nvSpPr>
        <p:spPr/>
        <p:txBody>
          <a:bodyPr/>
          <a:lstStyle/>
          <a:p>
            <a:r>
              <a:rPr lang="en-US" dirty="0"/>
              <a:t>What is </a:t>
            </a:r>
            <a:r>
              <a:rPr lang="en-US" dirty="0" err="1"/>
              <a:t>SysInterface</a:t>
            </a:r>
            <a:r>
              <a:rPr lang="en-US" dirty="0"/>
              <a:t>()?</a:t>
            </a:r>
          </a:p>
        </p:txBody>
      </p:sp>
      <p:cxnSp>
        <p:nvCxnSpPr>
          <p:cNvPr id="6" name="Straight Arrow Connector 5">
            <a:extLst>
              <a:ext uri="{FF2B5EF4-FFF2-40B4-BE49-F238E27FC236}">
                <a16:creationId xmlns:a16="http://schemas.microsoft.com/office/drawing/2014/main" id="{9810BD4D-AA54-F544-8BA3-3B25B1E51B5F}"/>
              </a:ext>
            </a:extLst>
          </p:cNvPr>
          <p:cNvCxnSpPr>
            <a:cxnSpLocks/>
          </p:cNvCxnSpPr>
          <p:nvPr/>
        </p:nvCxnSpPr>
        <p:spPr>
          <a:xfrm flipH="1">
            <a:off x="13307428" y="10332904"/>
            <a:ext cx="1533831" cy="0"/>
          </a:xfrm>
          <a:prstGeom prst="straightConnector1">
            <a:avLst/>
          </a:prstGeom>
          <a:noFill/>
          <a:ln w="762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9" name="TextBox 8">
            <a:extLst>
              <a:ext uri="{FF2B5EF4-FFF2-40B4-BE49-F238E27FC236}">
                <a16:creationId xmlns:a16="http://schemas.microsoft.com/office/drawing/2014/main" id="{5AA55DEF-22F3-3F49-8A7B-06EB8FEE1D19}"/>
              </a:ext>
            </a:extLst>
          </p:cNvPr>
          <p:cNvSpPr txBox="1"/>
          <p:nvPr/>
        </p:nvSpPr>
        <p:spPr>
          <a:xfrm>
            <a:off x="15827810" y="8922220"/>
            <a:ext cx="7524750" cy="215443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822960" rtl="0" fontAlgn="auto" latinLnBrk="0" hangingPunct="0">
              <a:lnSpc>
                <a:spcPct val="100000"/>
              </a:lnSpc>
              <a:spcBef>
                <a:spcPts val="0"/>
              </a:spcBef>
              <a:spcAft>
                <a:spcPts val="0"/>
              </a:spcAft>
              <a:buClrTx/>
              <a:buSzTx/>
              <a:buFontTx/>
              <a:buNone/>
              <a:tabLst/>
            </a:pPr>
            <a:r>
              <a:rPr lang="en-US" dirty="0">
                <a:solidFill>
                  <a:schemeClr val="tx1"/>
                </a:solidFill>
              </a:rPr>
              <a:t>Set true if </a:t>
            </a:r>
            <a:r>
              <a:rPr lang="en-US" dirty="0" err="1">
                <a:solidFill>
                  <a:schemeClr val="tx1"/>
                </a:solidFill>
              </a:rPr>
              <a:t>connectInterfaces</a:t>
            </a:r>
            <a:r>
              <a:rPr lang="en-US" dirty="0">
                <a:solidFill>
                  <a:schemeClr val="tx1"/>
                </a:solidFill>
              </a:rPr>
              <a:t> succeeds. Connect interfaces calls </a:t>
            </a:r>
            <a:r>
              <a:rPr lang="en-US" dirty="0" err="1">
                <a:solidFill>
                  <a:schemeClr val="tx1"/>
                </a:solidFill>
              </a:rPr>
              <a:t>linkMessages</a:t>
            </a:r>
            <a:r>
              <a:rPr lang="en-US" dirty="0">
                <a:solidFill>
                  <a:schemeClr val="tx1"/>
                </a:solidFill>
              </a:rPr>
              <a:t> for each </a:t>
            </a:r>
            <a:r>
              <a:rPr lang="en-US" dirty="0" err="1">
                <a:solidFill>
                  <a:schemeClr val="tx1"/>
                </a:solidFill>
              </a:rPr>
              <a:t>InterfaceExhange</a:t>
            </a:r>
            <a:r>
              <a:rPr lang="en-US" dirty="0">
                <a:solidFill>
                  <a:schemeClr val="tx1"/>
                </a:solidFill>
              </a:rPr>
              <a:t> Data in </a:t>
            </a:r>
            <a:r>
              <a:rPr lang="en-US" dirty="0" err="1">
                <a:solidFill>
                  <a:schemeClr val="tx1"/>
                </a:solidFill>
              </a:rPr>
              <a:t>interfaceDef</a:t>
            </a:r>
            <a:endParaRPr lang="en-US" dirty="0">
              <a:solidFill>
                <a:srgbClr val="FF0000"/>
              </a:solidFill>
            </a:endParaRPr>
          </a:p>
        </p:txBody>
      </p:sp>
      <p:sp>
        <p:nvSpPr>
          <p:cNvPr id="7" name="Rectangle 6">
            <a:extLst>
              <a:ext uri="{FF2B5EF4-FFF2-40B4-BE49-F238E27FC236}">
                <a16:creationId xmlns:a16="http://schemas.microsoft.com/office/drawing/2014/main" id="{C11592DF-4F5E-DD45-AF60-0732F492D476}"/>
              </a:ext>
            </a:extLst>
          </p:cNvPr>
          <p:cNvSpPr>
            <a:spLocks/>
          </p:cNvSpPr>
          <p:nvPr/>
        </p:nvSpPr>
        <p:spPr>
          <a:xfrm>
            <a:off x="539419" y="8922220"/>
            <a:ext cx="13534926" cy="2388850"/>
          </a:xfrm>
          <a:prstGeom prst="rect">
            <a:avLst/>
          </a:prstGeom>
          <a:noFill/>
          <a:ln w="76200">
            <a:solidFill>
              <a:schemeClr val="tx1"/>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68580" tIns="68580" rIns="68580" bIns="68580" numCol="1" spcCol="38100" rtlCol="0" anchor="ctr">
            <a:spAutoFit/>
          </a:bodyPr>
          <a:lstStyle/>
          <a:p>
            <a:pPr marL="0" marR="0" indent="0" algn="ctr" defTabSz="822960" rtl="0" fontAlgn="auto" latinLnBrk="0" hangingPunct="0">
              <a:lnSpc>
                <a:spcPct val="100000"/>
              </a:lnSpc>
              <a:spcBef>
                <a:spcPts val="0"/>
              </a:spcBef>
              <a:spcAft>
                <a:spcPts val="0"/>
              </a:spcAft>
              <a:buClrTx/>
              <a:buSzTx/>
              <a:buFontTx/>
              <a:buNone/>
              <a:tabLst/>
            </a:pPr>
            <a:endParaRPr kumimoji="0" lang="en-US" sz="5000" b="0" i="0" u="none" strike="noStrike" cap="none" spc="0" normalizeH="0" baseline="0">
              <a:ln>
                <a:noFill/>
              </a:ln>
              <a:solidFill>
                <a:srgbClr val="000000"/>
              </a:solidFill>
              <a:effectLst/>
              <a:uFillTx/>
              <a:latin typeface="Helvetica Neue Light"/>
              <a:ea typeface="Helvetica Neue Light"/>
              <a:cs typeface="Helvetica Neue Light"/>
              <a:sym typeface="Helvetica Neue Light"/>
            </a:endParaRPr>
          </a:p>
        </p:txBody>
      </p:sp>
      <p:sp>
        <p:nvSpPr>
          <p:cNvPr id="8" name="Rectangle 7">
            <a:extLst>
              <a:ext uri="{FF2B5EF4-FFF2-40B4-BE49-F238E27FC236}">
                <a16:creationId xmlns:a16="http://schemas.microsoft.com/office/drawing/2014/main" id="{1CEEF967-5D83-DC48-80A0-DD1E1D200B65}"/>
              </a:ext>
            </a:extLst>
          </p:cNvPr>
          <p:cNvSpPr/>
          <p:nvPr/>
        </p:nvSpPr>
        <p:spPr>
          <a:xfrm>
            <a:off x="539418" y="4247597"/>
            <a:ext cx="13534926" cy="7063472"/>
          </a:xfrm>
          <a:prstGeom prst="rect">
            <a:avLst/>
          </a:prstGeom>
          <a:solidFill>
            <a:srgbClr val="C9B37C">
              <a:alpha val="50000"/>
            </a:srgbClr>
          </a:solidFill>
          <a:ln w="12700"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8580" tIns="68580" rIns="68580" bIns="68580" numCol="1" spcCol="38100" rtlCol="0" anchor="ctr">
            <a:spAutoFit/>
          </a:bodyPr>
          <a:lstStyle/>
          <a:p>
            <a:r>
              <a:rPr lang="en-US" sz="2500" b="1" dirty="0"/>
              <a:t>public</a:t>
            </a:r>
            <a:r>
              <a:rPr lang="en-US" sz="2500" dirty="0"/>
              <a:t>:</a:t>
            </a:r>
            <a:br>
              <a:rPr lang="en-US" sz="2500" dirty="0"/>
            </a:br>
            <a:r>
              <a:rPr lang="en-US" sz="2500" dirty="0"/>
              <a:t>    </a:t>
            </a:r>
            <a:r>
              <a:rPr lang="en-US" sz="2500" dirty="0" err="1"/>
              <a:t>SysInterface</a:t>
            </a:r>
            <a:r>
              <a:rPr lang="en-US" sz="2500" dirty="0"/>
              <a:t>();</a:t>
            </a:r>
            <a:br>
              <a:rPr lang="en-US" sz="2500" dirty="0"/>
            </a:br>
            <a:r>
              <a:rPr lang="en-US" sz="2500" dirty="0"/>
              <a:t>    </a:t>
            </a:r>
            <a:r>
              <a:rPr lang="en-US" sz="2500" b="1" dirty="0"/>
              <a:t>virtual </a:t>
            </a:r>
            <a:r>
              <a:rPr lang="en-US" sz="2500" dirty="0"/>
              <a:t>~</a:t>
            </a:r>
            <a:r>
              <a:rPr lang="en-US" sz="2500" dirty="0" err="1"/>
              <a:t>SysInterface</a:t>
            </a:r>
            <a:r>
              <a:rPr lang="en-US" sz="2500" dirty="0"/>
              <a:t>();</a:t>
            </a:r>
            <a:br>
              <a:rPr lang="en-US" sz="2500" dirty="0"/>
            </a:br>
            <a:r>
              <a:rPr lang="en-US" sz="2500" dirty="0"/>
              <a:t>    </a:t>
            </a:r>
            <a:r>
              <a:rPr lang="en-US" sz="2500" b="1" dirty="0"/>
              <a:t>void </a:t>
            </a:r>
            <a:r>
              <a:rPr lang="en-US" sz="2500" dirty="0" err="1"/>
              <a:t>addNewInterface</a:t>
            </a:r>
            <a:r>
              <a:rPr lang="en-US" sz="2500" dirty="0"/>
              <a:t>(</a:t>
            </a:r>
            <a:r>
              <a:rPr lang="en-US" sz="2500" dirty="0" err="1"/>
              <a:t>std</a:t>
            </a:r>
            <a:r>
              <a:rPr lang="en-US" sz="2500" dirty="0"/>
              <a:t>::string from, </a:t>
            </a:r>
            <a:r>
              <a:rPr lang="en-US" sz="2500" dirty="0" err="1"/>
              <a:t>std</a:t>
            </a:r>
            <a:r>
              <a:rPr lang="en-US" sz="2500" dirty="0"/>
              <a:t>::string to, </a:t>
            </a:r>
            <a:r>
              <a:rPr lang="en-US" sz="2500" dirty="0" err="1"/>
              <a:t>std</a:t>
            </a:r>
            <a:r>
              <a:rPr lang="en-US" sz="2500" dirty="0"/>
              <a:t>::string </a:t>
            </a:r>
            <a:r>
              <a:rPr lang="en-US" sz="2500" dirty="0" err="1"/>
              <a:t>intName</a:t>
            </a:r>
            <a:r>
              <a:rPr lang="en-US" sz="2500" dirty="0"/>
              <a:t>="");</a:t>
            </a:r>
            <a:br>
              <a:rPr lang="en-US" sz="2500" dirty="0"/>
            </a:br>
            <a:r>
              <a:rPr lang="en-US" sz="2500" dirty="0"/>
              <a:t>    </a:t>
            </a:r>
            <a:r>
              <a:rPr lang="en-US" sz="2500" b="1" dirty="0"/>
              <a:t>void </a:t>
            </a:r>
            <a:r>
              <a:rPr lang="en-US" sz="2500" dirty="0" err="1"/>
              <a:t>addNewInterface</a:t>
            </a:r>
            <a:r>
              <a:rPr lang="en-US" sz="2500" dirty="0"/>
              <a:t>(</a:t>
            </a:r>
            <a:r>
              <a:rPr lang="en-US" sz="2500" dirty="0" err="1"/>
              <a:t>InterfaceDataExchange</a:t>
            </a:r>
            <a:r>
              <a:rPr lang="en-US" sz="2500" dirty="0"/>
              <a:t>  *</a:t>
            </a:r>
            <a:r>
              <a:rPr lang="en-US" sz="2500" dirty="0" err="1"/>
              <a:t>newInterface</a:t>
            </a:r>
            <a:r>
              <a:rPr lang="en-US" sz="2500" dirty="0"/>
              <a:t>);</a:t>
            </a:r>
            <a:br>
              <a:rPr lang="en-US" sz="2500" dirty="0"/>
            </a:br>
            <a:r>
              <a:rPr lang="en-US" sz="2500" dirty="0"/>
              <a:t>    //void </a:t>
            </a:r>
            <a:r>
              <a:rPr lang="en-US" sz="2500" dirty="0" err="1"/>
              <a:t>addPassToCurrent</a:t>
            </a:r>
            <a:r>
              <a:rPr lang="en-US" sz="2500" dirty="0"/>
              <a:t>(</a:t>
            </a:r>
            <a:r>
              <a:rPr lang="en-US" sz="2500" dirty="0" err="1"/>
              <a:t>std</a:t>
            </a:r>
            <a:r>
              <a:rPr lang="en-US" sz="2500" dirty="0"/>
              <a:t>::string </a:t>
            </a:r>
            <a:r>
              <a:rPr lang="en-US" sz="2500" dirty="0" err="1"/>
              <a:t>messagePass</a:t>
            </a:r>
            <a:r>
              <a:rPr lang="en-US" sz="2500" dirty="0"/>
              <a:t>);</a:t>
            </a:r>
            <a:br>
              <a:rPr lang="en-US" sz="2500" dirty="0"/>
            </a:br>
            <a:r>
              <a:rPr lang="en-US" sz="2500" dirty="0"/>
              <a:t>    </a:t>
            </a:r>
            <a:r>
              <a:rPr lang="en-US" sz="2500" b="1" dirty="0"/>
              <a:t>void </a:t>
            </a:r>
            <a:r>
              <a:rPr lang="en-US" sz="2500" dirty="0" err="1"/>
              <a:t>enableInterface</a:t>
            </a:r>
            <a:r>
              <a:rPr lang="en-US" sz="2500" dirty="0"/>
              <a:t>() { </a:t>
            </a:r>
            <a:r>
              <a:rPr lang="en-US" sz="2500" dirty="0" err="1"/>
              <a:t>interfaceActive</a:t>
            </a:r>
            <a:r>
              <a:rPr lang="en-US" sz="2500" dirty="0"/>
              <a:t> = </a:t>
            </a:r>
            <a:r>
              <a:rPr lang="en-US" sz="2500" b="1" dirty="0"/>
              <a:t>true</a:t>
            </a:r>
            <a:r>
              <a:rPr lang="en-US" sz="2500" dirty="0"/>
              <a:t>; }</a:t>
            </a:r>
            <a:br>
              <a:rPr lang="en-US" sz="2500" dirty="0"/>
            </a:br>
            <a:r>
              <a:rPr lang="en-US" sz="2500" dirty="0"/>
              <a:t>    </a:t>
            </a:r>
            <a:r>
              <a:rPr lang="en-US" sz="2500" b="1" dirty="0"/>
              <a:t>void </a:t>
            </a:r>
            <a:r>
              <a:rPr lang="en-US" sz="2500" dirty="0" err="1"/>
              <a:t>disableInterface</a:t>
            </a:r>
            <a:r>
              <a:rPr lang="en-US" sz="2500" dirty="0"/>
              <a:t>() { </a:t>
            </a:r>
            <a:r>
              <a:rPr lang="en-US" sz="2500" dirty="0" err="1"/>
              <a:t>interfaceActive</a:t>
            </a:r>
            <a:r>
              <a:rPr lang="en-US" sz="2500" dirty="0"/>
              <a:t> = </a:t>
            </a:r>
            <a:r>
              <a:rPr lang="en-US" sz="2500" b="1" dirty="0"/>
              <a:t>false</a:t>
            </a:r>
            <a:r>
              <a:rPr lang="en-US" sz="2500" dirty="0"/>
              <a:t>; }</a:t>
            </a:r>
            <a:br>
              <a:rPr lang="en-US" sz="2500" dirty="0"/>
            </a:br>
            <a:r>
              <a:rPr lang="en-US" sz="2500" dirty="0"/>
              <a:t>    </a:t>
            </a:r>
            <a:r>
              <a:rPr lang="en-US" sz="2500" b="1" dirty="0"/>
              <a:t>virtual void </a:t>
            </a:r>
            <a:r>
              <a:rPr lang="en-US" sz="2500" dirty="0" err="1"/>
              <a:t>routeInputs</a:t>
            </a:r>
            <a:r>
              <a:rPr lang="en-US" sz="2500" dirty="0"/>
              <a:t>(uint64_t </a:t>
            </a:r>
            <a:r>
              <a:rPr lang="en-US" sz="2500" dirty="0" err="1"/>
              <a:t>processBuffer</a:t>
            </a:r>
            <a:r>
              <a:rPr lang="en-US" sz="2500" dirty="0"/>
              <a:t>);</a:t>
            </a:r>
            <a:br>
              <a:rPr lang="en-US" sz="2500" dirty="0"/>
            </a:br>
            <a:r>
              <a:rPr lang="en-US" sz="2500" dirty="0"/>
              <a:t>    </a:t>
            </a:r>
            <a:r>
              <a:rPr lang="en-US" sz="2500" b="1" dirty="0"/>
              <a:t>void </a:t>
            </a:r>
            <a:r>
              <a:rPr lang="en-US" sz="2500" dirty="0" err="1"/>
              <a:t>discoverAllMessages</a:t>
            </a:r>
            <a:r>
              <a:rPr lang="en-US" sz="2500" dirty="0"/>
              <a:t>();</a:t>
            </a:r>
            <a:br>
              <a:rPr lang="en-US" sz="2500" dirty="0"/>
            </a:br>
            <a:r>
              <a:rPr lang="en-US" sz="2500" dirty="0"/>
              <a:t>    </a:t>
            </a:r>
            <a:r>
              <a:rPr lang="en-US" sz="2500" b="1" dirty="0"/>
              <a:t>void </a:t>
            </a:r>
            <a:r>
              <a:rPr lang="en-US" sz="2500" dirty="0" err="1"/>
              <a:t>connectInterfaces</a:t>
            </a:r>
            <a:r>
              <a:rPr lang="en-US" sz="2500" dirty="0"/>
              <a:t>();</a:t>
            </a:r>
            <a:br>
              <a:rPr lang="en-US" sz="2500" dirty="0"/>
            </a:br>
            <a:r>
              <a:rPr lang="en-US" sz="2500" dirty="0"/>
              <a:t>    </a:t>
            </a:r>
            <a:br>
              <a:rPr lang="en-US" sz="2500" dirty="0"/>
            </a:br>
            <a:r>
              <a:rPr lang="en-US" sz="2500" b="1" dirty="0"/>
              <a:t>public</a:t>
            </a:r>
            <a:r>
              <a:rPr lang="en-US" sz="2500" dirty="0"/>
              <a:t>:</a:t>
            </a:r>
            <a:br>
              <a:rPr lang="en-US" sz="2500" dirty="0"/>
            </a:br>
            <a:r>
              <a:rPr lang="en-US" sz="2500" dirty="0"/>
              <a:t>    </a:t>
            </a:r>
            <a:r>
              <a:rPr lang="en-US" sz="2500" dirty="0" err="1"/>
              <a:t>std</a:t>
            </a:r>
            <a:r>
              <a:rPr lang="en-US" sz="2500" dirty="0"/>
              <a:t>::vector&lt;</a:t>
            </a:r>
            <a:r>
              <a:rPr lang="en-US" sz="2500" dirty="0" err="1"/>
              <a:t>InterfaceDataExchange</a:t>
            </a:r>
            <a:r>
              <a:rPr lang="en-US" sz="2500" dirty="0"/>
              <a:t> *&gt; </a:t>
            </a:r>
            <a:r>
              <a:rPr lang="en-US" sz="2500" dirty="0" err="1"/>
              <a:t>interfaceDef</a:t>
            </a:r>
            <a:r>
              <a:rPr lang="en-US" sz="2500" dirty="0"/>
              <a:t>; //!&lt; List of interfaces</a:t>
            </a:r>
            <a:br>
              <a:rPr lang="en-US" sz="2500" dirty="0"/>
            </a:br>
            <a:r>
              <a:rPr lang="en-US" sz="2500" dirty="0"/>
              <a:t>    </a:t>
            </a:r>
            <a:r>
              <a:rPr lang="en-US" sz="2500" b="1" dirty="0"/>
              <a:t>bool </a:t>
            </a:r>
            <a:r>
              <a:rPr lang="en-US" sz="2500" dirty="0" err="1"/>
              <a:t>interfaceActive</a:t>
            </a:r>
            <a:r>
              <a:rPr lang="en-US" sz="2500" dirty="0"/>
              <a:t>;                           //!&lt; -- Flag indicate whether Task has been disabled</a:t>
            </a:r>
            <a:br>
              <a:rPr lang="en-US" sz="2500" dirty="0"/>
            </a:br>
            <a:r>
              <a:rPr lang="en-US" sz="2500" dirty="0"/>
              <a:t>    </a:t>
            </a:r>
            <a:r>
              <a:rPr lang="en-US" sz="2500" b="1" dirty="0"/>
              <a:t>bool </a:t>
            </a:r>
            <a:r>
              <a:rPr lang="en-US" sz="2500" dirty="0" err="1"/>
              <a:t>interfacesLinked</a:t>
            </a:r>
            <a:r>
              <a:rPr lang="en-US" sz="2500" dirty="0"/>
              <a:t>;                          //!&lt; (-) Flag indicating </a:t>
            </a:r>
            <a:r>
              <a:rPr lang="en-US" sz="2500" dirty="0" err="1"/>
              <a:t>ints</a:t>
            </a:r>
            <a:r>
              <a:rPr lang="en-US" sz="2500" dirty="0"/>
              <a:t> have all been linked</a:t>
            </a:r>
            <a:br>
              <a:rPr lang="en-US" sz="2500" dirty="0"/>
            </a:br>
            <a:r>
              <a:rPr lang="en-US" sz="2500" b="1" dirty="0"/>
              <a:t>private</a:t>
            </a:r>
            <a:r>
              <a:rPr lang="en-US" sz="2500" dirty="0"/>
              <a:t>:</a:t>
            </a:r>
            <a:br>
              <a:rPr lang="en-US" sz="2500" dirty="0"/>
            </a:br>
            <a:r>
              <a:rPr lang="en-US" sz="2500" dirty="0"/>
              <a:t>    </a:t>
            </a:r>
            <a:r>
              <a:rPr lang="en-US" sz="2500" dirty="0" err="1"/>
              <a:t>InterfaceDataExchange</a:t>
            </a:r>
            <a:r>
              <a:rPr lang="en-US" sz="2500" dirty="0"/>
              <a:t> *</a:t>
            </a:r>
            <a:r>
              <a:rPr lang="en-US" sz="2500" dirty="0" err="1"/>
              <a:t>currentInterface</a:t>
            </a:r>
            <a:r>
              <a:rPr lang="en-US" sz="2500" dirty="0"/>
              <a:t>;        //!&lt; (-) allows user to get/set </a:t>
            </a:r>
            <a:r>
              <a:rPr lang="en-US" sz="2500" dirty="0" err="1"/>
              <a:t>msgs</a:t>
            </a:r>
            <a:r>
              <a:rPr lang="en-US" sz="2500" dirty="0"/>
              <a:t> for single </a:t>
            </a:r>
            <a:r>
              <a:rPr lang="en-US" sz="2500" dirty="0" err="1"/>
              <a:t>int</a:t>
            </a:r>
            <a:endParaRPr kumimoji="0" lang="en-US" sz="25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endParaRPr>
          </a:p>
        </p:txBody>
      </p:sp>
    </p:spTree>
    <p:extLst>
      <p:ext uri="{BB962C8B-B14F-4D97-AF65-F5344CB8AC3E}">
        <p14:creationId xmlns:p14="http://schemas.microsoft.com/office/powerpoint/2010/main" val="1169810641"/>
      </p:ext>
    </p:extLst>
  </p:cSld>
  <p:clrMapOvr>
    <a:masterClrMapping/>
  </p:clrMapOvr>
  <p:transition spd="med"/>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EFCDC-E216-A84F-846E-0C63BA8D2674}"/>
              </a:ext>
            </a:extLst>
          </p:cNvPr>
          <p:cNvSpPr>
            <a:spLocks noGrp="1"/>
          </p:cNvSpPr>
          <p:nvPr>
            <p:ph type="title"/>
          </p:nvPr>
        </p:nvSpPr>
        <p:spPr/>
        <p:txBody>
          <a:bodyPr/>
          <a:lstStyle/>
          <a:p>
            <a:r>
              <a:rPr lang="en-US" dirty="0"/>
              <a:t>What is </a:t>
            </a:r>
            <a:r>
              <a:rPr lang="en-US" dirty="0" err="1"/>
              <a:t>SysInterface</a:t>
            </a:r>
            <a:r>
              <a:rPr lang="en-US" dirty="0"/>
              <a:t>()?</a:t>
            </a:r>
          </a:p>
        </p:txBody>
      </p:sp>
      <p:cxnSp>
        <p:nvCxnSpPr>
          <p:cNvPr id="6" name="Straight Arrow Connector 5">
            <a:extLst>
              <a:ext uri="{FF2B5EF4-FFF2-40B4-BE49-F238E27FC236}">
                <a16:creationId xmlns:a16="http://schemas.microsoft.com/office/drawing/2014/main" id="{9810BD4D-AA54-F544-8BA3-3B25B1E51B5F}"/>
              </a:ext>
            </a:extLst>
          </p:cNvPr>
          <p:cNvCxnSpPr>
            <a:cxnSpLocks/>
          </p:cNvCxnSpPr>
          <p:nvPr/>
        </p:nvCxnSpPr>
        <p:spPr>
          <a:xfrm flipH="1">
            <a:off x="13867866" y="11076654"/>
            <a:ext cx="1533831" cy="0"/>
          </a:xfrm>
          <a:prstGeom prst="straightConnector1">
            <a:avLst/>
          </a:prstGeom>
          <a:noFill/>
          <a:ln w="762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9" name="TextBox 8">
            <a:extLst>
              <a:ext uri="{FF2B5EF4-FFF2-40B4-BE49-F238E27FC236}">
                <a16:creationId xmlns:a16="http://schemas.microsoft.com/office/drawing/2014/main" id="{5AA55DEF-22F3-3F49-8A7B-06EB8FEE1D19}"/>
              </a:ext>
            </a:extLst>
          </p:cNvPr>
          <p:cNvSpPr txBox="1"/>
          <p:nvPr/>
        </p:nvSpPr>
        <p:spPr>
          <a:xfrm>
            <a:off x="15827810" y="8922221"/>
            <a:ext cx="7524750" cy="215443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822960" rtl="0" fontAlgn="auto" latinLnBrk="0" hangingPunct="0">
              <a:lnSpc>
                <a:spcPct val="100000"/>
              </a:lnSpc>
              <a:spcBef>
                <a:spcPts val="0"/>
              </a:spcBef>
              <a:spcAft>
                <a:spcPts val="0"/>
              </a:spcAft>
              <a:buClrTx/>
              <a:buSzTx/>
              <a:buFontTx/>
              <a:buNone/>
              <a:tabLst/>
            </a:pPr>
            <a:r>
              <a:rPr lang="en-US" dirty="0">
                <a:solidFill>
                  <a:schemeClr val="tx1"/>
                </a:solidFill>
              </a:rPr>
              <a:t>When a new interface is added by name, this pointer is set to point at that interface. It is intended for a user to reference, but is not used internally.</a:t>
            </a:r>
          </a:p>
        </p:txBody>
      </p:sp>
      <p:sp>
        <p:nvSpPr>
          <p:cNvPr id="7" name="Rectangle 6">
            <a:extLst>
              <a:ext uri="{FF2B5EF4-FFF2-40B4-BE49-F238E27FC236}">
                <a16:creationId xmlns:a16="http://schemas.microsoft.com/office/drawing/2014/main" id="{C11592DF-4F5E-DD45-AF60-0732F492D476}"/>
              </a:ext>
            </a:extLst>
          </p:cNvPr>
          <p:cNvSpPr>
            <a:spLocks/>
          </p:cNvSpPr>
          <p:nvPr/>
        </p:nvSpPr>
        <p:spPr>
          <a:xfrm>
            <a:off x="539419" y="8922220"/>
            <a:ext cx="13534926" cy="2388850"/>
          </a:xfrm>
          <a:prstGeom prst="rect">
            <a:avLst/>
          </a:prstGeom>
          <a:noFill/>
          <a:ln w="76200">
            <a:solidFill>
              <a:schemeClr val="tx1"/>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68580" tIns="68580" rIns="68580" bIns="68580" numCol="1" spcCol="38100" rtlCol="0" anchor="ctr">
            <a:spAutoFit/>
          </a:bodyPr>
          <a:lstStyle/>
          <a:p>
            <a:pPr marL="0" marR="0" indent="0" algn="ctr" defTabSz="822960" rtl="0" fontAlgn="auto" latinLnBrk="0" hangingPunct="0">
              <a:lnSpc>
                <a:spcPct val="100000"/>
              </a:lnSpc>
              <a:spcBef>
                <a:spcPts val="0"/>
              </a:spcBef>
              <a:spcAft>
                <a:spcPts val="0"/>
              </a:spcAft>
              <a:buClrTx/>
              <a:buSzTx/>
              <a:buFontTx/>
              <a:buNone/>
              <a:tabLst/>
            </a:pPr>
            <a:endParaRPr kumimoji="0" lang="en-US" sz="5000" b="0" i="0" u="none" strike="noStrike" cap="none" spc="0" normalizeH="0" baseline="0">
              <a:ln>
                <a:noFill/>
              </a:ln>
              <a:solidFill>
                <a:srgbClr val="000000"/>
              </a:solidFill>
              <a:effectLst/>
              <a:uFillTx/>
              <a:latin typeface="Helvetica Neue Light"/>
              <a:ea typeface="Helvetica Neue Light"/>
              <a:cs typeface="Helvetica Neue Light"/>
              <a:sym typeface="Helvetica Neue Light"/>
            </a:endParaRPr>
          </a:p>
        </p:txBody>
      </p:sp>
      <p:sp>
        <p:nvSpPr>
          <p:cNvPr id="8" name="Rectangle 7">
            <a:extLst>
              <a:ext uri="{FF2B5EF4-FFF2-40B4-BE49-F238E27FC236}">
                <a16:creationId xmlns:a16="http://schemas.microsoft.com/office/drawing/2014/main" id="{65915226-017C-8949-B13C-E61909197DBE}"/>
              </a:ext>
            </a:extLst>
          </p:cNvPr>
          <p:cNvSpPr/>
          <p:nvPr/>
        </p:nvSpPr>
        <p:spPr>
          <a:xfrm>
            <a:off x="539418" y="4247597"/>
            <a:ext cx="13534926" cy="7063472"/>
          </a:xfrm>
          <a:prstGeom prst="rect">
            <a:avLst/>
          </a:prstGeom>
          <a:solidFill>
            <a:srgbClr val="C9B37C">
              <a:alpha val="50000"/>
            </a:srgbClr>
          </a:solidFill>
          <a:ln w="12700"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8580" tIns="68580" rIns="68580" bIns="68580" numCol="1" spcCol="38100" rtlCol="0" anchor="ctr">
            <a:spAutoFit/>
          </a:bodyPr>
          <a:lstStyle/>
          <a:p>
            <a:r>
              <a:rPr lang="en-US" sz="2500" b="1" dirty="0"/>
              <a:t>public</a:t>
            </a:r>
            <a:r>
              <a:rPr lang="en-US" sz="2500" dirty="0"/>
              <a:t>:</a:t>
            </a:r>
            <a:br>
              <a:rPr lang="en-US" sz="2500" dirty="0"/>
            </a:br>
            <a:r>
              <a:rPr lang="en-US" sz="2500" dirty="0"/>
              <a:t>    </a:t>
            </a:r>
            <a:r>
              <a:rPr lang="en-US" sz="2500" dirty="0" err="1"/>
              <a:t>SysInterface</a:t>
            </a:r>
            <a:r>
              <a:rPr lang="en-US" sz="2500" dirty="0"/>
              <a:t>();</a:t>
            </a:r>
            <a:br>
              <a:rPr lang="en-US" sz="2500" dirty="0"/>
            </a:br>
            <a:r>
              <a:rPr lang="en-US" sz="2500" dirty="0"/>
              <a:t>    </a:t>
            </a:r>
            <a:r>
              <a:rPr lang="en-US" sz="2500" b="1" dirty="0"/>
              <a:t>virtual </a:t>
            </a:r>
            <a:r>
              <a:rPr lang="en-US" sz="2500" dirty="0"/>
              <a:t>~</a:t>
            </a:r>
            <a:r>
              <a:rPr lang="en-US" sz="2500" dirty="0" err="1"/>
              <a:t>SysInterface</a:t>
            </a:r>
            <a:r>
              <a:rPr lang="en-US" sz="2500" dirty="0"/>
              <a:t>();</a:t>
            </a:r>
            <a:br>
              <a:rPr lang="en-US" sz="2500" dirty="0"/>
            </a:br>
            <a:r>
              <a:rPr lang="en-US" sz="2500" dirty="0"/>
              <a:t>    </a:t>
            </a:r>
            <a:r>
              <a:rPr lang="en-US" sz="2500" b="1" dirty="0"/>
              <a:t>void </a:t>
            </a:r>
            <a:r>
              <a:rPr lang="en-US" sz="2500" dirty="0" err="1"/>
              <a:t>addNewInterface</a:t>
            </a:r>
            <a:r>
              <a:rPr lang="en-US" sz="2500" dirty="0"/>
              <a:t>(</a:t>
            </a:r>
            <a:r>
              <a:rPr lang="en-US" sz="2500" dirty="0" err="1"/>
              <a:t>std</a:t>
            </a:r>
            <a:r>
              <a:rPr lang="en-US" sz="2500" dirty="0"/>
              <a:t>::string from, </a:t>
            </a:r>
            <a:r>
              <a:rPr lang="en-US" sz="2500" dirty="0" err="1"/>
              <a:t>std</a:t>
            </a:r>
            <a:r>
              <a:rPr lang="en-US" sz="2500" dirty="0"/>
              <a:t>::string to, </a:t>
            </a:r>
            <a:r>
              <a:rPr lang="en-US" sz="2500" dirty="0" err="1"/>
              <a:t>std</a:t>
            </a:r>
            <a:r>
              <a:rPr lang="en-US" sz="2500" dirty="0"/>
              <a:t>::string </a:t>
            </a:r>
            <a:r>
              <a:rPr lang="en-US" sz="2500" dirty="0" err="1"/>
              <a:t>intName</a:t>
            </a:r>
            <a:r>
              <a:rPr lang="en-US" sz="2500" dirty="0"/>
              <a:t>="");</a:t>
            </a:r>
            <a:br>
              <a:rPr lang="en-US" sz="2500" dirty="0"/>
            </a:br>
            <a:r>
              <a:rPr lang="en-US" sz="2500" dirty="0"/>
              <a:t>    </a:t>
            </a:r>
            <a:r>
              <a:rPr lang="en-US" sz="2500" b="1" dirty="0"/>
              <a:t>void </a:t>
            </a:r>
            <a:r>
              <a:rPr lang="en-US" sz="2500" dirty="0" err="1"/>
              <a:t>addNewInterface</a:t>
            </a:r>
            <a:r>
              <a:rPr lang="en-US" sz="2500" dirty="0"/>
              <a:t>(</a:t>
            </a:r>
            <a:r>
              <a:rPr lang="en-US" sz="2500" dirty="0" err="1"/>
              <a:t>InterfaceDataExchange</a:t>
            </a:r>
            <a:r>
              <a:rPr lang="en-US" sz="2500" dirty="0"/>
              <a:t>  *</a:t>
            </a:r>
            <a:r>
              <a:rPr lang="en-US" sz="2500" dirty="0" err="1"/>
              <a:t>newInterface</a:t>
            </a:r>
            <a:r>
              <a:rPr lang="en-US" sz="2500" dirty="0"/>
              <a:t>);</a:t>
            </a:r>
            <a:br>
              <a:rPr lang="en-US" sz="2500" dirty="0"/>
            </a:br>
            <a:r>
              <a:rPr lang="en-US" sz="2500" dirty="0"/>
              <a:t>    //void </a:t>
            </a:r>
            <a:r>
              <a:rPr lang="en-US" sz="2500" dirty="0" err="1"/>
              <a:t>addPassToCurrent</a:t>
            </a:r>
            <a:r>
              <a:rPr lang="en-US" sz="2500" dirty="0"/>
              <a:t>(</a:t>
            </a:r>
            <a:r>
              <a:rPr lang="en-US" sz="2500" dirty="0" err="1"/>
              <a:t>std</a:t>
            </a:r>
            <a:r>
              <a:rPr lang="en-US" sz="2500" dirty="0"/>
              <a:t>::string </a:t>
            </a:r>
            <a:r>
              <a:rPr lang="en-US" sz="2500" dirty="0" err="1"/>
              <a:t>messagePass</a:t>
            </a:r>
            <a:r>
              <a:rPr lang="en-US" sz="2500" dirty="0"/>
              <a:t>);</a:t>
            </a:r>
            <a:br>
              <a:rPr lang="en-US" sz="2500" dirty="0"/>
            </a:br>
            <a:r>
              <a:rPr lang="en-US" sz="2500" dirty="0"/>
              <a:t>    </a:t>
            </a:r>
            <a:r>
              <a:rPr lang="en-US" sz="2500" b="1" dirty="0"/>
              <a:t>void </a:t>
            </a:r>
            <a:r>
              <a:rPr lang="en-US" sz="2500" dirty="0" err="1"/>
              <a:t>enableInterface</a:t>
            </a:r>
            <a:r>
              <a:rPr lang="en-US" sz="2500" dirty="0"/>
              <a:t>() { </a:t>
            </a:r>
            <a:r>
              <a:rPr lang="en-US" sz="2500" dirty="0" err="1"/>
              <a:t>interfaceActive</a:t>
            </a:r>
            <a:r>
              <a:rPr lang="en-US" sz="2500" dirty="0"/>
              <a:t> = </a:t>
            </a:r>
            <a:r>
              <a:rPr lang="en-US" sz="2500" b="1" dirty="0"/>
              <a:t>true</a:t>
            </a:r>
            <a:r>
              <a:rPr lang="en-US" sz="2500" dirty="0"/>
              <a:t>; }</a:t>
            </a:r>
            <a:br>
              <a:rPr lang="en-US" sz="2500" dirty="0"/>
            </a:br>
            <a:r>
              <a:rPr lang="en-US" sz="2500" dirty="0"/>
              <a:t>    </a:t>
            </a:r>
            <a:r>
              <a:rPr lang="en-US" sz="2500" b="1" dirty="0"/>
              <a:t>void </a:t>
            </a:r>
            <a:r>
              <a:rPr lang="en-US" sz="2500" dirty="0" err="1"/>
              <a:t>disableInterface</a:t>
            </a:r>
            <a:r>
              <a:rPr lang="en-US" sz="2500" dirty="0"/>
              <a:t>() { </a:t>
            </a:r>
            <a:r>
              <a:rPr lang="en-US" sz="2500" dirty="0" err="1"/>
              <a:t>interfaceActive</a:t>
            </a:r>
            <a:r>
              <a:rPr lang="en-US" sz="2500" dirty="0"/>
              <a:t> = </a:t>
            </a:r>
            <a:r>
              <a:rPr lang="en-US" sz="2500" b="1" dirty="0"/>
              <a:t>false</a:t>
            </a:r>
            <a:r>
              <a:rPr lang="en-US" sz="2500" dirty="0"/>
              <a:t>; }</a:t>
            </a:r>
            <a:br>
              <a:rPr lang="en-US" sz="2500" dirty="0"/>
            </a:br>
            <a:r>
              <a:rPr lang="en-US" sz="2500" dirty="0"/>
              <a:t>    </a:t>
            </a:r>
            <a:r>
              <a:rPr lang="en-US" sz="2500" b="1" dirty="0"/>
              <a:t>virtual void </a:t>
            </a:r>
            <a:r>
              <a:rPr lang="en-US" sz="2500" dirty="0" err="1"/>
              <a:t>routeInputs</a:t>
            </a:r>
            <a:r>
              <a:rPr lang="en-US" sz="2500" dirty="0"/>
              <a:t>(uint64_t </a:t>
            </a:r>
            <a:r>
              <a:rPr lang="en-US" sz="2500" dirty="0" err="1"/>
              <a:t>processBuffer</a:t>
            </a:r>
            <a:r>
              <a:rPr lang="en-US" sz="2500" dirty="0"/>
              <a:t>);</a:t>
            </a:r>
            <a:br>
              <a:rPr lang="en-US" sz="2500" dirty="0"/>
            </a:br>
            <a:r>
              <a:rPr lang="en-US" sz="2500" dirty="0"/>
              <a:t>    </a:t>
            </a:r>
            <a:r>
              <a:rPr lang="en-US" sz="2500" b="1" dirty="0"/>
              <a:t>void </a:t>
            </a:r>
            <a:r>
              <a:rPr lang="en-US" sz="2500" dirty="0" err="1"/>
              <a:t>discoverAllMessages</a:t>
            </a:r>
            <a:r>
              <a:rPr lang="en-US" sz="2500" dirty="0"/>
              <a:t>();</a:t>
            </a:r>
            <a:br>
              <a:rPr lang="en-US" sz="2500" dirty="0"/>
            </a:br>
            <a:r>
              <a:rPr lang="en-US" sz="2500" dirty="0"/>
              <a:t>    </a:t>
            </a:r>
            <a:r>
              <a:rPr lang="en-US" sz="2500" b="1" dirty="0"/>
              <a:t>void </a:t>
            </a:r>
            <a:r>
              <a:rPr lang="en-US" sz="2500" dirty="0" err="1"/>
              <a:t>connectInterfaces</a:t>
            </a:r>
            <a:r>
              <a:rPr lang="en-US" sz="2500" dirty="0"/>
              <a:t>();</a:t>
            </a:r>
            <a:br>
              <a:rPr lang="en-US" sz="2500" dirty="0"/>
            </a:br>
            <a:r>
              <a:rPr lang="en-US" sz="2500" dirty="0"/>
              <a:t>    </a:t>
            </a:r>
            <a:br>
              <a:rPr lang="en-US" sz="2500" dirty="0"/>
            </a:br>
            <a:r>
              <a:rPr lang="en-US" sz="2500" b="1" dirty="0"/>
              <a:t>public</a:t>
            </a:r>
            <a:r>
              <a:rPr lang="en-US" sz="2500" dirty="0"/>
              <a:t>:</a:t>
            </a:r>
            <a:br>
              <a:rPr lang="en-US" sz="2500" dirty="0"/>
            </a:br>
            <a:r>
              <a:rPr lang="en-US" sz="2500" dirty="0"/>
              <a:t>    </a:t>
            </a:r>
            <a:r>
              <a:rPr lang="en-US" sz="2500" dirty="0" err="1"/>
              <a:t>std</a:t>
            </a:r>
            <a:r>
              <a:rPr lang="en-US" sz="2500" dirty="0"/>
              <a:t>::vector&lt;</a:t>
            </a:r>
            <a:r>
              <a:rPr lang="en-US" sz="2500" dirty="0" err="1"/>
              <a:t>InterfaceDataExchange</a:t>
            </a:r>
            <a:r>
              <a:rPr lang="en-US" sz="2500" dirty="0"/>
              <a:t> *&gt; </a:t>
            </a:r>
            <a:r>
              <a:rPr lang="en-US" sz="2500" dirty="0" err="1"/>
              <a:t>interfaceDef</a:t>
            </a:r>
            <a:r>
              <a:rPr lang="en-US" sz="2500" dirty="0"/>
              <a:t>; //!&lt; List of interfaces</a:t>
            </a:r>
            <a:br>
              <a:rPr lang="en-US" sz="2500" dirty="0"/>
            </a:br>
            <a:r>
              <a:rPr lang="en-US" sz="2500" dirty="0"/>
              <a:t>    </a:t>
            </a:r>
            <a:r>
              <a:rPr lang="en-US" sz="2500" b="1" dirty="0"/>
              <a:t>bool </a:t>
            </a:r>
            <a:r>
              <a:rPr lang="en-US" sz="2500" dirty="0" err="1"/>
              <a:t>interfaceActive</a:t>
            </a:r>
            <a:r>
              <a:rPr lang="en-US" sz="2500" dirty="0"/>
              <a:t>;                           //!&lt; -- Flag indicate whether Task has been disabled</a:t>
            </a:r>
            <a:br>
              <a:rPr lang="en-US" sz="2500" dirty="0"/>
            </a:br>
            <a:r>
              <a:rPr lang="en-US" sz="2500" dirty="0"/>
              <a:t>    </a:t>
            </a:r>
            <a:r>
              <a:rPr lang="en-US" sz="2500" b="1" dirty="0"/>
              <a:t>bool </a:t>
            </a:r>
            <a:r>
              <a:rPr lang="en-US" sz="2500" dirty="0" err="1"/>
              <a:t>interfacesLinked</a:t>
            </a:r>
            <a:r>
              <a:rPr lang="en-US" sz="2500" dirty="0"/>
              <a:t>;                          //!&lt; (-) Flag indicating </a:t>
            </a:r>
            <a:r>
              <a:rPr lang="en-US" sz="2500" dirty="0" err="1"/>
              <a:t>ints</a:t>
            </a:r>
            <a:r>
              <a:rPr lang="en-US" sz="2500" dirty="0"/>
              <a:t> have all been linked</a:t>
            </a:r>
            <a:br>
              <a:rPr lang="en-US" sz="2500" dirty="0"/>
            </a:br>
            <a:r>
              <a:rPr lang="en-US" sz="2500" b="1" dirty="0"/>
              <a:t>private</a:t>
            </a:r>
            <a:r>
              <a:rPr lang="en-US" sz="2500" dirty="0"/>
              <a:t>:</a:t>
            </a:r>
            <a:br>
              <a:rPr lang="en-US" sz="2500" dirty="0"/>
            </a:br>
            <a:r>
              <a:rPr lang="en-US" sz="2500" dirty="0"/>
              <a:t>    </a:t>
            </a:r>
            <a:r>
              <a:rPr lang="en-US" sz="2500" dirty="0" err="1"/>
              <a:t>InterfaceDataExchange</a:t>
            </a:r>
            <a:r>
              <a:rPr lang="en-US" sz="2500" dirty="0"/>
              <a:t> *</a:t>
            </a:r>
            <a:r>
              <a:rPr lang="en-US" sz="2500" dirty="0" err="1"/>
              <a:t>currentInterface</a:t>
            </a:r>
            <a:r>
              <a:rPr lang="en-US" sz="2500" dirty="0"/>
              <a:t>;        //!&lt; (-) allows user to get/set </a:t>
            </a:r>
            <a:r>
              <a:rPr lang="en-US" sz="2500" dirty="0" err="1"/>
              <a:t>msgs</a:t>
            </a:r>
            <a:r>
              <a:rPr lang="en-US" sz="2500" dirty="0"/>
              <a:t> for single </a:t>
            </a:r>
            <a:r>
              <a:rPr lang="en-US" sz="2500" dirty="0" err="1"/>
              <a:t>int</a:t>
            </a:r>
            <a:endParaRPr kumimoji="0" lang="en-US" sz="25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endParaRPr>
          </a:p>
        </p:txBody>
      </p:sp>
    </p:spTree>
    <p:extLst>
      <p:ext uri="{BB962C8B-B14F-4D97-AF65-F5344CB8AC3E}">
        <p14:creationId xmlns:p14="http://schemas.microsoft.com/office/powerpoint/2010/main" val="151818250"/>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E8D6A86-981E-2F4C-ADAE-B479DC7739C3}"/>
              </a:ext>
            </a:extLst>
          </p:cNvPr>
          <p:cNvSpPr/>
          <p:nvPr/>
        </p:nvSpPr>
        <p:spPr>
          <a:xfrm>
            <a:off x="1147923" y="2832184"/>
            <a:ext cx="14278708" cy="10741402"/>
          </a:xfrm>
          <a:prstGeom prst="rect">
            <a:avLst/>
          </a:prstGeom>
          <a:solidFill>
            <a:srgbClr val="C9B37C">
              <a:alpha val="50000"/>
            </a:srgbClr>
          </a:solidFill>
          <a:ln w="12700"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8580" tIns="68580" rIns="68580" bIns="68580" numCol="1" spcCol="38100" rtlCol="0" anchor="ctr">
            <a:spAutoFit/>
          </a:bodyPr>
          <a:lstStyle/>
          <a:p>
            <a:r>
              <a:rPr kumimoji="0" lang="en-US" sz="4000" b="0" i="0" u="none" strike="noStrike" cap="none" spc="0" normalizeH="0" baseline="0" dirty="0" err="1">
                <a:ln>
                  <a:noFill/>
                </a:ln>
                <a:solidFill>
                  <a:srgbClr val="000000"/>
                </a:solidFill>
                <a:effectLst/>
                <a:uFillTx/>
                <a:latin typeface="Helvetica Neue Light"/>
                <a:ea typeface="Helvetica Neue Light"/>
                <a:cs typeface="Helvetica Neue Light"/>
                <a:sym typeface="Helvetica Neue Light"/>
              </a:rPr>
              <a:t>SimModel</a:t>
            </a:r>
            <a:r>
              <a:rPr kumimoji="0" lang="en-US" sz="40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rPr>
              <a:t>():</a:t>
            </a:r>
          </a:p>
          <a:p>
            <a:pPr marL="571500" indent="-571500">
              <a:buFont typeface="Arial" panose="020B0604020202020204" pitchFamily="34" charset="0"/>
              <a:buChar char="•"/>
            </a:pPr>
            <a:r>
              <a:rPr lang="en-US" sz="3900" dirty="0" err="1">
                <a:solidFill>
                  <a:srgbClr val="000000"/>
                </a:solidFill>
              </a:rPr>
              <a:t>SimModel</a:t>
            </a:r>
            <a:r>
              <a:rPr lang="en-US" sz="3900" dirty="0">
                <a:solidFill>
                  <a:srgbClr val="000000"/>
                </a:solidFill>
              </a:rPr>
              <a:t>() //!&lt; The </a:t>
            </a:r>
            <a:r>
              <a:rPr lang="en-US" sz="3900" dirty="0" err="1">
                <a:solidFill>
                  <a:srgbClr val="000000"/>
                </a:solidFill>
              </a:rPr>
              <a:t>SimModel</a:t>
            </a:r>
            <a:r>
              <a:rPr lang="en-US" sz="3900" dirty="0">
                <a:solidFill>
                  <a:srgbClr val="000000"/>
                </a:solidFill>
              </a:rPr>
              <a:t> constructor</a:t>
            </a:r>
          </a:p>
          <a:p>
            <a:pPr marL="571500" indent="-571500">
              <a:buFont typeface="Arial" panose="020B0604020202020204" pitchFamily="34" charset="0"/>
              <a:buChar char="•"/>
            </a:pPr>
            <a:r>
              <a:rPr kumimoji="0" lang="en-US" sz="39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rPr>
              <a:t>~</a:t>
            </a:r>
            <a:r>
              <a:rPr kumimoji="0" lang="en-US" sz="3900" b="0" i="0" u="none" strike="noStrike" cap="none" spc="0" normalizeH="0" baseline="0" dirty="0" err="1">
                <a:ln>
                  <a:noFill/>
                </a:ln>
                <a:solidFill>
                  <a:srgbClr val="000000"/>
                </a:solidFill>
                <a:effectLst/>
                <a:uFillTx/>
                <a:latin typeface="Helvetica Neue Light"/>
                <a:ea typeface="Helvetica Neue Light"/>
                <a:cs typeface="Helvetica Neue Light"/>
                <a:sym typeface="Helvetica Neue Light"/>
              </a:rPr>
              <a:t>SimModel</a:t>
            </a:r>
            <a:r>
              <a:rPr kumimoji="0" lang="en-US" sz="39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rPr>
              <a:t>(), //!&lt; </a:t>
            </a:r>
            <a:r>
              <a:rPr kumimoji="0" lang="en-US" sz="3900" b="0" i="0" u="none" strike="noStrike" cap="none" spc="0" normalizeH="0" baseline="0" dirty="0" err="1">
                <a:ln>
                  <a:noFill/>
                </a:ln>
                <a:solidFill>
                  <a:srgbClr val="000000"/>
                </a:solidFill>
                <a:effectLst/>
                <a:uFillTx/>
                <a:latin typeface="Helvetica Neue Light"/>
                <a:ea typeface="Helvetica Neue Light"/>
                <a:cs typeface="Helvetica Neue Light"/>
                <a:sym typeface="Helvetica Neue Light"/>
              </a:rPr>
              <a:t>SimModel</a:t>
            </a:r>
            <a:r>
              <a:rPr kumimoji="0" lang="en-US" sz="39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rPr>
              <a:t> destructor</a:t>
            </a:r>
          </a:p>
          <a:p>
            <a:pPr marL="571500" indent="-571500">
              <a:buFont typeface="Arial" panose="020B0604020202020204" pitchFamily="34" charset="0"/>
              <a:buChar char="•"/>
            </a:pPr>
            <a:r>
              <a:rPr lang="en-US" sz="3900" b="1" dirty="0">
                <a:solidFill>
                  <a:srgbClr val="000000"/>
                </a:solidFill>
              </a:rPr>
              <a:t>void</a:t>
            </a:r>
            <a:r>
              <a:rPr lang="en-US" sz="3900" dirty="0">
                <a:solidFill>
                  <a:srgbClr val="000000"/>
                </a:solidFill>
              </a:rPr>
              <a:t> </a:t>
            </a:r>
            <a:r>
              <a:rPr lang="en-US" sz="3900" dirty="0" err="1">
                <a:solidFill>
                  <a:srgbClr val="000000"/>
                </a:solidFill>
              </a:rPr>
              <a:t>crossInitSimulation</a:t>
            </a:r>
            <a:r>
              <a:rPr lang="en-US" sz="3900" dirty="0">
                <a:solidFill>
                  <a:srgbClr val="000000"/>
                </a:solidFill>
              </a:rPr>
              <a:t>();  //!&lt; </a:t>
            </a:r>
            <a:r>
              <a:rPr lang="en-US" sz="3500" dirty="0">
                <a:solidFill>
                  <a:srgbClr val="000000"/>
                </a:solidFill>
              </a:rPr>
              <a:t>Method to initialize all added Tasks</a:t>
            </a:r>
          </a:p>
          <a:p>
            <a:pPr marL="571500" indent="-571500">
              <a:buFont typeface="Arial" panose="020B0604020202020204" pitchFamily="34" charset="0"/>
              <a:buChar char="•"/>
            </a:pPr>
            <a:r>
              <a:rPr lang="en-US" sz="3900" b="1" dirty="0">
                <a:solidFill>
                  <a:srgbClr val="000000"/>
                </a:solidFill>
              </a:rPr>
              <a:t>void </a:t>
            </a:r>
            <a:r>
              <a:rPr lang="en-US" sz="3900" dirty="0" err="1">
                <a:solidFill>
                  <a:srgbClr val="000000"/>
                </a:solidFill>
              </a:rPr>
              <a:t>resetInitSimulation</a:t>
            </a:r>
            <a:r>
              <a:rPr lang="en-US" sz="3900" dirty="0">
                <a:solidFill>
                  <a:srgbClr val="000000"/>
                </a:solidFill>
              </a:rPr>
              <a:t>();  //!&lt; Method to reset all added tasks</a:t>
            </a:r>
            <a:r>
              <a:rPr lang="en-US" sz="3900" b="1" dirty="0">
                <a:solidFill>
                  <a:srgbClr val="000000"/>
                </a:solidFill>
              </a:rPr>
              <a:t> </a:t>
            </a:r>
            <a:r>
              <a:rPr lang="en-US" sz="3900" dirty="0">
                <a:solidFill>
                  <a:srgbClr val="000000"/>
                </a:solidFill>
              </a:rPr>
              <a:t> </a:t>
            </a:r>
          </a:p>
          <a:p>
            <a:pPr marL="571500" indent="-571500">
              <a:buFont typeface="Arial" panose="020B0604020202020204" pitchFamily="34" charset="0"/>
              <a:buChar char="•"/>
            </a:pPr>
            <a:r>
              <a:rPr lang="en-US" sz="3900" b="1" dirty="0">
                <a:solidFill>
                  <a:srgbClr val="000000"/>
                </a:solidFill>
              </a:rPr>
              <a:t>void </a:t>
            </a:r>
            <a:r>
              <a:rPr lang="en-US" sz="3900" dirty="0" err="1">
                <a:solidFill>
                  <a:srgbClr val="000000"/>
                </a:solidFill>
              </a:rPr>
              <a:t>StepUntilStop</a:t>
            </a:r>
            <a:r>
              <a:rPr lang="en-US" sz="3900" dirty="0">
                <a:solidFill>
                  <a:srgbClr val="000000"/>
                </a:solidFill>
              </a:rPr>
              <a:t>(uint64_t </a:t>
            </a:r>
            <a:r>
              <a:rPr lang="en-US" sz="3900" dirty="0" err="1">
                <a:solidFill>
                  <a:srgbClr val="000000"/>
                </a:solidFill>
              </a:rPr>
              <a:t>SimStopTime</a:t>
            </a:r>
            <a:r>
              <a:rPr lang="en-US" sz="3900" dirty="0">
                <a:solidFill>
                  <a:srgbClr val="000000"/>
                </a:solidFill>
              </a:rPr>
              <a:t>, int64_t </a:t>
            </a:r>
            <a:r>
              <a:rPr lang="en-US" sz="3900" dirty="0" err="1">
                <a:solidFill>
                  <a:srgbClr val="000000"/>
                </a:solidFill>
              </a:rPr>
              <a:t>stopPri</a:t>
            </a:r>
            <a:r>
              <a:rPr lang="en-US" sz="3900" dirty="0">
                <a:solidFill>
                  <a:srgbClr val="000000"/>
                </a:solidFill>
              </a:rPr>
              <a:t>); </a:t>
            </a:r>
            <a:r>
              <a:rPr lang="en-US" sz="3500" dirty="0">
                <a:solidFill>
                  <a:srgbClr val="000000"/>
                </a:solidFill>
              </a:rPr>
              <a:t>//!&lt; Step simulation until </a:t>
            </a:r>
            <a:r>
              <a:rPr lang="en-US" sz="3500" dirty="0" err="1">
                <a:solidFill>
                  <a:srgbClr val="000000"/>
                </a:solidFill>
              </a:rPr>
              <a:t>SimStopTime</a:t>
            </a:r>
            <a:r>
              <a:rPr lang="en-US" sz="3500" dirty="0">
                <a:solidFill>
                  <a:srgbClr val="000000"/>
                </a:solidFill>
              </a:rPr>
              <a:t> is reached</a:t>
            </a:r>
          </a:p>
          <a:p>
            <a:pPr marL="571500" indent="-571500">
              <a:buFont typeface="Arial" panose="020B0604020202020204" pitchFamily="34" charset="0"/>
              <a:buChar char="•"/>
            </a:pPr>
            <a:r>
              <a:rPr lang="en-US" sz="3900" b="1" dirty="0">
                <a:solidFill>
                  <a:srgbClr val="000000"/>
                </a:solidFill>
              </a:rPr>
              <a:t>void </a:t>
            </a:r>
            <a:r>
              <a:rPr lang="en-US" sz="3900" dirty="0" err="1">
                <a:solidFill>
                  <a:srgbClr val="000000"/>
                </a:solidFill>
              </a:rPr>
              <a:t>SinglestepProcesses</a:t>
            </a:r>
            <a:r>
              <a:rPr lang="en-US" sz="3900" dirty="0">
                <a:solidFill>
                  <a:srgbClr val="000000"/>
                </a:solidFill>
              </a:rPr>
              <a:t>(int64_t </a:t>
            </a:r>
            <a:r>
              <a:rPr lang="en-US" sz="3900" dirty="0" err="1">
                <a:solidFill>
                  <a:srgbClr val="000000"/>
                </a:solidFill>
              </a:rPr>
              <a:t>stopPri</a:t>
            </a:r>
            <a:r>
              <a:rPr lang="en-US" sz="3900" dirty="0">
                <a:solidFill>
                  <a:srgbClr val="000000"/>
                </a:solidFill>
              </a:rPr>
              <a:t>=-1); //!&lt; </a:t>
            </a:r>
            <a:r>
              <a:rPr lang="en-US" sz="3500" dirty="0">
                <a:solidFill>
                  <a:srgbClr val="000000"/>
                </a:solidFill>
              </a:rPr>
              <a:t>Step only the next Task in the simulation</a:t>
            </a:r>
            <a:r>
              <a:rPr lang="en-US" sz="3500" b="1" dirty="0">
                <a:solidFill>
                  <a:srgbClr val="000000"/>
                </a:solidFill>
              </a:rPr>
              <a:t> </a:t>
            </a:r>
            <a:r>
              <a:rPr lang="en-US" sz="3500" dirty="0">
                <a:solidFill>
                  <a:srgbClr val="000000"/>
                </a:solidFill>
              </a:rPr>
              <a:t> </a:t>
            </a:r>
          </a:p>
          <a:p>
            <a:pPr marL="571500" indent="-571500">
              <a:buFont typeface="Arial" panose="020B0604020202020204" pitchFamily="34" charset="0"/>
              <a:buChar char="•"/>
            </a:pPr>
            <a:r>
              <a:rPr lang="en-US" sz="3000" dirty="0">
                <a:solidFill>
                  <a:srgbClr val="000000"/>
                </a:solidFill>
              </a:rPr>
              <a:t>…A bunch of messaging methods we’ll get to later…</a:t>
            </a:r>
          </a:p>
          <a:p>
            <a:pPr marL="571500" indent="-571500">
              <a:buFont typeface="Arial" panose="020B0604020202020204" pitchFamily="34" charset="0"/>
              <a:buChar char="•"/>
            </a:pPr>
            <a:r>
              <a:rPr lang="en-US" sz="3500" dirty="0" err="1">
                <a:solidFill>
                  <a:srgbClr val="000000"/>
                </a:solidFill>
              </a:rPr>
              <a:t>std</a:t>
            </a:r>
            <a:r>
              <a:rPr lang="en-US" sz="3500" dirty="0">
                <a:solidFill>
                  <a:srgbClr val="000000"/>
                </a:solidFill>
              </a:rPr>
              <a:t>::vector&lt;</a:t>
            </a:r>
            <a:r>
              <a:rPr lang="en-US" sz="3500" dirty="0" err="1">
                <a:solidFill>
                  <a:srgbClr val="000000"/>
                </a:solidFill>
              </a:rPr>
              <a:t>SysProcess</a:t>
            </a:r>
            <a:r>
              <a:rPr lang="en-US" sz="3500" dirty="0">
                <a:solidFill>
                  <a:srgbClr val="000000"/>
                </a:solidFill>
              </a:rPr>
              <a:t> *&gt; </a:t>
            </a:r>
            <a:r>
              <a:rPr lang="en-US" sz="3500" dirty="0" err="1">
                <a:solidFill>
                  <a:srgbClr val="000000"/>
                </a:solidFill>
              </a:rPr>
              <a:t>processList</a:t>
            </a:r>
            <a:r>
              <a:rPr lang="en-US" sz="3500" dirty="0">
                <a:solidFill>
                  <a:srgbClr val="000000"/>
                </a:solidFill>
              </a:rPr>
              <a:t>;  //!&lt; –List of processes we’ve created</a:t>
            </a:r>
          </a:p>
          <a:p>
            <a:pPr marL="571500" indent="-571500">
              <a:buFont typeface="Arial" panose="020B0604020202020204" pitchFamily="34" charset="0"/>
              <a:buChar char="•"/>
            </a:pPr>
            <a:r>
              <a:rPr lang="en-US" sz="3500" dirty="0" err="1">
                <a:solidFill>
                  <a:srgbClr val="000000"/>
                </a:solidFill>
              </a:rPr>
              <a:t>std</a:t>
            </a:r>
            <a:r>
              <a:rPr lang="en-US" sz="3500" dirty="0">
                <a:solidFill>
                  <a:srgbClr val="000000"/>
                </a:solidFill>
              </a:rPr>
              <a:t>::string </a:t>
            </a:r>
            <a:r>
              <a:rPr lang="en-US" sz="3500" dirty="0" err="1">
                <a:solidFill>
                  <a:srgbClr val="000000"/>
                </a:solidFill>
              </a:rPr>
              <a:t>SimulationName</a:t>
            </a:r>
            <a:r>
              <a:rPr lang="en-US" sz="3500" dirty="0">
                <a:solidFill>
                  <a:srgbClr val="000000"/>
                </a:solidFill>
              </a:rPr>
              <a:t>;  //!&lt; -- Identifier for Sim</a:t>
            </a:r>
          </a:p>
          <a:p>
            <a:pPr marL="571500" indent="-571500">
              <a:buFont typeface="Arial" panose="020B0604020202020204" pitchFamily="34" charset="0"/>
              <a:buChar char="•"/>
            </a:pPr>
            <a:r>
              <a:rPr lang="en-US" sz="3500" dirty="0">
                <a:solidFill>
                  <a:srgbClr val="000000"/>
                </a:solidFill>
              </a:rPr>
              <a:t>Unint64_t </a:t>
            </a:r>
            <a:r>
              <a:rPr lang="en-US" sz="3500" dirty="0" err="1">
                <a:solidFill>
                  <a:srgbClr val="000000"/>
                </a:solidFill>
              </a:rPr>
              <a:t>CurrentNanos</a:t>
            </a:r>
            <a:r>
              <a:rPr lang="en-US" sz="3500" dirty="0">
                <a:solidFill>
                  <a:srgbClr val="000000"/>
                </a:solidFill>
              </a:rPr>
              <a:t>;  //!&lt;[ns] Current sim time</a:t>
            </a:r>
          </a:p>
          <a:p>
            <a:pPr marL="571500" indent="-571500">
              <a:buFont typeface="Arial" panose="020B0604020202020204" pitchFamily="34" charset="0"/>
              <a:buChar char="•"/>
            </a:pPr>
            <a:r>
              <a:rPr lang="en-US" sz="3500" dirty="0">
                <a:solidFill>
                  <a:srgbClr val="000000"/>
                </a:solidFill>
              </a:rPr>
              <a:t>Uint64_t </a:t>
            </a:r>
            <a:r>
              <a:rPr lang="en-US" sz="3500" dirty="0" err="1">
                <a:solidFill>
                  <a:srgbClr val="000000"/>
                </a:solidFill>
              </a:rPr>
              <a:t>NextTaskTime</a:t>
            </a:r>
            <a:r>
              <a:rPr lang="en-US" sz="3500" dirty="0">
                <a:solidFill>
                  <a:srgbClr val="000000"/>
                </a:solidFill>
              </a:rPr>
              <a:t>; //!&lt; time for the next Task</a:t>
            </a:r>
          </a:p>
          <a:p>
            <a:pPr marL="571500" indent="-571500">
              <a:buFont typeface="Arial" panose="020B0604020202020204" pitchFamily="34" charset="0"/>
              <a:buChar char="•"/>
            </a:pPr>
            <a:r>
              <a:rPr lang="en-US" sz="3500" dirty="0">
                <a:solidFill>
                  <a:srgbClr val="000000"/>
                </a:solidFill>
              </a:rPr>
              <a:t>Int64_t </a:t>
            </a:r>
            <a:r>
              <a:rPr lang="en-US" sz="3500" dirty="0" err="1">
                <a:solidFill>
                  <a:srgbClr val="000000"/>
                </a:solidFill>
              </a:rPr>
              <a:t>nextProcPriority</a:t>
            </a:r>
            <a:r>
              <a:rPr lang="en-US" sz="3500" dirty="0">
                <a:solidFill>
                  <a:srgbClr val="000000"/>
                </a:solidFill>
              </a:rPr>
              <a:t>;  //!&lt; [-] Priority level for the next process</a:t>
            </a:r>
          </a:p>
          <a:p>
            <a:pPr marL="571500" indent="-571500">
              <a:buFont typeface="Arial" panose="020B0604020202020204" pitchFamily="34" charset="0"/>
              <a:buChar char="•"/>
            </a:pPr>
            <a:r>
              <a:rPr lang="en-US" sz="3500" dirty="0" err="1">
                <a:solidFill>
                  <a:srgbClr val="000000"/>
                </a:solidFill>
              </a:rPr>
              <a:t>messageLogger</a:t>
            </a:r>
            <a:r>
              <a:rPr lang="en-US" sz="3500" dirty="0">
                <a:solidFill>
                  <a:srgbClr val="000000"/>
                </a:solidFill>
              </a:rPr>
              <a:t> </a:t>
            </a:r>
            <a:r>
              <a:rPr lang="en-US" sz="3500" dirty="0" err="1">
                <a:solidFill>
                  <a:srgbClr val="000000"/>
                </a:solidFill>
              </a:rPr>
              <a:t>messageLogs</a:t>
            </a:r>
            <a:r>
              <a:rPr lang="en-US" sz="3500" dirty="0">
                <a:solidFill>
                  <a:srgbClr val="000000"/>
                </a:solidFill>
              </a:rPr>
              <a:t>;  //!&lt; -- Message log data</a:t>
            </a:r>
          </a:p>
          <a:p>
            <a:pPr marL="571500" indent="-571500">
              <a:buFont typeface="Arial" panose="020B0604020202020204" pitchFamily="34" charset="0"/>
              <a:buChar char="•"/>
            </a:pPr>
            <a:endParaRPr lang="en-US" sz="3500" b="1" dirty="0">
              <a:solidFill>
                <a:srgbClr val="000000"/>
              </a:solidFill>
            </a:endParaRPr>
          </a:p>
          <a:p>
            <a:pPr marL="571500" indent="-571500">
              <a:buFont typeface="Arial" panose="020B0604020202020204" pitchFamily="34" charset="0"/>
              <a:buChar char="•"/>
            </a:pPr>
            <a:endParaRPr kumimoji="0" lang="en-US" sz="3500" b="1"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endParaRPr>
          </a:p>
        </p:txBody>
      </p:sp>
      <p:sp>
        <p:nvSpPr>
          <p:cNvPr id="2" name="Title 1">
            <a:extLst>
              <a:ext uri="{FF2B5EF4-FFF2-40B4-BE49-F238E27FC236}">
                <a16:creationId xmlns:a16="http://schemas.microsoft.com/office/drawing/2014/main" id="{720EFCDC-E216-A84F-846E-0C63BA8D2674}"/>
              </a:ext>
            </a:extLst>
          </p:cNvPr>
          <p:cNvSpPr>
            <a:spLocks noGrp="1"/>
          </p:cNvSpPr>
          <p:nvPr>
            <p:ph type="title"/>
          </p:nvPr>
        </p:nvSpPr>
        <p:spPr/>
        <p:txBody>
          <a:bodyPr/>
          <a:lstStyle/>
          <a:p>
            <a:r>
              <a:rPr lang="en-US" dirty="0"/>
              <a:t>What is a </a:t>
            </a:r>
            <a:r>
              <a:rPr lang="en-US" dirty="0" err="1"/>
              <a:t>SimModel</a:t>
            </a:r>
            <a:r>
              <a:rPr lang="en-US" dirty="0"/>
              <a:t>()?</a:t>
            </a:r>
          </a:p>
        </p:txBody>
      </p:sp>
      <p:sp>
        <p:nvSpPr>
          <p:cNvPr id="4" name="Rectangle 3">
            <a:extLst>
              <a:ext uri="{FF2B5EF4-FFF2-40B4-BE49-F238E27FC236}">
                <a16:creationId xmlns:a16="http://schemas.microsoft.com/office/drawing/2014/main" id="{07F9D29D-CE3E-F143-92C2-7B137A76B46C}"/>
              </a:ext>
            </a:extLst>
          </p:cNvPr>
          <p:cNvSpPr/>
          <p:nvPr/>
        </p:nvSpPr>
        <p:spPr>
          <a:xfrm>
            <a:off x="1130270" y="8599366"/>
            <a:ext cx="23104004" cy="4114800"/>
          </a:xfrm>
          <a:prstGeom prst="rect">
            <a:avLst/>
          </a:prstGeom>
          <a:noFill/>
          <a:ln w="76200">
            <a:solidFill>
              <a:schemeClr val="tx1"/>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68580" tIns="68580" rIns="68580" bIns="68580" numCol="1" spcCol="38100" rtlCol="0" anchor="ctr">
            <a:spAutoFit/>
          </a:bodyPr>
          <a:lstStyle/>
          <a:p>
            <a:pPr marL="0" marR="0" indent="0" algn="ctr" defTabSz="822960" rtl="0" fontAlgn="auto" latinLnBrk="0" hangingPunct="0">
              <a:lnSpc>
                <a:spcPct val="100000"/>
              </a:lnSpc>
              <a:spcBef>
                <a:spcPts val="0"/>
              </a:spcBef>
              <a:spcAft>
                <a:spcPts val="0"/>
              </a:spcAft>
              <a:buClrTx/>
              <a:buSzTx/>
              <a:buFontTx/>
              <a:buNone/>
              <a:tabLst/>
            </a:pPr>
            <a:endParaRPr kumimoji="0" lang="en-US" sz="5000" b="0" i="0" u="none" strike="noStrike" cap="none" spc="0" normalizeH="0" baseline="0">
              <a:ln>
                <a:noFill/>
              </a:ln>
              <a:solidFill>
                <a:srgbClr val="000000"/>
              </a:solidFill>
              <a:effectLst/>
              <a:uFillTx/>
              <a:latin typeface="Helvetica Neue Light"/>
              <a:ea typeface="Helvetica Neue Light"/>
              <a:cs typeface="Helvetica Neue Light"/>
              <a:sym typeface="Helvetica Neue Light"/>
            </a:endParaRPr>
          </a:p>
        </p:txBody>
      </p:sp>
      <p:sp>
        <p:nvSpPr>
          <p:cNvPr id="5" name="TextBox 4">
            <a:extLst>
              <a:ext uri="{FF2B5EF4-FFF2-40B4-BE49-F238E27FC236}">
                <a16:creationId xmlns:a16="http://schemas.microsoft.com/office/drawing/2014/main" id="{64F659A3-3583-2F47-9306-1494342D2CD3}"/>
              </a:ext>
            </a:extLst>
          </p:cNvPr>
          <p:cNvSpPr txBox="1"/>
          <p:nvPr/>
        </p:nvSpPr>
        <p:spPr>
          <a:xfrm>
            <a:off x="15580945" y="9665554"/>
            <a:ext cx="8653329" cy="16619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91439" tIns="91439" rIns="91439" bIns="91439" numCol="1" spcCol="38100" rtlCol="0" anchor="ctr">
            <a:spAutoFit/>
          </a:bodyPr>
          <a:lstStyle/>
          <a:p>
            <a:pPr marL="0" marR="0" indent="0" algn="l" defTabSz="822960" rtl="0" fontAlgn="auto" latinLnBrk="0" hangingPunct="0">
              <a:lnSpc>
                <a:spcPct val="100000"/>
              </a:lnSpc>
              <a:spcBef>
                <a:spcPts val="0"/>
              </a:spcBef>
              <a:spcAft>
                <a:spcPts val="0"/>
              </a:spcAft>
              <a:buClrTx/>
              <a:buSzTx/>
              <a:buFontTx/>
              <a:buNone/>
              <a:tabLst/>
            </a:pPr>
            <a:r>
              <a:rPr kumimoji="0" lang="en-US" sz="3200" b="0" i="0" u="none" strike="noStrike" cap="none" spc="0" normalizeH="0" baseline="0" dirty="0">
                <a:ln>
                  <a:noFill/>
                </a:ln>
                <a:solidFill>
                  <a:srgbClr val="515151"/>
                </a:solidFill>
                <a:effectLst/>
                <a:uFillTx/>
                <a:latin typeface="Helvetica Neue Light"/>
                <a:ea typeface="Helvetica Neue Light"/>
                <a:cs typeface="Helvetica Neue Light"/>
                <a:sym typeface="Helvetica Neue Light"/>
              </a:rPr>
              <a:t>What time it is. Dynamics generally propagate</a:t>
            </a:r>
          </a:p>
          <a:p>
            <a:pPr marL="0" marR="0" indent="0" algn="l" defTabSz="822960" rtl="0" fontAlgn="auto" latinLnBrk="0" hangingPunct="0">
              <a:lnSpc>
                <a:spcPct val="100000"/>
              </a:lnSpc>
              <a:spcBef>
                <a:spcPts val="0"/>
              </a:spcBef>
              <a:spcAft>
                <a:spcPts val="0"/>
              </a:spcAft>
              <a:buClrTx/>
              <a:buSzTx/>
              <a:buFontTx/>
              <a:buNone/>
              <a:tabLst/>
            </a:pPr>
            <a:r>
              <a:rPr lang="en-US" dirty="0"/>
              <a:t>FROM the previous time TO this time. Sensors</a:t>
            </a:r>
          </a:p>
          <a:p>
            <a:pPr marL="0" marR="0" indent="0" algn="l" defTabSz="822960" rtl="0" fontAlgn="auto" latinLnBrk="0" hangingPunct="0">
              <a:lnSpc>
                <a:spcPct val="100000"/>
              </a:lnSpc>
              <a:spcBef>
                <a:spcPts val="0"/>
              </a:spcBef>
              <a:spcAft>
                <a:spcPts val="0"/>
              </a:spcAft>
              <a:buClrTx/>
              <a:buSzTx/>
              <a:buFontTx/>
              <a:buNone/>
              <a:tabLst/>
            </a:pPr>
            <a:r>
              <a:rPr lang="en-US" dirty="0"/>
              <a:t>generally sense the way things are AT this time. </a:t>
            </a:r>
          </a:p>
        </p:txBody>
      </p:sp>
      <p:cxnSp>
        <p:nvCxnSpPr>
          <p:cNvPr id="7" name="Straight Arrow Connector 6">
            <a:extLst>
              <a:ext uri="{FF2B5EF4-FFF2-40B4-BE49-F238E27FC236}">
                <a16:creationId xmlns:a16="http://schemas.microsoft.com/office/drawing/2014/main" id="{9DEFFEAD-7BA9-DD48-ADCC-2432F75F333C}"/>
              </a:ext>
            </a:extLst>
          </p:cNvPr>
          <p:cNvCxnSpPr>
            <a:cxnSpLocks/>
          </p:cNvCxnSpPr>
          <p:nvPr/>
        </p:nvCxnSpPr>
        <p:spPr>
          <a:xfrm flipH="1">
            <a:off x="11742964" y="10529207"/>
            <a:ext cx="3805324" cy="0"/>
          </a:xfrm>
          <a:prstGeom prst="straightConnector1">
            <a:avLst/>
          </a:prstGeom>
          <a:noFill/>
          <a:ln w="762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3433769704"/>
      </p:ext>
    </p:extLst>
  </p:cSld>
  <p:clrMapOvr>
    <a:masterClrMapping/>
  </p:clrMapOvr>
  <p:transition spd="med"/>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EFCDC-E216-A84F-846E-0C63BA8D2674}"/>
              </a:ext>
            </a:extLst>
          </p:cNvPr>
          <p:cNvSpPr>
            <a:spLocks noGrp="1"/>
          </p:cNvSpPr>
          <p:nvPr>
            <p:ph type="title"/>
          </p:nvPr>
        </p:nvSpPr>
        <p:spPr/>
        <p:txBody>
          <a:bodyPr/>
          <a:lstStyle/>
          <a:p>
            <a:r>
              <a:rPr lang="en-US" dirty="0"/>
              <a:t>What does </a:t>
            </a:r>
            <a:r>
              <a:rPr lang="en-US" dirty="0" err="1"/>
              <a:t>SysInterface</a:t>
            </a:r>
            <a:r>
              <a:rPr lang="en-US" dirty="0"/>
              <a:t> do?</a:t>
            </a:r>
          </a:p>
        </p:txBody>
      </p:sp>
      <p:cxnSp>
        <p:nvCxnSpPr>
          <p:cNvPr id="6" name="Straight Arrow Connector 5">
            <a:extLst>
              <a:ext uri="{FF2B5EF4-FFF2-40B4-BE49-F238E27FC236}">
                <a16:creationId xmlns:a16="http://schemas.microsoft.com/office/drawing/2014/main" id="{9810BD4D-AA54-F544-8BA3-3B25B1E51B5F}"/>
              </a:ext>
            </a:extLst>
          </p:cNvPr>
          <p:cNvCxnSpPr>
            <a:cxnSpLocks/>
          </p:cNvCxnSpPr>
          <p:nvPr/>
        </p:nvCxnSpPr>
        <p:spPr>
          <a:xfrm flipH="1">
            <a:off x="3131042" y="4964491"/>
            <a:ext cx="12118790" cy="0"/>
          </a:xfrm>
          <a:prstGeom prst="straightConnector1">
            <a:avLst/>
          </a:prstGeom>
          <a:noFill/>
          <a:ln w="762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9" name="TextBox 8">
            <a:extLst>
              <a:ext uri="{FF2B5EF4-FFF2-40B4-BE49-F238E27FC236}">
                <a16:creationId xmlns:a16="http://schemas.microsoft.com/office/drawing/2014/main" id="{5AA55DEF-22F3-3F49-8A7B-06EB8FEE1D19}"/>
              </a:ext>
            </a:extLst>
          </p:cNvPr>
          <p:cNvSpPr txBox="1"/>
          <p:nvPr/>
        </p:nvSpPr>
        <p:spPr>
          <a:xfrm>
            <a:off x="15680326" y="4625938"/>
            <a:ext cx="7524750" cy="6771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822960" rtl="0" fontAlgn="auto" latinLnBrk="0" hangingPunct="0">
              <a:lnSpc>
                <a:spcPct val="100000"/>
              </a:lnSpc>
              <a:spcBef>
                <a:spcPts val="0"/>
              </a:spcBef>
              <a:spcAft>
                <a:spcPts val="0"/>
              </a:spcAft>
              <a:buClrTx/>
              <a:buSzTx/>
              <a:buFontTx/>
              <a:buNone/>
              <a:tabLst/>
            </a:pPr>
            <a:r>
              <a:rPr lang="en-US" dirty="0">
                <a:solidFill>
                  <a:schemeClr val="tx1"/>
                </a:solidFill>
              </a:rPr>
              <a:t>Creates an active, unlinked interface</a:t>
            </a:r>
            <a:endParaRPr lang="en-US" dirty="0">
              <a:solidFill>
                <a:srgbClr val="FF0000"/>
              </a:solidFill>
            </a:endParaRPr>
          </a:p>
        </p:txBody>
      </p:sp>
      <p:sp>
        <p:nvSpPr>
          <p:cNvPr id="7" name="Rectangle 6">
            <a:extLst>
              <a:ext uri="{FF2B5EF4-FFF2-40B4-BE49-F238E27FC236}">
                <a16:creationId xmlns:a16="http://schemas.microsoft.com/office/drawing/2014/main" id="{C11592DF-4F5E-DD45-AF60-0732F492D476}"/>
              </a:ext>
            </a:extLst>
          </p:cNvPr>
          <p:cNvSpPr>
            <a:spLocks/>
          </p:cNvSpPr>
          <p:nvPr/>
        </p:nvSpPr>
        <p:spPr>
          <a:xfrm>
            <a:off x="539416" y="4247596"/>
            <a:ext cx="13534927" cy="4674623"/>
          </a:xfrm>
          <a:prstGeom prst="rect">
            <a:avLst/>
          </a:prstGeom>
          <a:noFill/>
          <a:ln w="76200">
            <a:solidFill>
              <a:schemeClr val="tx1"/>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68580" tIns="68580" rIns="68580" bIns="68580" numCol="1" spcCol="38100" rtlCol="0" anchor="ctr">
            <a:spAutoFit/>
          </a:bodyPr>
          <a:lstStyle/>
          <a:p>
            <a:pPr marL="0" marR="0" indent="0" algn="ctr" defTabSz="822960" rtl="0" fontAlgn="auto" latinLnBrk="0" hangingPunct="0">
              <a:lnSpc>
                <a:spcPct val="100000"/>
              </a:lnSpc>
              <a:spcBef>
                <a:spcPts val="0"/>
              </a:spcBef>
              <a:spcAft>
                <a:spcPts val="0"/>
              </a:spcAft>
              <a:buClrTx/>
              <a:buSzTx/>
              <a:buFontTx/>
              <a:buNone/>
              <a:tabLst/>
            </a:pPr>
            <a:endParaRPr kumimoji="0" lang="en-US" sz="5000" b="0" i="0" u="none" strike="noStrike" cap="none" spc="0" normalizeH="0" baseline="0">
              <a:ln>
                <a:noFill/>
              </a:ln>
              <a:solidFill>
                <a:srgbClr val="000000"/>
              </a:solidFill>
              <a:effectLst/>
              <a:uFillTx/>
              <a:latin typeface="Helvetica Neue Light"/>
              <a:ea typeface="Helvetica Neue Light"/>
              <a:cs typeface="Helvetica Neue Light"/>
              <a:sym typeface="Helvetica Neue Light"/>
            </a:endParaRPr>
          </a:p>
        </p:txBody>
      </p:sp>
      <p:sp>
        <p:nvSpPr>
          <p:cNvPr id="8" name="Rectangle 7">
            <a:extLst>
              <a:ext uri="{FF2B5EF4-FFF2-40B4-BE49-F238E27FC236}">
                <a16:creationId xmlns:a16="http://schemas.microsoft.com/office/drawing/2014/main" id="{5FABB2B6-F2BC-6142-8954-772D73C624DA}"/>
              </a:ext>
            </a:extLst>
          </p:cNvPr>
          <p:cNvSpPr/>
          <p:nvPr/>
        </p:nvSpPr>
        <p:spPr>
          <a:xfrm>
            <a:off x="539418" y="4247597"/>
            <a:ext cx="13534926" cy="7063472"/>
          </a:xfrm>
          <a:prstGeom prst="rect">
            <a:avLst/>
          </a:prstGeom>
          <a:solidFill>
            <a:srgbClr val="C9B37C">
              <a:alpha val="50000"/>
            </a:srgbClr>
          </a:solidFill>
          <a:ln w="12700"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8580" tIns="68580" rIns="68580" bIns="68580" numCol="1" spcCol="38100" rtlCol="0" anchor="ctr">
            <a:spAutoFit/>
          </a:bodyPr>
          <a:lstStyle/>
          <a:p>
            <a:r>
              <a:rPr lang="en-US" sz="2500" b="1" dirty="0"/>
              <a:t>public</a:t>
            </a:r>
            <a:r>
              <a:rPr lang="en-US" sz="2500" dirty="0"/>
              <a:t>:</a:t>
            </a:r>
            <a:br>
              <a:rPr lang="en-US" sz="2500" dirty="0"/>
            </a:br>
            <a:r>
              <a:rPr lang="en-US" sz="2500" dirty="0"/>
              <a:t>    </a:t>
            </a:r>
            <a:r>
              <a:rPr lang="en-US" sz="2500" dirty="0" err="1"/>
              <a:t>SysInterface</a:t>
            </a:r>
            <a:r>
              <a:rPr lang="en-US" sz="2500" dirty="0"/>
              <a:t>();</a:t>
            </a:r>
            <a:br>
              <a:rPr lang="en-US" sz="2500" dirty="0"/>
            </a:br>
            <a:r>
              <a:rPr lang="en-US" sz="2500" dirty="0"/>
              <a:t>    </a:t>
            </a:r>
            <a:r>
              <a:rPr lang="en-US" sz="2500" b="1" dirty="0"/>
              <a:t>virtual </a:t>
            </a:r>
            <a:r>
              <a:rPr lang="en-US" sz="2500" dirty="0"/>
              <a:t>~</a:t>
            </a:r>
            <a:r>
              <a:rPr lang="en-US" sz="2500" dirty="0" err="1"/>
              <a:t>SysInterface</a:t>
            </a:r>
            <a:r>
              <a:rPr lang="en-US" sz="2500" dirty="0"/>
              <a:t>();</a:t>
            </a:r>
            <a:br>
              <a:rPr lang="en-US" sz="2500" dirty="0"/>
            </a:br>
            <a:r>
              <a:rPr lang="en-US" sz="2500" dirty="0"/>
              <a:t>    </a:t>
            </a:r>
            <a:r>
              <a:rPr lang="en-US" sz="2500" b="1" dirty="0"/>
              <a:t>void </a:t>
            </a:r>
            <a:r>
              <a:rPr lang="en-US" sz="2500" dirty="0" err="1"/>
              <a:t>addNewInterface</a:t>
            </a:r>
            <a:r>
              <a:rPr lang="en-US" sz="2500" dirty="0"/>
              <a:t>(</a:t>
            </a:r>
            <a:r>
              <a:rPr lang="en-US" sz="2500" dirty="0" err="1"/>
              <a:t>std</a:t>
            </a:r>
            <a:r>
              <a:rPr lang="en-US" sz="2500" dirty="0"/>
              <a:t>::string from, </a:t>
            </a:r>
            <a:r>
              <a:rPr lang="en-US" sz="2500" dirty="0" err="1"/>
              <a:t>std</a:t>
            </a:r>
            <a:r>
              <a:rPr lang="en-US" sz="2500" dirty="0"/>
              <a:t>::string to, </a:t>
            </a:r>
            <a:r>
              <a:rPr lang="en-US" sz="2500" dirty="0" err="1"/>
              <a:t>std</a:t>
            </a:r>
            <a:r>
              <a:rPr lang="en-US" sz="2500" dirty="0"/>
              <a:t>::string </a:t>
            </a:r>
            <a:r>
              <a:rPr lang="en-US" sz="2500" dirty="0" err="1"/>
              <a:t>intName</a:t>
            </a:r>
            <a:r>
              <a:rPr lang="en-US" sz="2500" dirty="0"/>
              <a:t>="");</a:t>
            </a:r>
            <a:br>
              <a:rPr lang="en-US" sz="2500" dirty="0"/>
            </a:br>
            <a:r>
              <a:rPr lang="en-US" sz="2500" dirty="0"/>
              <a:t>    </a:t>
            </a:r>
            <a:r>
              <a:rPr lang="en-US" sz="2500" b="1" dirty="0"/>
              <a:t>void </a:t>
            </a:r>
            <a:r>
              <a:rPr lang="en-US" sz="2500" dirty="0" err="1"/>
              <a:t>addNewInterface</a:t>
            </a:r>
            <a:r>
              <a:rPr lang="en-US" sz="2500" dirty="0"/>
              <a:t>(</a:t>
            </a:r>
            <a:r>
              <a:rPr lang="en-US" sz="2500" dirty="0" err="1"/>
              <a:t>InterfaceDataExchange</a:t>
            </a:r>
            <a:r>
              <a:rPr lang="en-US" sz="2500" dirty="0"/>
              <a:t>  *</a:t>
            </a:r>
            <a:r>
              <a:rPr lang="en-US" sz="2500" dirty="0" err="1"/>
              <a:t>newInterface</a:t>
            </a:r>
            <a:r>
              <a:rPr lang="en-US" sz="2500" dirty="0"/>
              <a:t>);</a:t>
            </a:r>
            <a:br>
              <a:rPr lang="en-US" sz="2500" dirty="0"/>
            </a:br>
            <a:r>
              <a:rPr lang="en-US" sz="2500" dirty="0"/>
              <a:t>    //void </a:t>
            </a:r>
            <a:r>
              <a:rPr lang="en-US" sz="2500" dirty="0" err="1"/>
              <a:t>addPassToCurrent</a:t>
            </a:r>
            <a:r>
              <a:rPr lang="en-US" sz="2500" dirty="0"/>
              <a:t>(</a:t>
            </a:r>
            <a:r>
              <a:rPr lang="en-US" sz="2500" dirty="0" err="1"/>
              <a:t>std</a:t>
            </a:r>
            <a:r>
              <a:rPr lang="en-US" sz="2500" dirty="0"/>
              <a:t>::string </a:t>
            </a:r>
            <a:r>
              <a:rPr lang="en-US" sz="2500" dirty="0" err="1"/>
              <a:t>messagePass</a:t>
            </a:r>
            <a:r>
              <a:rPr lang="en-US" sz="2500" dirty="0"/>
              <a:t>);</a:t>
            </a:r>
            <a:br>
              <a:rPr lang="en-US" sz="2500" dirty="0"/>
            </a:br>
            <a:r>
              <a:rPr lang="en-US" sz="2500" dirty="0"/>
              <a:t>    </a:t>
            </a:r>
            <a:r>
              <a:rPr lang="en-US" sz="2500" b="1" dirty="0"/>
              <a:t>void </a:t>
            </a:r>
            <a:r>
              <a:rPr lang="en-US" sz="2500" dirty="0" err="1"/>
              <a:t>enableInterface</a:t>
            </a:r>
            <a:r>
              <a:rPr lang="en-US" sz="2500" dirty="0"/>
              <a:t>() { </a:t>
            </a:r>
            <a:r>
              <a:rPr lang="en-US" sz="2500" dirty="0" err="1"/>
              <a:t>interfaceActive</a:t>
            </a:r>
            <a:r>
              <a:rPr lang="en-US" sz="2500" dirty="0"/>
              <a:t> = </a:t>
            </a:r>
            <a:r>
              <a:rPr lang="en-US" sz="2500" b="1" dirty="0"/>
              <a:t>true</a:t>
            </a:r>
            <a:r>
              <a:rPr lang="en-US" sz="2500" dirty="0"/>
              <a:t>; }</a:t>
            </a:r>
            <a:br>
              <a:rPr lang="en-US" sz="2500" dirty="0"/>
            </a:br>
            <a:r>
              <a:rPr lang="en-US" sz="2500" dirty="0"/>
              <a:t>    </a:t>
            </a:r>
            <a:r>
              <a:rPr lang="en-US" sz="2500" b="1" dirty="0"/>
              <a:t>void </a:t>
            </a:r>
            <a:r>
              <a:rPr lang="en-US" sz="2500" dirty="0" err="1"/>
              <a:t>disableInterface</a:t>
            </a:r>
            <a:r>
              <a:rPr lang="en-US" sz="2500" dirty="0"/>
              <a:t>() { </a:t>
            </a:r>
            <a:r>
              <a:rPr lang="en-US" sz="2500" dirty="0" err="1"/>
              <a:t>interfaceActive</a:t>
            </a:r>
            <a:r>
              <a:rPr lang="en-US" sz="2500" dirty="0"/>
              <a:t> = </a:t>
            </a:r>
            <a:r>
              <a:rPr lang="en-US" sz="2500" b="1" dirty="0"/>
              <a:t>false</a:t>
            </a:r>
            <a:r>
              <a:rPr lang="en-US" sz="2500" dirty="0"/>
              <a:t>; }</a:t>
            </a:r>
            <a:br>
              <a:rPr lang="en-US" sz="2500" dirty="0"/>
            </a:br>
            <a:r>
              <a:rPr lang="en-US" sz="2500" dirty="0"/>
              <a:t>    </a:t>
            </a:r>
            <a:r>
              <a:rPr lang="en-US" sz="2500" b="1" dirty="0"/>
              <a:t>virtual void </a:t>
            </a:r>
            <a:r>
              <a:rPr lang="en-US" sz="2500" dirty="0" err="1"/>
              <a:t>routeInputs</a:t>
            </a:r>
            <a:r>
              <a:rPr lang="en-US" sz="2500" dirty="0"/>
              <a:t>(uint64_t </a:t>
            </a:r>
            <a:r>
              <a:rPr lang="en-US" sz="2500" dirty="0" err="1"/>
              <a:t>processBuffer</a:t>
            </a:r>
            <a:r>
              <a:rPr lang="en-US" sz="2500" dirty="0"/>
              <a:t>);</a:t>
            </a:r>
            <a:br>
              <a:rPr lang="en-US" sz="2500" dirty="0"/>
            </a:br>
            <a:r>
              <a:rPr lang="en-US" sz="2500" dirty="0"/>
              <a:t>    </a:t>
            </a:r>
            <a:r>
              <a:rPr lang="en-US" sz="2500" b="1" dirty="0"/>
              <a:t>void </a:t>
            </a:r>
            <a:r>
              <a:rPr lang="en-US" sz="2500" dirty="0" err="1"/>
              <a:t>discoverAllMessages</a:t>
            </a:r>
            <a:r>
              <a:rPr lang="en-US" sz="2500" dirty="0"/>
              <a:t>();</a:t>
            </a:r>
            <a:br>
              <a:rPr lang="en-US" sz="2500" dirty="0"/>
            </a:br>
            <a:r>
              <a:rPr lang="en-US" sz="2500" dirty="0"/>
              <a:t>    </a:t>
            </a:r>
            <a:r>
              <a:rPr lang="en-US" sz="2500" b="1" dirty="0"/>
              <a:t>void </a:t>
            </a:r>
            <a:r>
              <a:rPr lang="en-US" sz="2500" dirty="0" err="1"/>
              <a:t>connectInterfaces</a:t>
            </a:r>
            <a:r>
              <a:rPr lang="en-US" sz="2500" dirty="0"/>
              <a:t>();</a:t>
            </a:r>
            <a:br>
              <a:rPr lang="en-US" sz="2500" dirty="0"/>
            </a:br>
            <a:r>
              <a:rPr lang="en-US" sz="2500" dirty="0"/>
              <a:t>    </a:t>
            </a:r>
            <a:br>
              <a:rPr lang="en-US" sz="2500" dirty="0"/>
            </a:br>
            <a:r>
              <a:rPr lang="en-US" sz="2500" b="1" dirty="0"/>
              <a:t>public</a:t>
            </a:r>
            <a:r>
              <a:rPr lang="en-US" sz="2500" dirty="0"/>
              <a:t>:</a:t>
            </a:r>
            <a:br>
              <a:rPr lang="en-US" sz="2500" dirty="0"/>
            </a:br>
            <a:r>
              <a:rPr lang="en-US" sz="2500" dirty="0"/>
              <a:t>    </a:t>
            </a:r>
            <a:r>
              <a:rPr lang="en-US" sz="2500" dirty="0" err="1"/>
              <a:t>std</a:t>
            </a:r>
            <a:r>
              <a:rPr lang="en-US" sz="2500" dirty="0"/>
              <a:t>::vector&lt;</a:t>
            </a:r>
            <a:r>
              <a:rPr lang="en-US" sz="2500" dirty="0" err="1"/>
              <a:t>InterfaceDataExchange</a:t>
            </a:r>
            <a:r>
              <a:rPr lang="en-US" sz="2500" dirty="0"/>
              <a:t> *&gt; </a:t>
            </a:r>
            <a:r>
              <a:rPr lang="en-US" sz="2500" dirty="0" err="1"/>
              <a:t>interfaceDef</a:t>
            </a:r>
            <a:r>
              <a:rPr lang="en-US" sz="2500" dirty="0"/>
              <a:t>; //!&lt; List of interfaces</a:t>
            </a:r>
            <a:br>
              <a:rPr lang="en-US" sz="2500" dirty="0"/>
            </a:br>
            <a:r>
              <a:rPr lang="en-US" sz="2500" dirty="0"/>
              <a:t>    </a:t>
            </a:r>
            <a:r>
              <a:rPr lang="en-US" sz="2500" b="1" dirty="0"/>
              <a:t>bool </a:t>
            </a:r>
            <a:r>
              <a:rPr lang="en-US" sz="2500" dirty="0" err="1"/>
              <a:t>interfaceActive</a:t>
            </a:r>
            <a:r>
              <a:rPr lang="en-US" sz="2500" dirty="0"/>
              <a:t>;                           //!&lt; -- Flag indicate whether Task has been disabled</a:t>
            </a:r>
            <a:br>
              <a:rPr lang="en-US" sz="2500" dirty="0"/>
            </a:br>
            <a:r>
              <a:rPr lang="en-US" sz="2500" dirty="0"/>
              <a:t>    </a:t>
            </a:r>
            <a:r>
              <a:rPr lang="en-US" sz="2500" b="1" dirty="0"/>
              <a:t>bool </a:t>
            </a:r>
            <a:r>
              <a:rPr lang="en-US" sz="2500" dirty="0" err="1"/>
              <a:t>interfacesLinked</a:t>
            </a:r>
            <a:r>
              <a:rPr lang="en-US" sz="2500" dirty="0"/>
              <a:t>;                          //!&lt; (-) Flag indicating </a:t>
            </a:r>
            <a:r>
              <a:rPr lang="en-US" sz="2500" dirty="0" err="1"/>
              <a:t>ints</a:t>
            </a:r>
            <a:r>
              <a:rPr lang="en-US" sz="2500" dirty="0"/>
              <a:t> have all been linked</a:t>
            </a:r>
            <a:br>
              <a:rPr lang="en-US" sz="2500" dirty="0"/>
            </a:br>
            <a:r>
              <a:rPr lang="en-US" sz="2500" b="1" dirty="0"/>
              <a:t>private</a:t>
            </a:r>
            <a:r>
              <a:rPr lang="en-US" sz="2500" dirty="0"/>
              <a:t>:</a:t>
            </a:r>
            <a:br>
              <a:rPr lang="en-US" sz="2500" dirty="0"/>
            </a:br>
            <a:r>
              <a:rPr lang="en-US" sz="2500" dirty="0"/>
              <a:t>    </a:t>
            </a:r>
            <a:r>
              <a:rPr lang="en-US" sz="2500" dirty="0" err="1"/>
              <a:t>InterfaceDataExchange</a:t>
            </a:r>
            <a:r>
              <a:rPr lang="en-US" sz="2500" dirty="0"/>
              <a:t> *</a:t>
            </a:r>
            <a:r>
              <a:rPr lang="en-US" sz="2500" dirty="0" err="1"/>
              <a:t>currentInterface</a:t>
            </a:r>
            <a:r>
              <a:rPr lang="en-US" sz="2500" dirty="0"/>
              <a:t>;        //!&lt; (-) allows user to get/set </a:t>
            </a:r>
            <a:r>
              <a:rPr lang="en-US" sz="2500" dirty="0" err="1"/>
              <a:t>msgs</a:t>
            </a:r>
            <a:r>
              <a:rPr lang="en-US" sz="2500" dirty="0"/>
              <a:t> for single </a:t>
            </a:r>
            <a:r>
              <a:rPr lang="en-US" sz="2500" dirty="0" err="1"/>
              <a:t>int</a:t>
            </a:r>
            <a:endParaRPr kumimoji="0" lang="en-US" sz="25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endParaRPr>
          </a:p>
        </p:txBody>
      </p:sp>
    </p:spTree>
    <p:extLst>
      <p:ext uri="{BB962C8B-B14F-4D97-AF65-F5344CB8AC3E}">
        <p14:creationId xmlns:p14="http://schemas.microsoft.com/office/powerpoint/2010/main" val="2473304906"/>
      </p:ext>
    </p:extLst>
  </p:cSld>
  <p:clrMapOvr>
    <a:masterClrMapping/>
  </p:clrMapOvr>
  <p:transition spd="med"/>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EFCDC-E216-A84F-846E-0C63BA8D2674}"/>
              </a:ext>
            </a:extLst>
          </p:cNvPr>
          <p:cNvSpPr>
            <a:spLocks noGrp="1"/>
          </p:cNvSpPr>
          <p:nvPr>
            <p:ph type="title"/>
          </p:nvPr>
        </p:nvSpPr>
        <p:spPr/>
        <p:txBody>
          <a:bodyPr/>
          <a:lstStyle/>
          <a:p>
            <a:r>
              <a:rPr lang="en-US" dirty="0"/>
              <a:t>What does </a:t>
            </a:r>
            <a:r>
              <a:rPr lang="en-US" dirty="0" err="1"/>
              <a:t>SysInterface</a:t>
            </a:r>
            <a:r>
              <a:rPr lang="en-US" dirty="0"/>
              <a:t> do?</a:t>
            </a:r>
          </a:p>
        </p:txBody>
      </p:sp>
      <p:cxnSp>
        <p:nvCxnSpPr>
          <p:cNvPr id="6" name="Straight Arrow Connector 5">
            <a:extLst>
              <a:ext uri="{FF2B5EF4-FFF2-40B4-BE49-F238E27FC236}">
                <a16:creationId xmlns:a16="http://schemas.microsoft.com/office/drawing/2014/main" id="{9810BD4D-AA54-F544-8BA3-3B25B1E51B5F}"/>
              </a:ext>
            </a:extLst>
          </p:cNvPr>
          <p:cNvCxnSpPr>
            <a:cxnSpLocks/>
          </p:cNvCxnSpPr>
          <p:nvPr/>
        </p:nvCxnSpPr>
        <p:spPr>
          <a:xfrm flipH="1">
            <a:off x="4163429" y="5303044"/>
            <a:ext cx="10850429" cy="0"/>
          </a:xfrm>
          <a:prstGeom prst="straightConnector1">
            <a:avLst/>
          </a:prstGeom>
          <a:noFill/>
          <a:ln w="762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9" name="TextBox 8">
            <a:extLst>
              <a:ext uri="{FF2B5EF4-FFF2-40B4-BE49-F238E27FC236}">
                <a16:creationId xmlns:a16="http://schemas.microsoft.com/office/drawing/2014/main" id="{5AA55DEF-22F3-3F49-8A7B-06EB8FEE1D19}"/>
              </a:ext>
            </a:extLst>
          </p:cNvPr>
          <p:cNvSpPr txBox="1"/>
          <p:nvPr/>
        </p:nvSpPr>
        <p:spPr>
          <a:xfrm>
            <a:off x="15680326" y="4718270"/>
            <a:ext cx="7524750" cy="116954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822960" rtl="0" fontAlgn="auto" latinLnBrk="0" hangingPunct="0">
              <a:lnSpc>
                <a:spcPct val="100000"/>
              </a:lnSpc>
              <a:spcBef>
                <a:spcPts val="0"/>
              </a:spcBef>
              <a:spcAft>
                <a:spcPts val="0"/>
              </a:spcAft>
              <a:buClrTx/>
              <a:buSzTx/>
              <a:buFontTx/>
              <a:buNone/>
              <a:tabLst/>
            </a:pPr>
            <a:r>
              <a:rPr lang="en-US" dirty="0">
                <a:solidFill>
                  <a:schemeClr val="tx1"/>
                </a:solidFill>
              </a:rPr>
              <a:t>Deletes every </a:t>
            </a:r>
            <a:r>
              <a:rPr lang="en-US" dirty="0" err="1">
                <a:solidFill>
                  <a:schemeClr val="tx1"/>
                </a:solidFill>
              </a:rPr>
              <a:t>interfaceDef</a:t>
            </a:r>
            <a:r>
              <a:rPr lang="en-US" dirty="0">
                <a:solidFill>
                  <a:schemeClr val="tx1"/>
                </a:solidFill>
              </a:rPr>
              <a:t> that needs deleting</a:t>
            </a:r>
            <a:endParaRPr lang="en-US" dirty="0">
              <a:solidFill>
                <a:srgbClr val="FF0000"/>
              </a:solidFill>
            </a:endParaRPr>
          </a:p>
        </p:txBody>
      </p:sp>
      <p:sp>
        <p:nvSpPr>
          <p:cNvPr id="7" name="Rectangle 6">
            <a:extLst>
              <a:ext uri="{FF2B5EF4-FFF2-40B4-BE49-F238E27FC236}">
                <a16:creationId xmlns:a16="http://schemas.microsoft.com/office/drawing/2014/main" id="{C11592DF-4F5E-DD45-AF60-0732F492D476}"/>
              </a:ext>
            </a:extLst>
          </p:cNvPr>
          <p:cNvSpPr>
            <a:spLocks/>
          </p:cNvSpPr>
          <p:nvPr/>
        </p:nvSpPr>
        <p:spPr>
          <a:xfrm>
            <a:off x="539416" y="4247596"/>
            <a:ext cx="13534927" cy="4674623"/>
          </a:xfrm>
          <a:prstGeom prst="rect">
            <a:avLst/>
          </a:prstGeom>
          <a:noFill/>
          <a:ln w="76200">
            <a:solidFill>
              <a:schemeClr val="tx1"/>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68580" tIns="68580" rIns="68580" bIns="68580" numCol="1" spcCol="38100" rtlCol="0" anchor="ctr">
            <a:spAutoFit/>
          </a:bodyPr>
          <a:lstStyle/>
          <a:p>
            <a:pPr marL="0" marR="0" indent="0" algn="ctr" defTabSz="822960" rtl="0" fontAlgn="auto" latinLnBrk="0" hangingPunct="0">
              <a:lnSpc>
                <a:spcPct val="100000"/>
              </a:lnSpc>
              <a:spcBef>
                <a:spcPts val="0"/>
              </a:spcBef>
              <a:spcAft>
                <a:spcPts val="0"/>
              </a:spcAft>
              <a:buClrTx/>
              <a:buSzTx/>
              <a:buFontTx/>
              <a:buNone/>
              <a:tabLst/>
            </a:pPr>
            <a:endParaRPr kumimoji="0" lang="en-US" sz="5000" b="0" i="0" u="none" strike="noStrike" cap="none" spc="0" normalizeH="0" baseline="0">
              <a:ln>
                <a:noFill/>
              </a:ln>
              <a:solidFill>
                <a:srgbClr val="000000"/>
              </a:solidFill>
              <a:effectLst/>
              <a:uFillTx/>
              <a:latin typeface="Helvetica Neue Light"/>
              <a:ea typeface="Helvetica Neue Light"/>
              <a:cs typeface="Helvetica Neue Light"/>
              <a:sym typeface="Helvetica Neue Light"/>
            </a:endParaRPr>
          </a:p>
        </p:txBody>
      </p:sp>
      <p:sp>
        <p:nvSpPr>
          <p:cNvPr id="10" name="Rectangle 9">
            <a:extLst>
              <a:ext uri="{FF2B5EF4-FFF2-40B4-BE49-F238E27FC236}">
                <a16:creationId xmlns:a16="http://schemas.microsoft.com/office/drawing/2014/main" id="{E53F5EFE-3A26-2C45-861C-CDA413A0024D}"/>
              </a:ext>
            </a:extLst>
          </p:cNvPr>
          <p:cNvSpPr/>
          <p:nvPr/>
        </p:nvSpPr>
        <p:spPr>
          <a:xfrm>
            <a:off x="539418" y="4247597"/>
            <a:ext cx="13534926" cy="7063472"/>
          </a:xfrm>
          <a:prstGeom prst="rect">
            <a:avLst/>
          </a:prstGeom>
          <a:solidFill>
            <a:srgbClr val="C9B37C">
              <a:alpha val="50000"/>
            </a:srgbClr>
          </a:solidFill>
          <a:ln w="12700"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8580" tIns="68580" rIns="68580" bIns="68580" numCol="1" spcCol="38100" rtlCol="0" anchor="ctr">
            <a:spAutoFit/>
          </a:bodyPr>
          <a:lstStyle/>
          <a:p>
            <a:r>
              <a:rPr lang="en-US" sz="2500" b="1" dirty="0"/>
              <a:t>public</a:t>
            </a:r>
            <a:r>
              <a:rPr lang="en-US" sz="2500" dirty="0"/>
              <a:t>:</a:t>
            </a:r>
            <a:br>
              <a:rPr lang="en-US" sz="2500" dirty="0"/>
            </a:br>
            <a:r>
              <a:rPr lang="en-US" sz="2500" dirty="0"/>
              <a:t>    </a:t>
            </a:r>
            <a:r>
              <a:rPr lang="en-US" sz="2500" dirty="0" err="1"/>
              <a:t>SysInterface</a:t>
            </a:r>
            <a:r>
              <a:rPr lang="en-US" sz="2500" dirty="0"/>
              <a:t>();</a:t>
            </a:r>
            <a:br>
              <a:rPr lang="en-US" sz="2500" dirty="0"/>
            </a:br>
            <a:r>
              <a:rPr lang="en-US" sz="2500" dirty="0"/>
              <a:t>    </a:t>
            </a:r>
            <a:r>
              <a:rPr lang="en-US" sz="2500" b="1" dirty="0"/>
              <a:t>virtual </a:t>
            </a:r>
            <a:r>
              <a:rPr lang="en-US" sz="2500" dirty="0"/>
              <a:t>~</a:t>
            </a:r>
            <a:r>
              <a:rPr lang="en-US" sz="2500" dirty="0" err="1"/>
              <a:t>SysInterface</a:t>
            </a:r>
            <a:r>
              <a:rPr lang="en-US" sz="2500" dirty="0"/>
              <a:t>();</a:t>
            </a:r>
            <a:br>
              <a:rPr lang="en-US" sz="2500" dirty="0"/>
            </a:br>
            <a:r>
              <a:rPr lang="en-US" sz="2500" dirty="0"/>
              <a:t>    </a:t>
            </a:r>
            <a:r>
              <a:rPr lang="en-US" sz="2500" b="1" dirty="0"/>
              <a:t>void </a:t>
            </a:r>
            <a:r>
              <a:rPr lang="en-US" sz="2500" dirty="0" err="1"/>
              <a:t>addNewInterface</a:t>
            </a:r>
            <a:r>
              <a:rPr lang="en-US" sz="2500" dirty="0"/>
              <a:t>(</a:t>
            </a:r>
            <a:r>
              <a:rPr lang="en-US" sz="2500" dirty="0" err="1"/>
              <a:t>std</a:t>
            </a:r>
            <a:r>
              <a:rPr lang="en-US" sz="2500" dirty="0"/>
              <a:t>::string from, </a:t>
            </a:r>
            <a:r>
              <a:rPr lang="en-US" sz="2500" dirty="0" err="1"/>
              <a:t>std</a:t>
            </a:r>
            <a:r>
              <a:rPr lang="en-US" sz="2500" dirty="0"/>
              <a:t>::string to, </a:t>
            </a:r>
            <a:r>
              <a:rPr lang="en-US" sz="2500" dirty="0" err="1"/>
              <a:t>std</a:t>
            </a:r>
            <a:r>
              <a:rPr lang="en-US" sz="2500" dirty="0"/>
              <a:t>::string </a:t>
            </a:r>
            <a:r>
              <a:rPr lang="en-US" sz="2500" dirty="0" err="1"/>
              <a:t>intName</a:t>
            </a:r>
            <a:r>
              <a:rPr lang="en-US" sz="2500" dirty="0"/>
              <a:t>="");</a:t>
            </a:r>
            <a:br>
              <a:rPr lang="en-US" sz="2500" dirty="0"/>
            </a:br>
            <a:r>
              <a:rPr lang="en-US" sz="2500" dirty="0"/>
              <a:t>    </a:t>
            </a:r>
            <a:r>
              <a:rPr lang="en-US" sz="2500" b="1" dirty="0"/>
              <a:t>void </a:t>
            </a:r>
            <a:r>
              <a:rPr lang="en-US" sz="2500" dirty="0" err="1"/>
              <a:t>addNewInterface</a:t>
            </a:r>
            <a:r>
              <a:rPr lang="en-US" sz="2500" dirty="0"/>
              <a:t>(</a:t>
            </a:r>
            <a:r>
              <a:rPr lang="en-US" sz="2500" dirty="0" err="1"/>
              <a:t>InterfaceDataExchange</a:t>
            </a:r>
            <a:r>
              <a:rPr lang="en-US" sz="2500" dirty="0"/>
              <a:t>  *</a:t>
            </a:r>
            <a:r>
              <a:rPr lang="en-US" sz="2500" dirty="0" err="1"/>
              <a:t>newInterface</a:t>
            </a:r>
            <a:r>
              <a:rPr lang="en-US" sz="2500" dirty="0"/>
              <a:t>);</a:t>
            </a:r>
            <a:br>
              <a:rPr lang="en-US" sz="2500" dirty="0"/>
            </a:br>
            <a:r>
              <a:rPr lang="en-US" sz="2500" dirty="0"/>
              <a:t>    //void </a:t>
            </a:r>
            <a:r>
              <a:rPr lang="en-US" sz="2500" dirty="0" err="1"/>
              <a:t>addPassToCurrent</a:t>
            </a:r>
            <a:r>
              <a:rPr lang="en-US" sz="2500" dirty="0"/>
              <a:t>(</a:t>
            </a:r>
            <a:r>
              <a:rPr lang="en-US" sz="2500" dirty="0" err="1"/>
              <a:t>std</a:t>
            </a:r>
            <a:r>
              <a:rPr lang="en-US" sz="2500" dirty="0"/>
              <a:t>::string </a:t>
            </a:r>
            <a:r>
              <a:rPr lang="en-US" sz="2500" dirty="0" err="1"/>
              <a:t>messagePass</a:t>
            </a:r>
            <a:r>
              <a:rPr lang="en-US" sz="2500" dirty="0"/>
              <a:t>);</a:t>
            </a:r>
            <a:br>
              <a:rPr lang="en-US" sz="2500" dirty="0"/>
            </a:br>
            <a:r>
              <a:rPr lang="en-US" sz="2500" dirty="0"/>
              <a:t>    </a:t>
            </a:r>
            <a:r>
              <a:rPr lang="en-US" sz="2500" b="1" dirty="0"/>
              <a:t>void </a:t>
            </a:r>
            <a:r>
              <a:rPr lang="en-US" sz="2500" dirty="0" err="1"/>
              <a:t>enableInterface</a:t>
            </a:r>
            <a:r>
              <a:rPr lang="en-US" sz="2500" dirty="0"/>
              <a:t>() { </a:t>
            </a:r>
            <a:r>
              <a:rPr lang="en-US" sz="2500" dirty="0" err="1"/>
              <a:t>interfaceActive</a:t>
            </a:r>
            <a:r>
              <a:rPr lang="en-US" sz="2500" dirty="0"/>
              <a:t> = </a:t>
            </a:r>
            <a:r>
              <a:rPr lang="en-US" sz="2500" b="1" dirty="0"/>
              <a:t>true</a:t>
            </a:r>
            <a:r>
              <a:rPr lang="en-US" sz="2500" dirty="0"/>
              <a:t>; }</a:t>
            </a:r>
            <a:br>
              <a:rPr lang="en-US" sz="2500" dirty="0"/>
            </a:br>
            <a:r>
              <a:rPr lang="en-US" sz="2500" dirty="0"/>
              <a:t>    </a:t>
            </a:r>
            <a:r>
              <a:rPr lang="en-US" sz="2500" b="1" dirty="0"/>
              <a:t>void </a:t>
            </a:r>
            <a:r>
              <a:rPr lang="en-US" sz="2500" dirty="0" err="1"/>
              <a:t>disableInterface</a:t>
            </a:r>
            <a:r>
              <a:rPr lang="en-US" sz="2500" dirty="0"/>
              <a:t>() { </a:t>
            </a:r>
            <a:r>
              <a:rPr lang="en-US" sz="2500" dirty="0" err="1"/>
              <a:t>interfaceActive</a:t>
            </a:r>
            <a:r>
              <a:rPr lang="en-US" sz="2500" dirty="0"/>
              <a:t> = </a:t>
            </a:r>
            <a:r>
              <a:rPr lang="en-US" sz="2500" b="1" dirty="0"/>
              <a:t>false</a:t>
            </a:r>
            <a:r>
              <a:rPr lang="en-US" sz="2500" dirty="0"/>
              <a:t>; }</a:t>
            </a:r>
            <a:br>
              <a:rPr lang="en-US" sz="2500" dirty="0"/>
            </a:br>
            <a:r>
              <a:rPr lang="en-US" sz="2500" dirty="0"/>
              <a:t>    </a:t>
            </a:r>
            <a:r>
              <a:rPr lang="en-US" sz="2500" b="1" dirty="0"/>
              <a:t>virtual void </a:t>
            </a:r>
            <a:r>
              <a:rPr lang="en-US" sz="2500" dirty="0" err="1"/>
              <a:t>routeInputs</a:t>
            </a:r>
            <a:r>
              <a:rPr lang="en-US" sz="2500" dirty="0"/>
              <a:t>(uint64_t </a:t>
            </a:r>
            <a:r>
              <a:rPr lang="en-US" sz="2500" dirty="0" err="1"/>
              <a:t>processBuffer</a:t>
            </a:r>
            <a:r>
              <a:rPr lang="en-US" sz="2500" dirty="0"/>
              <a:t>);</a:t>
            </a:r>
            <a:br>
              <a:rPr lang="en-US" sz="2500" dirty="0"/>
            </a:br>
            <a:r>
              <a:rPr lang="en-US" sz="2500" dirty="0"/>
              <a:t>    </a:t>
            </a:r>
            <a:r>
              <a:rPr lang="en-US" sz="2500" b="1" dirty="0"/>
              <a:t>void </a:t>
            </a:r>
            <a:r>
              <a:rPr lang="en-US" sz="2500" dirty="0" err="1"/>
              <a:t>discoverAllMessages</a:t>
            </a:r>
            <a:r>
              <a:rPr lang="en-US" sz="2500" dirty="0"/>
              <a:t>();</a:t>
            </a:r>
            <a:br>
              <a:rPr lang="en-US" sz="2500" dirty="0"/>
            </a:br>
            <a:r>
              <a:rPr lang="en-US" sz="2500" dirty="0"/>
              <a:t>    </a:t>
            </a:r>
            <a:r>
              <a:rPr lang="en-US" sz="2500" b="1" dirty="0"/>
              <a:t>void </a:t>
            </a:r>
            <a:r>
              <a:rPr lang="en-US" sz="2500" dirty="0" err="1"/>
              <a:t>connectInterfaces</a:t>
            </a:r>
            <a:r>
              <a:rPr lang="en-US" sz="2500" dirty="0"/>
              <a:t>();</a:t>
            </a:r>
            <a:br>
              <a:rPr lang="en-US" sz="2500" dirty="0"/>
            </a:br>
            <a:r>
              <a:rPr lang="en-US" sz="2500" dirty="0"/>
              <a:t>    </a:t>
            </a:r>
            <a:br>
              <a:rPr lang="en-US" sz="2500" dirty="0"/>
            </a:br>
            <a:r>
              <a:rPr lang="en-US" sz="2500" b="1" dirty="0"/>
              <a:t>public</a:t>
            </a:r>
            <a:r>
              <a:rPr lang="en-US" sz="2500" dirty="0"/>
              <a:t>:</a:t>
            </a:r>
            <a:br>
              <a:rPr lang="en-US" sz="2500" dirty="0"/>
            </a:br>
            <a:r>
              <a:rPr lang="en-US" sz="2500" dirty="0"/>
              <a:t>    </a:t>
            </a:r>
            <a:r>
              <a:rPr lang="en-US" sz="2500" dirty="0" err="1"/>
              <a:t>std</a:t>
            </a:r>
            <a:r>
              <a:rPr lang="en-US" sz="2500" dirty="0"/>
              <a:t>::vector&lt;</a:t>
            </a:r>
            <a:r>
              <a:rPr lang="en-US" sz="2500" dirty="0" err="1"/>
              <a:t>InterfaceDataExchange</a:t>
            </a:r>
            <a:r>
              <a:rPr lang="en-US" sz="2500" dirty="0"/>
              <a:t> *&gt; </a:t>
            </a:r>
            <a:r>
              <a:rPr lang="en-US" sz="2500" dirty="0" err="1"/>
              <a:t>interfaceDef</a:t>
            </a:r>
            <a:r>
              <a:rPr lang="en-US" sz="2500" dirty="0"/>
              <a:t>; //!&lt; List of interfaces</a:t>
            </a:r>
            <a:br>
              <a:rPr lang="en-US" sz="2500" dirty="0"/>
            </a:br>
            <a:r>
              <a:rPr lang="en-US" sz="2500" dirty="0"/>
              <a:t>    </a:t>
            </a:r>
            <a:r>
              <a:rPr lang="en-US" sz="2500" b="1" dirty="0"/>
              <a:t>bool </a:t>
            </a:r>
            <a:r>
              <a:rPr lang="en-US" sz="2500" dirty="0" err="1"/>
              <a:t>interfaceActive</a:t>
            </a:r>
            <a:r>
              <a:rPr lang="en-US" sz="2500" dirty="0"/>
              <a:t>;                           //!&lt; -- Flag indicate whether Task has been disabled</a:t>
            </a:r>
            <a:br>
              <a:rPr lang="en-US" sz="2500" dirty="0"/>
            </a:br>
            <a:r>
              <a:rPr lang="en-US" sz="2500" dirty="0"/>
              <a:t>    </a:t>
            </a:r>
            <a:r>
              <a:rPr lang="en-US" sz="2500" b="1" dirty="0"/>
              <a:t>bool </a:t>
            </a:r>
            <a:r>
              <a:rPr lang="en-US" sz="2500" dirty="0" err="1"/>
              <a:t>interfacesLinked</a:t>
            </a:r>
            <a:r>
              <a:rPr lang="en-US" sz="2500" dirty="0"/>
              <a:t>;                          //!&lt; (-) Flag indicating </a:t>
            </a:r>
            <a:r>
              <a:rPr lang="en-US" sz="2500" dirty="0" err="1"/>
              <a:t>ints</a:t>
            </a:r>
            <a:r>
              <a:rPr lang="en-US" sz="2500" dirty="0"/>
              <a:t> have all been linked</a:t>
            </a:r>
            <a:br>
              <a:rPr lang="en-US" sz="2500" dirty="0"/>
            </a:br>
            <a:r>
              <a:rPr lang="en-US" sz="2500" b="1" dirty="0"/>
              <a:t>private</a:t>
            </a:r>
            <a:r>
              <a:rPr lang="en-US" sz="2500" dirty="0"/>
              <a:t>:</a:t>
            </a:r>
            <a:br>
              <a:rPr lang="en-US" sz="2500" dirty="0"/>
            </a:br>
            <a:r>
              <a:rPr lang="en-US" sz="2500" dirty="0"/>
              <a:t>    </a:t>
            </a:r>
            <a:r>
              <a:rPr lang="en-US" sz="2500" dirty="0" err="1"/>
              <a:t>InterfaceDataExchange</a:t>
            </a:r>
            <a:r>
              <a:rPr lang="en-US" sz="2500" dirty="0"/>
              <a:t> *</a:t>
            </a:r>
            <a:r>
              <a:rPr lang="en-US" sz="2500" dirty="0" err="1"/>
              <a:t>currentInterface</a:t>
            </a:r>
            <a:r>
              <a:rPr lang="en-US" sz="2500" dirty="0"/>
              <a:t>;        //!&lt; (-) allows user to get/set </a:t>
            </a:r>
            <a:r>
              <a:rPr lang="en-US" sz="2500" dirty="0" err="1"/>
              <a:t>msgs</a:t>
            </a:r>
            <a:r>
              <a:rPr lang="en-US" sz="2500" dirty="0"/>
              <a:t> for single </a:t>
            </a:r>
            <a:r>
              <a:rPr lang="en-US" sz="2500" dirty="0" err="1"/>
              <a:t>int</a:t>
            </a:r>
            <a:endParaRPr kumimoji="0" lang="en-US" sz="25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endParaRPr>
          </a:p>
        </p:txBody>
      </p:sp>
    </p:spTree>
    <p:extLst>
      <p:ext uri="{BB962C8B-B14F-4D97-AF65-F5344CB8AC3E}">
        <p14:creationId xmlns:p14="http://schemas.microsoft.com/office/powerpoint/2010/main" val="2305226440"/>
      </p:ext>
    </p:extLst>
  </p:cSld>
  <p:clrMapOvr>
    <a:masterClrMapping/>
  </p:clrMapOvr>
  <p:transition spd="med"/>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EFCDC-E216-A84F-846E-0C63BA8D2674}"/>
              </a:ext>
            </a:extLst>
          </p:cNvPr>
          <p:cNvSpPr>
            <a:spLocks noGrp="1"/>
          </p:cNvSpPr>
          <p:nvPr>
            <p:ph type="title"/>
          </p:nvPr>
        </p:nvSpPr>
        <p:spPr/>
        <p:txBody>
          <a:bodyPr/>
          <a:lstStyle/>
          <a:p>
            <a:r>
              <a:rPr lang="en-US" dirty="0"/>
              <a:t>What does </a:t>
            </a:r>
            <a:r>
              <a:rPr lang="en-US" dirty="0" err="1"/>
              <a:t>SysInterface</a:t>
            </a:r>
            <a:r>
              <a:rPr lang="en-US" dirty="0"/>
              <a:t> do?</a:t>
            </a:r>
          </a:p>
        </p:txBody>
      </p:sp>
      <p:cxnSp>
        <p:nvCxnSpPr>
          <p:cNvPr id="6" name="Straight Arrow Connector 5">
            <a:extLst>
              <a:ext uri="{FF2B5EF4-FFF2-40B4-BE49-F238E27FC236}">
                <a16:creationId xmlns:a16="http://schemas.microsoft.com/office/drawing/2014/main" id="{9810BD4D-AA54-F544-8BA3-3B25B1E51B5F}"/>
              </a:ext>
            </a:extLst>
          </p:cNvPr>
          <p:cNvCxnSpPr>
            <a:cxnSpLocks/>
          </p:cNvCxnSpPr>
          <p:nvPr/>
        </p:nvCxnSpPr>
        <p:spPr>
          <a:xfrm flipH="1">
            <a:off x="11773598" y="5627509"/>
            <a:ext cx="2768312" cy="0"/>
          </a:xfrm>
          <a:prstGeom prst="straightConnector1">
            <a:avLst/>
          </a:prstGeom>
          <a:noFill/>
          <a:ln w="762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9" name="TextBox 8">
            <a:extLst>
              <a:ext uri="{FF2B5EF4-FFF2-40B4-BE49-F238E27FC236}">
                <a16:creationId xmlns:a16="http://schemas.microsoft.com/office/drawing/2014/main" id="{5AA55DEF-22F3-3F49-8A7B-06EB8FEE1D19}"/>
              </a:ext>
            </a:extLst>
          </p:cNvPr>
          <p:cNvSpPr txBox="1"/>
          <p:nvPr/>
        </p:nvSpPr>
        <p:spPr>
          <a:xfrm>
            <a:off x="15267371" y="5288956"/>
            <a:ext cx="7524750" cy="6771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822960" rtl="0" fontAlgn="auto" latinLnBrk="0" hangingPunct="0">
              <a:lnSpc>
                <a:spcPct val="100000"/>
              </a:lnSpc>
              <a:spcBef>
                <a:spcPts val="0"/>
              </a:spcBef>
              <a:spcAft>
                <a:spcPts val="0"/>
              </a:spcAft>
              <a:buClrTx/>
              <a:buSzTx/>
              <a:buFontTx/>
              <a:buNone/>
              <a:tabLst/>
            </a:pPr>
            <a:r>
              <a:rPr lang="en-US" dirty="0">
                <a:solidFill>
                  <a:schemeClr val="tx1"/>
                </a:solidFill>
              </a:rPr>
              <a:t>Creates a fresh interface by name</a:t>
            </a:r>
            <a:endParaRPr lang="en-US" dirty="0">
              <a:solidFill>
                <a:srgbClr val="FF0000"/>
              </a:solidFill>
            </a:endParaRPr>
          </a:p>
        </p:txBody>
      </p:sp>
      <p:sp>
        <p:nvSpPr>
          <p:cNvPr id="7" name="Rectangle 6">
            <a:extLst>
              <a:ext uri="{FF2B5EF4-FFF2-40B4-BE49-F238E27FC236}">
                <a16:creationId xmlns:a16="http://schemas.microsoft.com/office/drawing/2014/main" id="{C11592DF-4F5E-DD45-AF60-0732F492D476}"/>
              </a:ext>
            </a:extLst>
          </p:cNvPr>
          <p:cNvSpPr>
            <a:spLocks/>
          </p:cNvSpPr>
          <p:nvPr/>
        </p:nvSpPr>
        <p:spPr>
          <a:xfrm>
            <a:off x="539416" y="4247596"/>
            <a:ext cx="13534927" cy="4674623"/>
          </a:xfrm>
          <a:prstGeom prst="rect">
            <a:avLst/>
          </a:prstGeom>
          <a:noFill/>
          <a:ln w="76200">
            <a:solidFill>
              <a:schemeClr val="tx1"/>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68580" tIns="68580" rIns="68580" bIns="68580" numCol="1" spcCol="38100" rtlCol="0" anchor="ctr">
            <a:spAutoFit/>
          </a:bodyPr>
          <a:lstStyle/>
          <a:p>
            <a:pPr marL="0" marR="0" indent="0" algn="ctr" defTabSz="822960" rtl="0" fontAlgn="auto" latinLnBrk="0" hangingPunct="0">
              <a:lnSpc>
                <a:spcPct val="100000"/>
              </a:lnSpc>
              <a:spcBef>
                <a:spcPts val="0"/>
              </a:spcBef>
              <a:spcAft>
                <a:spcPts val="0"/>
              </a:spcAft>
              <a:buClrTx/>
              <a:buSzTx/>
              <a:buFontTx/>
              <a:buNone/>
              <a:tabLst/>
            </a:pPr>
            <a:endParaRPr kumimoji="0" lang="en-US" sz="5000" b="0" i="0" u="none" strike="noStrike" cap="none" spc="0" normalizeH="0" baseline="0">
              <a:ln>
                <a:noFill/>
              </a:ln>
              <a:solidFill>
                <a:srgbClr val="000000"/>
              </a:solidFill>
              <a:effectLst/>
              <a:uFillTx/>
              <a:latin typeface="Helvetica Neue Light"/>
              <a:ea typeface="Helvetica Neue Light"/>
              <a:cs typeface="Helvetica Neue Light"/>
              <a:sym typeface="Helvetica Neue Light"/>
            </a:endParaRPr>
          </a:p>
        </p:txBody>
      </p:sp>
      <p:sp>
        <p:nvSpPr>
          <p:cNvPr id="10" name="Rectangle 9">
            <a:extLst>
              <a:ext uri="{FF2B5EF4-FFF2-40B4-BE49-F238E27FC236}">
                <a16:creationId xmlns:a16="http://schemas.microsoft.com/office/drawing/2014/main" id="{7C41A414-CF9A-304E-9722-04F27A2258AA}"/>
              </a:ext>
            </a:extLst>
          </p:cNvPr>
          <p:cNvSpPr/>
          <p:nvPr/>
        </p:nvSpPr>
        <p:spPr>
          <a:xfrm>
            <a:off x="539418" y="4247597"/>
            <a:ext cx="13534926" cy="7063472"/>
          </a:xfrm>
          <a:prstGeom prst="rect">
            <a:avLst/>
          </a:prstGeom>
          <a:solidFill>
            <a:srgbClr val="C9B37C">
              <a:alpha val="50000"/>
            </a:srgbClr>
          </a:solidFill>
          <a:ln w="12700"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8580" tIns="68580" rIns="68580" bIns="68580" numCol="1" spcCol="38100" rtlCol="0" anchor="ctr">
            <a:spAutoFit/>
          </a:bodyPr>
          <a:lstStyle/>
          <a:p>
            <a:r>
              <a:rPr lang="en-US" sz="2500" b="1" dirty="0"/>
              <a:t>public</a:t>
            </a:r>
            <a:r>
              <a:rPr lang="en-US" sz="2500" dirty="0"/>
              <a:t>:</a:t>
            </a:r>
            <a:br>
              <a:rPr lang="en-US" sz="2500" dirty="0"/>
            </a:br>
            <a:r>
              <a:rPr lang="en-US" sz="2500" dirty="0"/>
              <a:t>    </a:t>
            </a:r>
            <a:r>
              <a:rPr lang="en-US" sz="2500" dirty="0" err="1"/>
              <a:t>SysInterface</a:t>
            </a:r>
            <a:r>
              <a:rPr lang="en-US" sz="2500" dirty="0"/>
              <a:t>();</a:t>
            </a:r>
            <a:br>
              <a:rPr lang="en-US" sz="2500" dirty="0"/>
            </a:br>
            <a:r>
              <a:rPr lang="en-US" sz="2500" dirty="0"/>
              <a:t>    </a:t>
            </a:r>
            <a:r>
              <a:rPr lang="en-US" sz="2500" b="1" dirty="0"/>
              <a:t>virtual </a:t>
            </a:r>
            <a:r>
              <a:rPr lang="en-US" sz="2500" dirty="0"/>
              <a:t>~</a:t>
            </a:r>
            <a:r>
              <a:rPr lang="en-US" sz="2500" dirty="0" err="1"/>
              <a:t>SysInterface</a:t>
            </a:r>
            <a:r>
              <a:rPr lang="en-US" sz="2500" dirty="0"/>
              <a:t>();</a:t>
            </a:r>
            <a:br>
              <a:rPr lang="en-US" sz="2500" dirty="0"/>
            </a:br>
            <a:r>
              <a:rPr lang="en-US" sz="2500" dirty="0"/>
              <a:t>    </a:t>
            </a:r>
            <a:r>
              <a:rPr lang="en-US" sz="2500" b="1" dirty="0"/>
              <a:t>void </a:t>
            </a:r>
            <a:r>
              <a:rPr lang="en-US" sz="2500" dirty="0" err="1"/>
              <a:t>addNewInterface</a:t>
            </a:r>
            <a:r>
              <a:rPr lang="en-US" sz="2500" dirty="0"/>
              <a:t>(</a:t>
            </a:r>
            <a:r>
              <a:rPr lang="en-US" sz="2500" dirty="0" err="1"/>
              <a:t>std</a:t>
            </a:r>
            <a:r>
              <a:rPr lang="en-US" sz="2500" dirty="0"/>
              <a:t>::string from, </a:t>
            </a:r>
            <a:r>
              <a:rPr lang="en-US" sz="2500" dirty="0" err="1"/>
              <a:t>std</a:t>
            </a:r>
            <a:r>
              <a:rPr lang="en-US" sz="2500" dirty="0"/>
              <a:t>::string to, </a:t>
            </a:r>
            <a:r>
              <a:rPr lang="en-US" sz="2500" dirty="0" err="1"/>
              <a:t>std</a:t>
            </a:r>
            <a:r>
              <a:rPr lang="en-US" sz="2500" dirty="0"/>
              <a:t>::string </a:t>
            </a:r>
            <a:r>
              <a:rPr lang="en-US" sz="2500" dirty="0" err="1"/>
              <a:t>intName</a:t>
            </a:r>
            <a:r>
              <a:rPr lang="en-US" sz="2500" dirty="0"/>
              <a:t>="");</a:t>
            </a:r>
            <a:br>
              <a:rPr lang="en-US" sz="2500" dirty="0"/>
            </a:br>
            <a:r>
              <a:rPr lang="en-US" sz="2500" dirty="0"/>
              <a:t>    </a:t>
            </a:r>
            <a:r>
              <a:rPr lang="en-US" sz="2500" b="1" dirty="0"/>
              <a:t>void </a:t>
            </a:r>
            <a:r>
              <a:rPr lang="en-US" sz="2500" dirty="0" err="1"/>
              <a:t>addNewInterface</a:t>
            </a:r>
            <a:r>
              <a:rPr lang="en-US" sz="2500" dirty="0"/>
              <a:t>(</a:t>
            </a:r>
            <a:r>
              <a:rPr lang="en-US" sz="2500" dirty="0" err="1"/>
              <a:t>InterfaceDataExchange</a:t>
            </a:r>
            <a:r>
              <a:rPr lang="en-US" sz="2500" dirty="0"/>
              <a:t>  *</a:t>
            </a:r>
            <a:r>
              <a:rPr lang="en-US" sz="2500" dirty="0" err="1"/>
              <a:t>newInterface</a:t>
            </a:r>
            <a:r>
              <a:rPr lang="en-US" sz="2500" dirty="0"/>
              <a:t>);</a:t>
            </a:r>
            <a:br>
              <a:rPr lang="en-US" sz="2500" dirty="0"/>
            </a:br>
            <a:r>
              <a:rPr lang="en-US" sz="2500" dirty="0"/>
              <a:t>    //void </a:t>
            </a:r>
            <a:r>
              <a:rPr lang="en-US" sz="2500" dirty="0" err="1"/>
              <a:t>addPassToCurrent</a:t>
            </a:r>
            <a:r>
              <a:rPr lang="en-US" sz="2500" dirty="0"/>
              <a:t>(</a:t>
            </a:r>
            <a:r>
              <a:rPr lang="en-US" sz="2500" dirty="0" err="1"/>
              <a:t>std</a:t>
            </a:r>
            <a:r>
              <a:rPr lang="en-US" sz="2500" dirty="0"/>
              <a:t>::string </a:t>
            </a:r>
            <a:r>
              <a:rPr lang="en-US" sz="2500" dirty="0" err="1"/>
              <a:t>messagePass</a:t>
            </a:r>
            <a:r>
              <a:rPr lang="en-US" sz="2500" dirty="0"/>
              <a:t>);</a:t>
            </a:r>
            <a:br>
              <a:rPr lang="en-US" sz="2500" dirty="0"/>
            </a:br>
            <a:r>
              <a:rPr lang="en-US" sz="2500" dirty="0"/>
              <a:t>    </a:t>
            </a:r>
            <a:r>
              <a:rPr lang="en-US" sz="2500" b="1" dirty="0"/>
              <a:t>void </a:t>
            </a:r>
            <a:r>
              <a:rPr lang="en-US" sz="2500" dirty="0" err="1"/>
              <a:t>enableInterface</a:t>
            </a:r>
            <a:r>
              <a:rPr lang="en-US" sz="2500" dirty="0"/>
              <a:t>() { </a:t>
            </a:r>
            <a:r>
              <a:rPr lang="en-US" sz="2500" dirty="0" err="1"/>
              <a:t>interfaceActive</a:t>
            </a:r>
            <a:r>
              <a:rPr lang="en-US" sz="2500" dirty="0"/>
              <a:t> = </a:t>
            </a:r>
            <a:r>
              <a:rPr lang="en-US" sz="2500" b="1" dirty="0"/>
              <a:t>true</a:t>
            </a:r>
            <a:r>
              <a:rPr lang="en-US" sz="2500" dirty="0"/>
              <a:t>; }</a:t>
            </a:r>
            <a:br>
              <a:rPr lang="en-US" sz="2500" dirty="0"/>
            </a:br>
            <a:r>
              <a:rPr lang="en-US" sz="2500" dirty="0"/>
              <a:t>    </a:t>
            </a:r>
            <a:r>
              <a:rPr lang="en-US" sz="2500" b="1" dirty="0"/>
              <a:t>void </a:t>
            </a:r>
            <a:r>
              <a:rPr lang="en-US" sz="2500" dirty="0" err="1"/>
              <a:t>disableInterface</a:t>
            </a:r>
            <a:r>
              <a:rPr lang="en-US" sz="2500" dirty="0"/>
              <a:t>() { </a:t>
            </a:r>
            <a:r>
              <a:rPr lang="en-US" sz="2500" dirty="0" err="1"/>
              <a:t>interfaceActive</a:t>
            </a:r>
            <a:r>
              <a:rPr lang="en-US" sz="2500" dirty="0"/>
              <a:t> = </a:t>
            </a:r>
            <a:r>
              <a:rPr lang="en-US" sz="2500" b="1" dirty="0"/>
              <a:t>false</a:t>
            </a:r>
            <a:r>
              <a:rPr lang="en-US" sz="2500" dirty="0"/>
              <a:t>; }</a:t>
            </a:r>
            <a:br>
              <a:rPr lang="en-US" sz="2500" dirty="0"/>
            </a:br>
            <a:r>
              <a:rPr lang="en-US" sz="2500" dirty="0"/>
              <a:t>    </a:t>
            </a:r>
            <a:r>
              <a:rPr lang="en-US" sz="2500" b="1" dirty="0"/>
              <a:t>virtual void </a:t>
            </a:r>
            <a:r>
              <a:rPr lang="en-US" sz="2500" dirty="0" err="1"/>
              <a:t>routeInputs</a:t>
            </a:r>
            <a:r>
              <a:rPr lang="en-US" sz="2500" dirty="0"/>
              <a:t>(uint64_t </a:t>
            </a:r>
            <a:r>
              <a:rPr lang="en-US" sz="2500" dirty="0" err="1"/>
              <a:t>processBuffer</a:t>
            </a:r>
            <a:r>
              <a:rPr lang="en-US" sz="2500" dirty="0"/>
              <a:t>);</a:t>
            </a:r>
            <a:br>
              <a:rPr lang="en-US" sz="2500" dirty="0"/>
            </a:br>
            <a:r>
              <a:rPr lang="en-US" sz="2500" dirty="0"/>
              <a:t>    </a:t>
            </a:r>
            <a:r>
              <a:rPr lang="en-US" sz="2500" b="1" dirty="0"/>
              <a:t>void </a:t>
            </a:r>
            <a:r>
              <a:rPr lang="en-US" sz="2500" dirty="0" err="1"/>
              <a:t>discoverAllMessages</a:t>
            </a:r>
            <a:r>
              <a:rPr lang="en-US" sz="2500" dirty="0"/>
              <a:t>();</a:t>
            </a:r>
            <a:br>
              <a:rPr lang="en-US" sz="2500" dirty="0"/>
            </a:br>
            <a:r>
              <a:rPr lang="en-US" sz="2500" dirty="0"/>
              <a:t>    </a:t>
            </a:r>
            <a:r>
              <a:rPr lang="en-US" sz="2500" b="1" dirty="0"/>
              <a:t>void </a:t>
            </a:r>
            <a:r>
              <a:rPr lang="en-US" sz="2500" dirty="0" err="1"/>
              <a:t>connectInterfaces</a:t>
            </a:r>
            <a:r>
              <a:rPr lang="en-US" sz="2500" dirty="0"/>
              <a:t>();</a:t>
            </a:r>
            <a:br>
              <a:rPr lang="en-US" sz="2500" dirty="0"/>
            </a:br>
            <a:r>
              <a:rPr lang="en-US" sz="2500" dirty="0"/>
              <a:t>    </a:t>
            </a:r>
            <a:br>
              <a:rPr lang="en-US" sz="2500" dirty="0"/>
            </a:br>
            <a:r>
              <a:rPr lang="en-US" sz="2500" b="1" dirty="0"/>
              <a:t>public</a:t>
            </a:r>
            <a:r>
              <a:rPr lang="en-US" sz="2500" dirty="0"/>
              <a:t>:</a:t>
            </a:r>
            <a:br>
              <a:rPr lang="en-US" sz="2500" dirty="0"/>
            </a:br>
            <a:r>
              <a:rPr lang="en-US" sz="2500" dirty="0"/>
              <a:t>    </a:t>
            </a:r>
            <a:r>
              <a:rPr lang="en-US" sz="2500" dirty="0" err="1"/>
              <a:t>std</a:t>
            </a:r>
            <a:r>
              <a:rPr lang="en-US" sz="2500" dirty="0"/>
              <a:t>::vector&lt;</a:t>
            </a:r>
            <a:r>
              <a:rPr lang="en-US" sz="2500" dirty="0" err="1"/>
              <a:t>InterfaceDataExchange</a:t>
            </a:r>
            <a:r>
              <a:rPr lang="en-US" sz="2500" dirty="0"/>
              <a:t> *&gt; </a:t>
            </a:r>
            <a:r>
              <a:rPr lang="en-US" sz="2500" dirty="0" err="1"/>
              <a:t>interfaceDef</a:t>
            </a:r>
            <a:r>
              <a:rPr lang="en-US" sz="2500" dirty="0"/>
              <a:t>; //!&lt; List of interfaces</a:t>
            </a:r>
            <a:br>
              <a:rPr lang="en-US" sz="2500" dirty="0"/>
            </a:br>
            <a:r>
              <a:rPr lang="en-US" sz="2500" dirty="0"/>
              <a:t>    </a:t>
            </a:r>
            <a:r>
              <a:rPr lang="en-US" sz="2500" b="1" dirty="0"/>
              <a:t>bool </a:t>
            </a:r>
            <a:r>
              <a:rPr lang="en-US" sz="2500" dirty="0" err="1"/>
              <a:t>interfaceActive</a:t>
            </a:r>
            <a:r>
              <a:rPr lang="en-US" sz="2500" dirty="0"/>
              <a:t>;                           //!&lt; -- Flag indicate whether Task has been disabled</a:t>
            </a:r>
            <a:br>
              <a:rPr lang="en-US" sz="2500" dirty="0"/>
            </a:br>
            <a:r>
              <a:rPr lang="en-US" sz="2500" dirty="0"/>
              <a:t>    </a:t>
            </a:r>
            <a:r>
              <a:rPr lang="en-US" sz="2500" b="1" dirty="0"/>
              <a:t>bool </a:t>
            </a:r>
            <a:r>
              <a:rPr lang="en-US" sz="2500" dirty="0" err="1"/>
              <a:t>interfacesLinked</a:t>
            </a:r>
            <a:r>
              <a:rPr lang="en-US" sz="2500" dirty="0"/>
              <a:t>;                          //!&lt; (-) Flag indicating </a:t>
            </a:r>
            <a:r>
              <a:rPr lang="en-US" sz="2500" dirty="0" err="1"/>
              <a:t>ints</a:t>
            </a:r>
            <a:r>
              <a:rPr lang="en-US" sz="2500" dirty="0"/>
              <a:t> have all been linked</a:t>
            </a:r>
            <a:br>
              <a:rPr lang="en-US" sz="2500" dirty="0"/>
            </a:br>
            <a:r>
              <a:rPr lang="en-US" sz="2500" b="1" dirty="0"/>
              <a:t>private</a:t>
            </a:r>
            <a:r>
              <a:rPr lang="en-US" sz="2500" dirty="0"/>
              <a:t>:</a:t>
            </a:r>
            <a:br>
              <a:rPr lang="en-US" sz="2500" dirty="0"/>
            </a:br>
            <a:r>
              <a:rPr lang="en-US" sz="2500" dirty="0"/>
              <a:t>    </a:t>
            </a:r>
            <a:r>
              <a:rPr lang="en-US" sz="2500" dirty="0" err="1"/>
              <a:t>InterfaceDataExchange</a:t>
            </a:r>
            <a:r>
              <a:rPr lang="en-US" sz="2500" dirty="0"/>
              <a:t> *</a:t>
            </a:r>
            <a:r>
              <a:rPr lang="en-US" sz="2500" dirty="0" err="1"/>
              <a:t>currentInterface</a:t>
            </a:r>
            <a:r>
              <a:rPr lang="en-US" sz="2500" dirty="0"/>
              <a:t>;        //!&lt; (-) allows user to get/set </a:t>
            </a:r>
            <a:r>
              <a:rPr lang="en-US" sz="2500" dirty="0" err="1"/>
              <a:t>msgs</a:t>
            </a:r>
            <a:r>
              <a:rPr lang="en-US" sz="2500" dirty="0"/>
              <a:t> for single </a:t>
            </a:r>
            <a:r>
              <a:rPr lang="en-US" sz="2500" dirty="0" err="1"/>
              <a:t>int</a:t>
            </a:r>
            <a:endParaRPr kumimoji="0" lang="en-US" sz="25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endParaRPr>
          </a:p>
        </p:txBody>
      </p:sp>
    </p:spTree>
    <p:extLst>
      <p:ext uri="{BB962C8B-B14F-4D97-AF65-F5344CB8AC3E}">
        <p14:creationId xmlns:p14="http://schemas.microsoft.com/office/powerpoint/2010/main" val="1948487084"/>
      </p:ext>
    </p:extLst>
  </p:cSld>
  <p:clrMapOvr>
    <a:masterClrMapping/>
  </p:clrMapOvr>
  <p:transition spd="med"/>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EFCDC-E216-A84F-846E-0C63BA8D2674}"/>
              </a:ext>
            </a:extLst>
          </p:cNvPr>
          <p:cNvSpPr>
            <a:spLocks noGrp="1"/>
          </p:cNvSpPr>
          <p:nvPr>
            <p:ph type="title"/>
          </p:nvPr>
        </p:nvSpPr>
        <p:spPr/>
        <p:txBody>
          <a:bodyPr/>
          <a:lstStyle/>
          <a:p>
            <a:r>
              <a:rPr lang="en-US" dirty="0"/>
              <a:t>What does </a:t>
            </a:r>
            <a:r>
              <a:rPr lang="en-US" dirty="0" err="1"/>
              <a:t>SysInterface</a:t>
            </a:r>
            <a:r>
              <a:rPr lang="en-US" dirty="0"/>
              <a:t> do?</a:t>
            </a:r>
          </a:p>
        </p:txBody>
      </p:sp>
      <p:cxnSp>
        <p:nvCxnSpPr>
          <p:cNvPr id="6" name="Straight Arrow Connector 5">
            <a:extLst>
              <a:ext uri="{FF2B5EF4-FFF2-40B4-BE49-F238E27FC236}">
                <a16:creationId xmlns:a16="http://schemas.microsoft.com/office/drawing/2014/main" id="{9810BD4D-AA54-F544-8BA3-3B25B1E51B5F}"/>
              </a:ext>
            </a:extLst>
          </p:cNvPr>
          <p:cNvCxnSpPr>
            <a:cxnSpLocks/>
          </p:cNvCxnSpPr>
          <p:nvPr/>
        </p:nvCxnSpPr>
        <p:spPr>
          <a:xfrm flipH="1">
            <a:off x="9590837" y="6099458"/>
            <a:ext cx="5676534" cy="0"/>
          </a:xfrm>
          <a:prstGeom prst="straightConnector1">
            <a:avLst/>
          </a:prstGeom>
          <a:noFill/>
          <a:ln w="762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9" name="TextBox 8">
            <a:extLst>
              <a:ext uri="{FF2B5EF4-FFF2-40B4-BE49-F238E27FC236}">
                <a16:creationId xmlns:a16="http://schemas.microsoft.com/office/drawing/2014/main" id="{5AA55DEF-22F3-3F49-8A7B-06EB8FEE1D19}"/>
              </a:ext>
            </a:extLst>
          </p:cNvPr>
          <p:cNvSpPr txBox="1"/>
          <p:nvPr/>
        </p:nvSpPr>
        <p:spPr>
          <a:xfrm>
            <a:off x="16240765" y="4776021"/>
            <a:ext cx="7524750" cy="264687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822960" rtl="0" fontAlgn="auto" latinLnBrk="0" hangingPunct="0">
              <a:lnSpc>
                <a:spcPct val="100000"/>
              </a:lnSpc>
              <a:spcBef>
                <a:spcPts val="0"/>
              </a:spcBef>
              <a:spcAft>
                <a:spcPts val="0"/>
              </a:spcAft>
              <a:buClrTx/>
              <a:buSzTx/>
              <a:buFontTx/>
              <a:buNone/>
              <a:tabLst/>
            </a:pPr>
            <a:r>
              <a:rPr lang="en-US" dirty="0">
                <a:solidFill>
                  <a:schemeClr val="tx1"/>
                </a:solidFill>
              </a:rPr>
              <a:t>Accepts an already-created interface by </a:t>
            </a:r>
            <a:r>
              <a:rPr lang="en-US" dirty="0" err="1">
                <a:solidFill>
                  <a:schemeClr val="tx1"/>
                </a:solidFill>
              </a:rPr>
              <a:t>referenc</a:t>
            </a:r>
            <a:r>
              <a:rPr lang="en-US" dirty="0">
                <a:solidFill>
                  <a:schemeClr val="tx1"/>
                </a:solidFill>
              </a:rPr>
              <a:t>. It assumes there is a </a:t>
            </a:r>
            <a:r>
              <a:rPr lang="en-US" dirty="0" err="1">
                <a:solidFill>
                  <a:schemeClr val="tx1"/>
                </a:solidFill>
              </a:rPr>
              <a:t>messageTraffic</a:t>
            </a:r>
            <a:r>
              <a:rPr lang="en-US" dirty="0">
                <a:solidFill>
                  <a:schemeClr val="tx1"/>
                </a:solidFill>
              </a:rPr>
              <a:t> populated already, but expects that it will need to re-link the messages.</a:t>
            </a:r>
          </a:p>
        </p:txBody>
      </p:sp>
      <p:sp>
        <p:nvSpPr>
          <p:cNvPr id="7" name="Rectangle 6">
            <a:extLst>
              <a:ext uri="{FF2B5EF4-FFF2-40B4-BE49-F238E27FC236}">
                <a16:creationId xmlns:a16="http://schemas.microsoft.com/office/drawing/2014/main" id="{C11592DF-4F5E-DD45-AF60-0732F492D476}"/>
              </a:ext>
            </a:extLst>
          </p:cNvPr>
          <p:cNvSpPr>
            <a:spLocks/>
          </p:cNvSpPr>
          <p:nvPr/>
        </p:nvSpPr>
        <p:spPr>
          <a:xfrm>
            <a:off x="539416" y="4247596"/>
            <a:ext cx="13534927" cy="4674623"/>
          </a:xfrm>
          <a:prstGeom prst="rect">
            <a:avLst/>
          </a:prstGeom>
          <a:noFill/>
          <a:ln w="76200">
            <a:solidFill>
              <a:schemeClr val="tx1"/>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68580" tIns="68580" rIns="68580" bIns="68580" numCol="1" spcCol="38100" rtlCol="0" anchor="ctr">
            <a:spAutoFit/>
          </a:bodyPr>
          <a:lstStyle/>
          <a:p>
            <a:pPr marL="0" marR="0" indent="0" algn="ctr" defTabSz="822960" rtl="0" fontAlgn="auto" latinLnBrk="0" hangingPunct="0">
              <a:lnSpc>
                <a:spcPct val="100000"/>
              </a:lnSpc>
              <a:spcBef>
                <a:spcPts val="0"/>
              </a:spcBef>
              <a:spcAft>
                <a:spcPts val="0"/>
              </a:spcAft>
              <a:buClrTx/>
              <a:buSzTx/>
              <a:buFontTx/>
              <a:buNone/>
              <a:tabLst/>
            </a:pPr>
            <a:endParaRPr kumimoji="0" lang="en-US" sz="5000" b="0" i="0" u="none" strike="noStrike" cap="none" spc="0" normalizeH="0" baseline="0">
              <a:ln>
                <a:noFill/>
              </a:ln>
              <a:solidFill>
                <a:srgbClr val="000000"/>
              </a:solidFill>
              <a:effectLst/>
              <a:uFillTx/>
              <a:latin typeface="Helvetica Neue Light"/>
              <a:ea typeface="Helvetica Neue Light"/>
              <a:cs typeface="Helvetica Neue Light"/>
              <a:sym typeface="Helvetica Neue Light"/>
            </a:endParaRPr>
          </a:p>
        </p:txBody>
      </p:sp>
      <p:sp>
        <p:nvSpPr>
          <p:cNvPr id="10" name="Rectangle 9">
            <a:extLst>
              <a:ext uri="{FF2B5EF4-FFF2-40B4-BE49-F238E27FC236}">
                <a16:creationId xmlns:a16="http://schemas.microsoft.com/office/drawing/2014/main" id="{D2E2EE1D-4719-084D-B9D3-6F3B2402C74A}"/>
              </a:ext>
            </a:extLst>
          </p:cNvPr>
          <p:cNvSpPr/>
          <p:nvPr/>
        </p:nvSpPr>
        <p:spPr>
          <a:xfrm>
            <a:off x="539418" y="4247597"/>
            <a:ext cx="13534926" cy="7063472"/>
          </a:xfrm>
          <a:prstGeom prst="rect">
            <a:avLst/>
          </a:prstGeom>
          <a:solidFill>
            <a:srgbClr val="C9B37C">
              <a:alpha val="50000"/>
            </a:srgbClr>
          </a:solidFill>
          <a:ln w="12700"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8580" tIns="68580" rIns="68580" bIns="68580" numCol="1" spcCol="38100" rtlCol="0" anchor="ctr">
            <a:spAutoFit/>
          </a:bodyPr>
          <a:lstStyle/>
          <a:p>
            <a:r>
              <a:rPr lang="en-US" sz="2500" b="1" dirty="0"/>
              <a:t>public</a:t>
            </a:r>
            <a:r>
              <a:rPr lang="en-US" sz="2500" dirty="0"/>
              <a:t>:</a:t>
            </a:r>
            <a:br>
              <a:rPr lang="en-US" sz="2500" dirty="0"/>
            </a:br>
            <a:r>
              <a:rPr lang="en-US" sz="2500" dirty="0"/>
              <a:t>    </a:t>
            </a:r>
            <a:r>
              <a:rPr lang="en-US" sz="2500" dirty="0" err="1"/>
              <a:t>SysInterface</a:t>
            </a:r>
            <a:r>
              <a:rPr lang="en-US" sz="2500" dirty="0"/>
              <a:t>();</a:t>
            </a:r>
            <a:br>
              <a:rPr lang="en-US" sz="2500" dirty="0"/>
            </a:br>
            <a:r>
              <a:rPr lang="en-US" sz="2500" dirty="0"/>
              <a:t>    </a:t>
            </a:r>
            <a:r>
              <a:rPr lang="en-US" sz="2500" b="1" dirty="0"/>
              <a:t>virtual </a:t>
            </a:r>
            <a:r>
              <a:rPr lang="en-US" sz="2500" dirty="0"/>
              <a:t>~</a:t>
            </a:r>
            <a:r>
              <a:rPr lang="en-US" sz="2500" dirty="0" err="1"/>
              <a:t>SysInterface</a:t>
            </a:r>
            <a:r>
              <a:rPr lang="en-US" sz="2500" dirty="0"/>
              <a:t>();</a:t>
            </a:r>
            <a:br>
              <a:rPr lang="en-US" sz="2500" dirty="0"/>
            </a:br>
            <a:r>
              <a:rPr lang="en-US" sz="2500" dirty="0"/>
              <a:t>    </a:t>
            </a:r>
            <a:r>
              <a:rPr lang="en-US" sz="2500" b="1" dirty="0"/>
              <a:t>void </a:t>
            </a:r>
            <a:r>
              <a:rPr lang="en-US" sz="2500" dirty="0" err="1"/>
              <a:t>addNewInterface</a:t>
            </a:r>
            <a:r>
              <a:rPr lang="en-US" sz="2500" dirty="0"/>
              <a:t>(</a:t>
            </a:r>
            <a:r>
              <a:rPr lang="en-US" sz="2500" dirty="0" err="1"/>
              <a:t>std</a:t>
            </a:r>
            <a:r>
              <a:rPr lang="en-US" sz="2500" dirty="0"/>
              <a:t>::string from, </a:t>
            </a:r>
            <a:r>
              <a:rPr lang="en-US" sz="2500" dirty="0" err="1"/>
              <a:t>std</a:t>
            </a:r>
            <a:r>
              <a:rPr lang="en-US" sz="2500" dirty="0"/>
              <a:t>::string to, </a:t>
            </a:r>
            <a:r>
              <a:rPr lang="en-US" sz="2500" dirty="0" err="1"/>
              <a:t>std</a:t>
            </a:r>
            <a:r>
              <a:rPr lang="en-US" sz="2500" dirty="0"/>
              <a:t>::string </a:t>
            </a:r>
            <a:r>
              <a:rPr lang="en-US" sz="2500" dirty="0" err="1"/>
              <a:t>intName</a:t>
            </a:r>
            <a:r>
              <a:rPr lang="en-US" sz="2500" dirty="0"/>
              <a:t>="");</a:t>
            </a:r>
            <a:br>
              <a:rPr lang="en-US" sz="2500" dirty="0"/>
            </a:br>
            <a:r>
              <a:rPr lang="en-US" sz="2500" dirty="0"/>
              <a:t>    </a:t>
            </a:r>
            <a:r>
              <a:rPr lang="en-US" sz="2500" b="1" dirty="0"/>
              <a:t>void </a:t>
            </a:r>
            <a:r>
              <a:rPr lang="en-US" sz="2500" dirty="0" err="1"/>
              <a:t>addNewInterface</a:t>
            </a:r>
            <a:r>
              <a:rPr lang="en-US" sz="2500" dirty="0"/>
              <a:t>(</a:t>
            </a:r>
            <a:r>
              <a:rPr lang="en-US" sz="2500" dirty="0" err="1"/>
              <a:t>InterfaceDataExchange</a:t>
            </a:r>
            <a:r>
              <a:rPr lang="en-US" sz="2500" dirty="0"/>
              <a:t>  *</a:t>
            </a:r>
            <a:r>
              <a:rPr lang="en-US" sz="2500" dirty="0" err="1"/>
              <a:t>newInterface</a:t>
            </a:r>
            <a:r>
              <a:rPr lang="en-US" sz="2500" dirty="0"/>
              <a:t>);</a:t>
            </a:r>
            <a:br>
              <a:rPr lang="en-US" sz="2500" dirty="0"/>
            </a:br>
            <a:r>
              <a:rPr lang="en-US" sz="2500" dirty="0"/>
              <a:t>    //void </a:t>
            </a:r>
            <a:r>
              <a:rPr lang="en-US" sz="2500" dirty="0" err="1"/>
              <a:t>addPassToCurrent</a:t>
            </a:r>
            <a:r>
              <a:rPr lang="en-US" sz="2500" dirty="0"/>
              <a:t>(</a:t>
            </a:r>
            <a:r>
              <a:rPr lang="en-US" sz="2500" dirty="0" err="1"/>
              <a:t>std</a:t>
            </a:r>
            <a:r>
              <a:rPr lang="en-US" sz="2500" dirty="0"/>
              <a:t>::string </a:t>
            </a:r>
            <a:r>
              <a:rPr lang="en-US" sz="2500" dirty="0" err="1"/>
              <a:t>messagePass</a:t>
            </a:r>
            <a:r>
              <a:rPr lang="en-US" sz="2500" dirty="0"/>
              <a:t>);</a:t>
            </a:r>
            <a:br>
              <a:rPr lang="en-US" sz="2500" dirty="0"/>
            </a:br>
            <a:r>
              <a:rPr lang="en-US" sz="2500" dirty="0"/>
              <a:t>    </a:t>
            </a:r>
            <a:r>
              <a:rPr lang="en-US" sz="2500" b="1" dirty="0"/>
              <a:t>void </a:t>
            </a:r>
            <a:r>
              <a:rPr lang="en-US" sz="2500" dirty="0" err="1"/>
              <a:t>enableInterface</a:t>
            </a:r>
            <a:r>
              <a:rPr lang="en-US" sz="2500" dirty="0"/>
              <a:t>() { </a:t>
            </a:r>
            <a:r>
              <a:rPr lang="en-US" sz="2500" dirty="0" err="1"/>
              <a:t>interfaceActive</a:t>
            </a:r>
            <a:r>
              <a:rPr lang="en-US" sz="2500" dirty="0"/>
              <a:t> = </a:t>
            </a:r>
            <a:r>
              <a:rPr lang="en-US" sz="2500" b="1" dirty="0"/>
              <a:t>true</a:t>
            </a:r>
            <a:r>
              <a:rPr lang="en-US" sz="2500" dirty="0"/>
              <a:t>; }</a:t>
            </a:r>
            <a:br>
              <a:rPr lang="en-US" sz="2500" dirty="0"/>
            </a:br>
            <a:r>
              <a:rPr lang="en-US" sz="2500" dirty="0"/>
              <a:t>    </a:t>
            </a:r>
            <a:r>
              <a:rPr lang="en-US" sz="2500" b="1" dirty="0"/>
              <a:t>void </a:t>
            </a:r>
            <a:r>
              <a:rPr lang="en-US" sz="2500" dirty="0" err="1"/>
              <a:t>disableInterface</a:t>
            </a:r>
            <a:r>
              <a:rPr lang="en-US" sz="2500" dirty="0"/>
              <a:t>() { </a:t>
            </a:r>
            <a:r>
              <a:rPr lang="en-US" sz="2500" dirty="0" err="1"/>
              <a:t>interfaceActive</a:t>
            </a:r>
            <a:r>
              <a:rPr lang="en-US" sz="2500" dirty="0"/>
              <a:t> = </a:t>
            </a:r>
            <a:r>
              <a:rPr lang="en-US" sz="2500" b="1" dirty="0"/>
              <a:t>false</a:t>
            </a:r>
            <a:r>
              <a:rPr lang="en-US" sz="2500" dirty="0"/>
              <a:t>; }</a:t>
            </a:r>
            <a:br>
              <a:rPr lang="en-US" sz="2500" dirty="0"/>
            </a:br>
            <a:r>
              <a:rPr lang="en-US" sz="2500" dirty="0"/>
              <a:t>    </a:t>
            </a:r>
            <a:r>
              <a:rPr lang="en-US" sz="2500" b="1" dirty="0"/>
              <a:t>virtual void </a:t>
            </a:r>
            <a:r>
              <a:rPr lang="en-US" sz="2500" dirty="0" err="1"/>
              <a:t>routeInputs</a:t>
            </a:r>
            <a:r>
              <a:rPr lang="en-US" sz="2500" dirty="0"/>
              <a:t>(uint64_t </a:t>
            </a:r>
            <a:r>
              <a:rPr lang="en-US" sz="2500" dirty="0" err="1"/>
              <a:t>processBuffer</a:t>
            </a:r>
            <a:r>
              <a:rPr lang="en-US" sz="2500" dirty="0"/>
              <a:t>);</a:t>
            </a:r>
            <a:br>
              <a:rPr lang="en-US" sz="2500" dirty="0"/>
            </a:br>
            <a:r>
              <a:rPr lang="en-US" sz="2500" dirty="0"/>
              <a:t>    </a:t>
            </a:r>
            <a:r>
              <a:rPr lang="en-US" sz="2500" b="1" dirty="0"/>
              <a:t>void </a:t>
            </a:r>
            <a:r>
              <a:rPr lang="en-US" sz="2500" dirty="0" err="1"/>
              <a:t>discoverAllMessages</a:t>
            </a:r>
            <a:r>
              <a:rPr lang="en-US" sz="2500" dirty="0"/>
              <a:t>();</a:t>
            </a:r>
            <a:br>
              <a:rPr lang="en-US" sz="2500" dirty="0"/>
            </a:br>
            <a:r>
              <a:rPr lang="en-US" sz="2500" dirty="0"/>
              <a:t>    </a:t>
            </a:r>
            <a:r>
              <a:rPr lang="en-US" sz="2500" b="1" dirty="0"/>
              <a:t>void </a:t>
            </a:r>
            <a:r>
              <a:rPr lang="en-US" sz="2500" dirty="0" err="1"/>
              <a:t>connectInterfaces</a:t>
            </a:r>
            <a:r>
              <a:rPr lang="en-US" sz="2500" dirty="0"/>
              <a:t>();</a:t>
            </a:r>
            <a:br>
              <a:rPr lang="en-US" sz="2500" dirty="0"/>
            </a:br>
            <a:r>
              <a:rPr lang="en-US" sz="2500" dirty="0"/>
              <a:t>    </a:t>
            </a:r>
            <a:br>
              <a:rPr lang="en-US" sz="2500" dirty="0"/>
            </a:br>
            <a:r>
              <a:rPr lang="en-US" sz="2500" b="1" dirty="0"/>
              <a:t>public</a:t>
            </a:r>
            <a:r>
              <a:rPr lang="en-US" sz="2500" dirty="0"/>
              <a:t>:</a:t>
            </a:r>
            <a:br>
              <a:rPr lang="en-US" sz="2500" dirty="0"/>
            </a:br>
            <a:r>
              <a:rPr lang="en-US" sz="2500" dirty="0"/>
              <a:t>    </a:t>
            </a:r>
            <a:r>
              <a:rPr lang="en-US" sz="2500" dirty="0" err="1"/>
              <a:t>std</a:t>
            </a:r>
            <a:r>
              <a:rPr lang="en-US" sz="2500" dirty="0"/>
              <a:t>::vector&lt;</a:t>
            </a:r>
            <a:r>
              <a:rPr lang="en-US" sz="2500" dirty="0" err="1"/>
              <a:t>InterfaceDataExchange</a:t>
            </a:r>
            <a:r>
              <a:rPr lang="en-US" sz="2500" dirty="0"/>
              <a:t> *&gt; </a:t>
            </a:r>
            <a:r>
              <a:rPr lang="en-US" sz="2500" dirty="0" err="1"/>
              <a:t>interfaceDef</a:t>
            </a:r>
            <a:r>
              <a:rPr lang="en-US" sz="2500" dirty="0"/>
              <a:t>; //!&lt; List of interfaces</a:t>
            </a:r>
            <a:br>
              <a:rPr lang="en-US" sz="2500" dirty="0"/>
            </a:br>
            <a:r>
              <a:rPr lang="en-US" sz="2500" dirty="0"/>
              <a:t>    </a:t>
            </a:r>
            <a:r>
              <a:rPr lang="en-US" sz="2500" b="1" dirty="0"/>
              <a:t>bool </a:t>
            </a:r>
            <a:r>
              <a:rPr lang="en-US" sz="2500" dirty="0" err="1"/>
              <a:t>interfaceActive</a:t>
            </a:r>
            <a:r>
              <a:rPr lang="en-US" sz="2500" dirty="0"/>
              <a:t>;                           //!&lt; -- Flag indicate whether Task has been disabled</a:t>
            </a:r>
            <a:br>
              <a:rPr lang="en-US" sz="2500" dirty="0"/>
            </a:br>
            <a:r>
              <a:rPr lang="en-US" sz="2500" dirty="0"/>
              <a:t>    </a:t>
            </a:r>
            <a:r>
              <a:rPr lang="en-US" sz="2500" b="1" dirty="0"/>
              <a:t>bool </a:t>
            </a:r>
            <a:r>
              <a:rPr lang="en-US" sz="2500" dirty="0" err="1"/>
              <a:t>interfacesLinked</a:t>
            </a:r>
            <a:r>
              <a:rPr lang="en-US" sz="2500" dirty="0"/>
              <a:t>;                          //!&lt; (-) Flag indicating </a:t>
            </a:r>
            <a:r>
              <a:rPr lang="en-US" sz="2500" dirty="0" err="1"/>
              <a:t>ints</a:t>
            </a:r>
            <a:r>
              <a:rPr lang="en-US" sz="2500" dirty="0"/>
              <a:t> have all been linked</a:t>
            </a:r>
            <a:br>
              <a:rPr lang="en-US" sz="2500" dirty="0"/>
            </a:br>
            <a:r>
              <a:rPr lang="en-US" sz="2500" b="1" dirty="0"/>
              <a:t>private</a:t>
            </a:r>
            <a:r>
              <a:rPr lang="en-US" sz="2500" dirty="0"/>
              <a:t>:</a:t>
            </a:r>
            <a:br>
              <a:rPr lang="en-US" sz="2500" dirty="0"/>
            </a:br>
            <a:r>
              <a:rPr lang="en-US" sz="2500" dirty="0"/>
              <a:t>    </a:t>
            </a:r>
            <a:r>
              <a:rPr lang="en-US" sz="2500" dirty="0" err="1"/>
              <a:t>InterfaceDataExchange</a:t>
            </a:r>
            <a:r>
              <a:rPr lang="en-US" sz="2500" dirty="0"/>
              <a:t> *</a:t>
            </a:r>
            <a:r>
              <a:rPr lang="en-US" sz="2500" dirty="0" err="1"/>
              <a:t>currentInterface</a:t>
            </a:r>
            <a:r>
              <a:rPr lang="en-US" sz="2500" dirty="0"/>
              <a:t>;        //!&lt; (-) allows user to get/set </a:t>
            </a:r>
            <a:r>
              <a:rPr lang="en-US" sz="2500" dirty="0" err="1"/>
              <a:t>msgs</a:t>
            </a:r>
            <a:r>
              <a:rPr lang="en-US" sz="2500" dirty="0"/>
              <a:t> for single </a:t>
            </a:r>
            <a:r>
              <a:rPr lang="en-US" sz="2500" dirty="0" err="1"/>
              <a:t>int</a:t>
            </a:r>
            <a:endParaRPr kumimoji="0" lang="en-US" sz="25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endParaRPr>
          </a:p>
        </p:txBody>
      </p:sp>
    </p:spTree>
    <p:extLst>
      <p:ext uri="{BB962C8B-B14F-4D97-AF65-F5344CB8AC3E}">
        <p14:creationId xmlns:p14="http://schemas.microsoft.com/office/powerpoint/2010/main" val="641124788"/>
      </p:ext>
    </p:extLst>
  </p:cSld>
  <p:clrMapOvr>
    <a:masterClrMapping/>
  </p:clrMapOvr>
  <p:transition spd="med"/>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EFCDC-E216-A84F-846E-0C63BA8D2674}"/>
              </a:ext>
            </a:extLst>
          </p:cNvPr>
          <p:cNvSpPr>
            <a:spLocks noGrp="1"/>
          </p:cNvSpPr>
          <p:nvPr>
            <p:ph type="title"/>
          </p:nvPr>
        </p:nvSpPr>
        <p:spPr/>
        <p:txBody>
          <a:bodyPr/>
          <a:lstStyle/>
          <a:p>
            <a:r>
              <a:rPr lang="en-US" dirty="0"/>
              <a:t>What does </a:t>
            </a:r>
            <a:r>
              <a:rPr lang="en-US" dirty="0" err="1"/>
              <a:t>SysInterface</a:t>
            </a:r>
            <a:r>
              <a:rPr lang="en-US" dirty="0"/>
              <a:t> do?</a:t>
            </a:r>
          </a:p>
        </p:txBody>
      </p:sp>
      <p:cxnSp>
        <p:nvCxnSpPr>
          <p:cNvPr id="6" name="Straight Arrow Connector 5">
            <a:extLst>
              <a:ext uri="{FF2B5EF4-FFF2-40B4-BE49-F238E27FC236}">
                <a16:creationId xmlns:a16="http://schemas.microsoft.com/office/drawing/2014/main" id="{9810BD4D-AA54-F544-8BA3-3B25B1E51B5F}"/>
              </a:ext>
            </a:extLst>
          </p:cNvPr>
          <p:cNvCxnSpPr>
            <a:cxnSpLocks/>
          </p:cNvCxnSpPr>
          <p:nvPr/>
        </p:nvCxnSpPr>
        <p:spPr>
          <a:xfrm flipH="1">
            <a:off x="8397809" y="6512413"/>
            <a:ext cx="6911017" cy="0"/>
          </a:xfrm>
          <a:prstGeom prst="straightConnector1">
            <a:avLst/>
          </a:prstGeom>
          <a:noFill/>
          <a:ln w="762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9" name="TextBox 8">
            <a:extLst>
              <a:ext uri="{FF2B5EF4-FFF2-40B4-BE49-F238E27FC236}">
                <a16:creationId xmlns:a16="http://schemas.microsoft.com/office/drawing/2014/main" id="{5AA55DEF-22F3-3F49-8A7B-06EB8FEE1D19}"/>
              </a:ext>
            </a:extLst>
          </p:cNvPr>
          <p:cNvSpPr txBox="1"/>
          <p:nvPr/>
        </p:nvSpPr>
        <p:spPr>
          <a:xfrm>
            <a:off x="16240765" y="6173860"/>
            <a:ext cx="7524750" cy="6771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822960" rtl="0" fontAlgn="auto" latinLnBrk="0" hangingPunct="0">
              <a:lnSpc>
                <a:spcPct val="100000"/>
              </a:lnSpc>
              <a:spcBef>
                <a:spcPts val="0"/>
              </a:spcBef>
              <a:spcAft>
                <a:spcPts val="0"/>
              </a:spcAft>
              <a:buClrTx/>
              <a:buSzTx/>
              <a:buFontTx/>
              <a:buNone/>
              <a:tabLst/>
            </a:pPr>
            <a:r>
              <a:rPr lang="en-US" dirty="0">
                <a:solidFill>
                  <a:srgbClr val="FF0000"/>
                </a:solidFill>
              </a:rPr>
              <a:t>Never actually defined.</a:t>
            </a:r>
          </a:p>
        </p:txBody>
      </p:sp>
      <p:sp>
        <p:nvSpPr>
          <p:cNvPr id="7" name="Rectangle 6">
            <a:extLst>
              <a:ext uri="{FF2B5EF4-FFF2-40B4-BE49-F238E27FC236}">
                <a16:creationId xmlns:a16="http://schemas.microsoft.com/office/drawing/2014/main" id="{C11592DF-4F5E-DD45-AF60-0732F492D476}"/>
              </a:ext>
            </a:extLst>
          </p:cNvPr>
          <p:cNvSpPr>
            <a:spLocks/>
          </p:cNvSpPr>
          <p:nvPr/>
        </p:nvSpPr>
        <p:spPr>
          <a:xfrm>
            <a:off x="539416" y="4247596"/>
            <a:ext cx="13534927" cy="4674623"/>
          </a:xfrm>
          <a:prstGeom prst="rect">
            <a:avLst/>
          </a:prstGeom>
          <a:noFill/>
          <a:ln w="76200">
            <a:solidFill>
              <a:schemeClr val="tx1"/>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68580" tIns="68580" rIns="68580" bIns="68580" numCol="1" spcCol="38100" rtlCol="0" anchor="ctr">
            <a:spAutoFit/>
          </a:bodyPr>
          <a:lstStyle/>
          <a:p>
            <a:pPr marL="0" marR="0" indent="0" algn="ctr" defTabSz="822960" rtl="0" fontAlgn="auto" latinLnBrk="0" hangingPunct="0">
              <a:lnSpc>
                <a:spcPct val="100000"/>
              </a:lnSpc>
              <a:spcBef>
                <a:spcPts val="0"/>
              </a:spcBef>
              <a:spcAft>
                <a:spcPts val="0"/>
              </a:spcAft>
              <a:buClrTx/>
              <a:buSzTx/>
              <a:buFontTx/>
              <a:buNone/>
              <a:tabLst/>
            </a:pPr>
            <a:endParaRPr kumimoji="0" lang="en-US" sz="5000" b="0" i="0" u="none" strike="noStrike" cap="none" spc="0" normalizeH="0" baseline="0">
              <a:ln>
                <a:noFill/>
              </a:ln>
              <a:solidFill>
                <a:srgbClr val="000000"/>
              </a:solidFill>
              <a:effectLst/>
              <a:uFillTx/>
              <a:latin typeface="Helvetica Neue Light"/>
              <a:ea typeface="Helvetica Neue Light"/>
              <a:cs typeface="Helvetica Neue Light"/>
              <a:sym typeface="Helvetica Neue Light"/>
            </a:endParaRPr>
          </a:p>
        </p:txBody>
      </p:sp>
      <p:sp>
        <p:nvSpPr>
          <p:cNvPr id="10" name="Rectangle 9">
            <a:extLst>
              <a:ext uri="{FF2B5EF4-FFF2-40B4-BE49-F238E27FC236}">
                <a16:creationId xmlns:a16="http://schemas.microsoft.com/office/drawing/2014/main" id="{24670313-7BAF-514D-8FD6-D569E8D479BE}"/>
              </a:ext>
            </a:extLst>
          </p:cNvPr>
          <p:cNvSpPr/>
          <p:nvPr/>
        </p:nvSpPr>
        <p:spPr>
          <a:xfrm>
            <a:off x="539418" y="4247597"/>
            <a:ext cx="13534926" cy="7063472"/>
          </a:xfrm>
          <a:prstGeom prst="rect">
            <a:avLst/>
          </a:prstGeom>
          <a:solidFill>
            <a:srgbClr val="C9B37C">
              <a:alpha val="50000"/>
            </a:srgbClr>
          </a:solidFill>
          <a:ln w="12700"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8580" tIns="68580" rIns="68580" bIns="68580" numCol="1" spcCol="38100" rtlCol="0" anchor="ctr">
            <a:spAutoFit/>
          </a:bodyPr>
          <a:lstStyle/>
          <a:p>
            <a:r>
              <a:rPr lang="en-US" sz="2500" b="1" dirty="0"/>
              <a:t>public</a:t>
            </a:r>
            <a:r>
              <a:rPr lang="en-US" sz="2500" dirty="0"/>
              <a:t>:</a:t>
            </a:r>
            <a:br>
              <a:rPr lang="en-US" sz="2500" dirty="0"/>
            </a:br>
            <a:r>
              <a:rPr lang="en-US" sz="2500" dirty="0"/>
              <a:t>    </a:t>
            </a:r>
            <a:r>
              <a:rPr lang="en-US" sz="2500" dirty="0" err="1"/>
              <a:t>SysInterface</a:t>
            </a:r>
            <a:r>
              <a:rPr lang="en-US" sz="2500" dirty="0"/>
              <a:t>();</a:t>
            </a:r>
            <a:br>
              <a:rPr lang="en-US" sz="2500" dirty="0"/>
            </a:br>
            <a:r>
              <a:rPr lang="en-US" sz="2500" dirty="0"/>
              <a:t>    </a:t>
            </a:r>
            <a:r>
              <a:rPr lang="en-US" sz="2500" b="1" dirty="0"/>
              <a:t>virtual </a:t>
            </a:r>
            <a:r>
              <a:rPr lang="en-US" sz="2500" dirty="0"/>
              <a:t>~</a:t>
            </a:r>
            <a:r>
              <a:rPr lang="en-US" sz="2500" dirty="0" err="1"/>
              <a:t>SysInterface</a:t>
            </a:r>
            <a:r>
              <a:rPr lang="en-US" sz="2500" dirty="0"/>
              <a:t>();</a:t>
            </a:r>
            <a:br>
              <a:rPr lang="en-US" sz="2500" dirty="0"/>
            </a:br>
            <a:r>
              <a:rPr lang="en-US" sz="2500" dirty="0"/>
              <a:t>    </a:t>
            </a:r>
            <a:r>
              <a:rPr lang="en-US" sz="2500" b="1" dirty="0"/>
              <a:t>void </a:t>
            </a:r>
            <a:r>
              <a:rPr lang="en-US" sz="2500" dirty="0" err="1"/>
              <a:t>addNewInterface</a:t>
            </a:r>
            <a:r>
              <a:rPr lang="en-US" sz="2500" dirty="0"/>
              <a:t>(</a:t>
            </a:r>
            <a:r>
              <a:rPr lang="en-US" sz="2500" dirty="0" err="1"/>
              <a:t>std</a:t>
            </a:r>
            <a:r>
              <a:rPr lang="en-US" sz="2500" dirty="0"/>
              <a:t>::string from, </a:t>
            </a:r>
            <a:r>
              <a:rPr lang="en-US" sz="2500" dirty="0" err="1"/>
              <a:t>std</a:t>
            </a:r>
            <a:r>
              <a:rPr lang="en-US" sz="2500" dirty="0"/>
              <a:t>::string to, </a:t>
            </a:r>
            <a:r>
              <a:rPr lang="en-US" sz="2500" dirty="0" err="1"/>
              <a:t>std</a:t>
            </a:r>
            <a:r>
              <a:rPr lang="en-US" sz="2500" dirty="0"/>
              <a:t>::string </a:t>
            </a:r>
            <a:r>
              <a:rPr lang="en-US" sz="2500" dirty="0" err="1"/>
              <a:t>intName</a:t>
            </a:r>
            <a:r>
              <a:rPr lang="en-US" sz="2500" dirty="0"/>
              <a:t>="");</a:t>
            </a:r>
            <a:br>
              <a:rPr lang="en-US" sz="2500" dirty="0"/>
            </a:br>
            <a:r>
              <a:rPr lang="en-US" sz="2500" dirty="0"/>
              <a:t>    </a:t>
            </a:r>
            <a:r>
              <a:rPr lang="en-US" sz="2500" b="1" dirty="0"/>
              <a:t>void </a:t>
            </a:r>
            <a:r>
              <a:rPr lang="en-US" sz="2500" dirty="0" err="1"/>
              <a:t>addNewInterface</a:t>
            </a:r>
            <a:r>
              <a:rPr lang="en-US" sz="2500" dirty="0"/>
              <a:t>(</a:t>
            </a:r>
            <a:r>
              <a:rPr lang="en-US" sz="2500" dirty="0" err="1"/>
              <a:t>InterfaceDataExchange</a:t>
            </a:r>
            <a:r>
              <a:rPr lang="en-US" sz="2500" dirty="0"/>
              <a:t>  *</a:t>
            </a:r>
            <a:r>
              <a:rPr lang="en-US" sz="2500" dirty="0" err="1"/>
              <a:t>newInterface</a:t>
            </a:r>
            <a:r>
              <a:rPr lang="en-US" sz="2500" dirty="0"/>
              <a:t>);</a:t>
            </a:r>
            <a:br>
              <a:rPr lang="en-US" sz="2500" dirty="0"/>
            </a:br>
            <a:r>
              <a:rPr lang="en-US" sz="2500" dirty="0"/>
              <a:t>    //void </a:t>
            </a:r>
            <a:r>
              <a:rPr lang="en-US" sz="2500" dirty="0" err="1"/>
              <a:t>addPassToCurrent</a:t>
            </a:r>
            <a:r>
              <a:rPr lang="en-US" sz="2500" dirty="0"/>
              <a:t>(</a:t>
            </a:r>
            <a:r>
              <a:rPr lang="en-US" sz="2500" dirty="0" err="1"/>
              <a:t>std</a:t>
            </a:r>
            <a:r>
              <a:rPr lang="en-US" sz="2500" dirty="0"/>
              <a:t>::string </a:t>
            </a:r>
            <a:r>
              <a:rPr lang="en-US" sz="2500" dirty="0" err="1"/>
              <a:t>messagePass</a:t>
            </a:r>
            <a:r>
              <a:rPr lang="en-US" sz="2500" dirty="0"/>
              <a:t>);</a:t>
            </a:r>
            <a:br>
              <a:rPr lang="en-US" sz="2500" dirty="0"/>
            </a:br>
            <a:r>
              <a:rPr lang="en-US" sz="2500" dirty="0"/>
              <a:t>    </a:t>
            </a:r>
            <a:r>
              <a:rPr lang="en-US" sz="2500" b="1" dirty="0"/>
              <a:t>void </a:t>
            </a:r>
            <a:r>
              <a:rPr lang="en-US" sz="2500" dirty="0" err="1"/>
              <a:t>enableInterface</a:t>
            </a:r>
            <a:r>
              <a:rPr lang="en-US" sz="2500" dirty="0"/>
              <a:t>() { </a:t>
            </a:r>
            <a:r>
              <a:rPr lang="en-US" sz="2500" dirty="0" err="1"/>
              <a:t>interfaceActive</a:t>
            </a:r>
            <a:r>
              <a:rPr lang="en-US" sz="2500" dirty="0"/>
              <a:t> = </a:t>
            </a:r>
            <a:r>
              <a:rPr lang="en-US" sz="2500" b="1" dirty="0"/>
              <a:t>true</a:t>
            </a:r>
            <a:r>
              <a:rPr lang="en-US" sz="2500" dirty="0"/>
              <a:t>; }</a:t>
            </a:r>
            <a:br>
              <a:rPr lang="en-US" sz="2500" dirty="0"/>
            </a:br>
            <a:r>
              <a:rPr lang="en-US" sz="2500" dirty="0"/>
              <a:t>    </a:t>
            </a:r>
            <a:r>
              <a:rPr lang="en-US" sz="2500" b="1" dirty="0"/>
              <a:t>void </a:t>
            </a:r>
            <a:r>
              <a:rPr lang="en-US" sz="2500" dirty="0" err="1"/>
              <a:t>disableInterface</a:t>
            </a:r>
            <a:r>
              <a:rPr lang="en-US" sz="2500" dirty="0"/>
              <a:t>() { </a:t>
            </a:r>
            <a:r>
              <a:rPr lang="en-US" sz="2500" dirty="0" err="1"/>
              <a:t>interfaceActive</a:t>
            </a:r>
            <a:r>
              <a:rPr lang="en-US" sz="2500" dirty="0"/>
              <a:t> = </a:t>
            </a:r>
            <a:r>
              <a:rPr lang="en-US" sz="2500" b="1" dirty="0"/>
              <a:t>false</a:t>
            </a:r>
            <a:r>
              <a:rPr lang="en-US" sz="2500" dirty="0"/>
              <a:t>; }</a:t>
            </a:r>
            <a:br>
              <a:rPr lang="en-US" sz="2500" dirty="0"/>
            </a:br>
            <a:r>
              <a:rPr lang="en-US" sz="2500" dirty="0"/>
              <a:t>    </a:t>
            </a:r>
            <a:r>
              <a:rPr lang="en-US" sz="2500" b="1" dirty="0"/>
              <a:t>virtual void </a:t>
            </a:r>
            <a:r>
              <a:rPr lang="en-US" sz="2500" dirty="0" err="1"/>
              <a:t>routeInputs</a:t>
            </a:r>
            <a:r>
              <a:rPr lang="en-US" sz="2500" dirty="0"/>
              <a:t>(uint64_t </a:t>
            </a:r>
            <a:r>
              <a:rPr lang="en-US" sz="2500" dirty="0" err="1"/>
              <a:t>processBuffer</a:t>
            </a:r>
            <a:r>
              <a:rPr lang="en-US" sz="2500" dirty="0"/>
              <a:t>);</a:t>
            </a:r>
            <a:br>
              <a:rPr lang="en-US" sz="2500" dirty="0"/>
            </a:br>
            <a:r>
              <a:rPr lang="en-US" sz="2500" dirty="0"/>
              <a:t>    </a:t>
            </a:r>
            <a:r>
              <a:rPr lang="en-US" sz="2500" b="1" dirty="0"/>
              <a:t>void </a:t>
            </a:r>
            <a:r>
              <a:rPr lang="en-US" sz="2500" dirty="0" err="1"/>
              <a:t>discoverAllMessages</a:t>
            </a:r>
            <a:r>
              <a:rPr lang="en-US" sz="2500" dirty="0"/>
              <a:t>();</a:t>
            </a:r>
            <a:br>
              <a:rPr lang="en-US" sz="2500" dirty="0"/>
            </a:br>
            <a:r>
              <a:rPr lang="en-US" sz="2500" dirty="0"/>
              <a:t>    </a:t>
            </a:r>
            <a:r>
              <a:rPr lang="en-US" sz="2500" b="1" dirty="0"/>
              <a:t>void </a:t>
            </a:r>
            <a:r>
              <a:rPr lang="en-US" sz="2500" dirty="0" err="1"/>
              <a:t>connectInterfaces</a:t>
            </a:r>
            <a:r>
              <a:rPr lang="en-US" sz="2500" dirty="0"/>
              <a:t>();</a:t>
            </a:r>
            <a:br>
              <a:rPr lang="en-US" sz="2500" dirty="0"/>
            </a:br>
            <a:r>
              <a:rPr lang="en-US" sz="2500" dirty="0"/>
              <a:t>    </a:t>
            </a:r>
            <a:br>
              <a:rPr lang="en-US" sz="2500" dirty="0"/>
            </a:br>
            <a:r>
              <a:rPr lang="en-US" sz="2500" b="1" dirty="0"/>
              <a:t>public</a:t>
            </a:r>
            <a:r>
              <a:rPr lang="en-US" sz="2500" dirty="0"/>
              <a:t>:</a:t>
            </a:r>
            <a:br>
              <a:rPr lang="en-US" sz="2500" dirty="0"/>
            </a:br>
            <a:r>
              <a:rPr lang="en-US" sz="2500" dirty="0"/>
              <a:t>    </a:t>
            </a:r>
            <a:r>
              <a:rPr lang="en-US" sz="2500" dirty="0" err="1"/>
              <a:t>std</a:t>
            </a:r>
            <a:r>
              <a:rPr lang="en-US" sz="2500" dirty="0"/>
              <a:t>::vector&lt;</a:t>
            </a:r>
            <a:r>
              <a:rPr lang="en-US" sz="2500" dirty="0" err="1"/>
              <a:t>InterfaceDataExchange</a:t>
            </a:r>
            <a:r>
              <a:rPr lang="en-US" sz="2500" dirty="0"/>
              <a:t> *&gt; </a:t>
            </a:r>
            <a:r>
              <a:rPr lang="en-US" sz="2500" dirty="0" err="1"/>
              <a:t>interfaceDef</a:t>
            </a:r>
            <a:r>
              <a:rPr lang="en-US" sz="2500" dirty="0"/>
              <a:t>; //!&lt; List of interfaces</a:t>
            </a:r>
            <a:br>
              <a:rPr lang="en-US" sz="2500" dirty="0"/>
            </a:br>
            <a:r>
              <a:rPr lang="en-US" sz="2500" dirty="0"/>
              <a:t>    </a:t>
            </a:r>
            <a:r>
              <a:rPr lang="en-US" sz="2500" b="1" dirty="0"/>
              <a:t>bool </a:t>
            </a:r>
            <a:r>
              <a:rPr lang="en-US" sz="2500" dirty="0" err="1"/>
              <a:t>interfaceActive</a:t>
            </a:r>
            <a:r>
              <a:rPr lang="en-US" sz="2500" dirty="0"/>
              <a:t>;                           //!&lt; -- Flag indicate whether Task has been disabled</a:t>
            </a:r>
            <a:br>
              <a:rPr lang="en-US" sz="2500" dirty="0"/>
            </a:br>
            <a:r>
              <a:rPr lang="en-US" sz="2500" dirty="0"/>
              <a:t>    </a:t>
            </a:r>
            <a:r>
              <a:rPr lang="en-US" sz="2500" b="1" dirty="0"/>
              <a:t>bool </a:t>
            </a:r>
            <a:r>
              <a:rPr lang="en-US" sz="2500" dirty="0" err="1"/>
              <a:t>interfacesLinked</a:t>
            </a:r>
            <a:r>
              <a:rPr lang="en-US" sz="2500" dirty="0"/>
              <a:t>;                          //!&lt; (-) Flag indicating </a:t>
            </a:r>
            <a:r>
              <a:rPr lang="en-US" sz="2500" dirty="0" err="1"/>
              <a:t>ints</a:t>
            </a:r>
            <a:r>
              <a:rPr lang="en-US" sz="2500" dirty="0"/>
              <a:t> have all been linked</a:t>
            </a:r>
            <a:br>
              <a:rPr lang="en-US" sz="2500" dirty="0"/>
            </a:br>
            <a:r>
              <a:rPr lang="en-US" sz="2500" b="1" dirty="0"/>
              <a:t>private</a:t>
            </a:r>
            <a:r>
              <a:rPr lang="en-US" sz="2500" dirty="0"/>
              <a:t>:</a:t>
            </a:r>
            <a:br>
              <a:rPr lang="en-US" sz="2500" dirty="0"/>
            </a:br>
            <a:r>
              <a:rPr lang="en-US" sz="2500" dirty="0"/>
              <a:t>    </a:t>
            </a:r>
            <a:r>
              <a:rPr lang="en-US" sz="2500" dirty="0" err="1"/>
              <a:t>InterfaceDataExchange</a:t>
            </a:r>
            <a:r>
              <a:rPr lang="en-US" sz="2500" dirty="0"/>
              <a:t> *</a:t>
            </a:r>
            <a:r>
              <a:rPr lang="en-US" sz="2500" dirty="0" err="1"/>
              <a:t>currentInterface</a:t>
            </a:r>
            <a:r>
              <a:rPr lang="en-US" sz="2500" dirty="0"/>
              <a:t>;        //!&lt; (-) allows user to get/set </a:t>
            </a:r>
            <a:r>
              <a:rPr lang="en-US" sz="2500" dirty="0" err="1"/>
              <a:t>msgs</a:t>
            </a:r>
            <a:r>
              <a:rPr lang="en-US" sz="2500" dirty="0"/>
              <a:t> for single </a:t>
            </a:r>
            <a:r>
              <a:rPr lang="en-US" sz="2500" dirty="0" err="1"/>
              <a:t>int</a:t>
            </a:r>
            <a:endParaRPr kumimoji="0" lang="en-US" sz="25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endParaRPr>
          </a:p>
        </p:txBody>
      </p:sp>
    </p:spTree>
    <p:extLst>
      <p:ext uri="{BB962C8B-B14F-4D97-AF65-F5344CB8AC3E}">
        <p14:creationId xmlns:p14="http://schemas.microsoft.com/office/powerpoint/2010/main" val="1010961345"/>
      </p:ext>
    </p:extLst>
  </p:cSld>
  <p:clrMapOvr>
    <a:masterClrMapping/>
  </p:clrMapOvr>
  <p:transition spd="med"/>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EFCDC-E216-A84F-846E-0C63BA8D2674}"/>
              </a:ext>
            </a:extLst>
          </p:cNvPr>
          <p:cNvSpPr>
            <a:spLocks noGrp="1"/>
          </p:cNvSpPr>
          <p:nvPr>
            <p:ph type="title"/>
          </p:nvPr>
        </p:nvSpPr>
        <p:spPr/>
        <p:txBody>
          <a:bodyPr/>
          <a:lstStyle/>
          <a:p>
            <a:r>
              <a:rPr lang="en-US" dirty="0"/>
              <a:t>What does </a:t>
            </a:r>
            <a:r>
              <a:rPr lang="en-US" dirty="0" err="1"/>
              <a:t>SysInterface</a:t>
            </a:r>
            <a:r>
              <a:rPr lang="en-US" dirty="0"/>
              <a:t> do?</a:t>
            </a:r>
          </a:p>
        </p:txBody>
      </p:sp>
      <p:cxnSp>
        <p:nvCxnSpPr>
          <p:cNvPr id="6" name="Straight Arrow Connector 5">
            <a:extLst>
              <a:ext uri="{FF2B5EF4-FFF2-40B4-BE49-F238E27FC236}">
                <a16:creationId xmlns:a16="http://schemas.microsoft.com/office/drawing/2014/main" id="{9810BD4D-AA54-F544-8BA3-3B25B1E51B5F}"/>
              </a:ext>
            </a:extLst>
          </p:cNvPr>
          <p:cNvCxnSpPr>
            <a:cxnSpLocks/>
            <a:stCxn id="9" idx="1"/>
          </p:cNvCxnSpPr>
          <p:nvPr/>
        </p:nvCxnSpPr>
        <p:spPr>
          <a:xfrm flipH="1">
            <a:off x="7689888" y="6850966"/>
            <a:ext cx="8521380" cy="0"/>
          </a:xfrm>
          <a:prstGeom prst="straightConnector1">
            <a:avLst/>
          </a:prstGeom>
          <a:noFill/>
          <a:ln w="762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9" name="TextBox 8">
            <a:extLst>
              <a:ext uri="{FF2B5EF4-FFF2-40B4-BE49-F238E27FC236}">
                <a16:creationId xmlns:a16="http://schemas.microsoft.com/office/drawing/2014/main" id="{5AA55DEF-22F3-3F49-8A7B-06EB8FEE1D19}"/>
              </a:ext>
            </a:extLst>
          </p:cNvPr>
          <p:cNvSpPr txBox="1"/>
          <p:nvPr/>
        </p:nvSpPr>
        <p:spPr>
          <a:xfrm>
            <a:off x="16211268" y="6512413"/>
            <a:ext cx="7524750" cy="6771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822960" rtl="0" fontAlgn="auto" latinLnBrk="0" hangingPunct="0">
              <a:lnSpc>
                <a:spcPct val="100000"/>
              </a:lnSpc>
              <a:spcBef>
                <a:spcPts val="0"/>
              </a:spcBef>
              <a:spcAft>
                <a:spcPts val="0"/>
              </a:spcAft>
              <a:buClrTx/>
              <a:buSzTx/>
              <a:buFontTx/>
              <a:buNone/>
              <a:tabLst/>
            </a:pPr>
            <a:r>
              <a:rPr lang="en-US" dirty="0">
                <a:solidFill>
                  <a:schemeClr val="tx1"/>
                </a:solidFill>
              </a:rPr>
              <a:t>Pretty clear.</a:t>
            </a:r>
          </a:p>
        </p:txBody>
      </p:sp>
      <p:sp>
        <p:nvSpPr>
          <p:cNvPr id="7" name="Rectangle 6">
            <a:extLst>
              <a:ext uri="{FF2B5EF4-FFF2-40B4-BE49-F238E27FC236}">
                <a16:creationId xmlns:a16="http://schemas.microsoft.com/office/drawing/2014/main" id="{C11592DF-4F5E-DD45-AF60-0732F492D476}"/>
              </a:ext>
            </a:extLst>
          </p:cNvPr>
          <p:cNvSpPr>
            <a:spLocks/>
          </p:cNvSpPr>
          <p:nvPr/>
        </p:nvSpPr>
        <p:spPr>
          <a:xfrm>
            <a:off x="539416" y="4247596"/>
            <a:ext cx="13534927" cy="4674623"/>
          </a:xfrm>
          <a:prstGeom prst="rect">
            <a:avLst/>
          </a:prstGeom>
          <a:noFill/>
          <a:ln w="76200">
            <a:solidFill>
              <a:schemeClr val="tx1"/>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68580" tIns="68580" rIns="68580" bIns="68580" numCol="1" spcCol="38100" rtlCol="0" anchor="ctr">
            <a:spAutoFit/>
          </a:bodyPr>
          <a:lstStyle/>
          <a:p>
            <a:pPr marL="0" marR="0" indent="0" algn="ctr" defTabSz="822960" rtl="0" fontAlgn="auto" latinLnBrk="0" hangingPunct="0">
              <a:lnSpc>
                <a:spcPct val="100000"/>
              </a:lnSpc>
              <a:spcBef>
                <a:spcPts val="0"/>
              </a:spcBef>
              <a:spcAft>
                <a:spcPts val="0"/>
              </a:spcAft>
              <a:buClrTx/>
              <a:buSzTx/>
              <a:buFontTx/>
              <a:buNone/>
              <a:tabLst/>
            </a:pPr>
            <a:endParaRPr kumimoji="0" lang="en-US" sz="5000" b="0" i="0" u="none" strike="noStrike" cap="none" spc="0" normalizeH="0" baseline="0">
              <a:ln>
                <a:noFill/>
              </a:ln>
              <a:solidFill>
                <a:srgbClr val="000000"/>
              </a:solidFill>
              <a:effectLst/>
              <a:uFillTx/>
              <a:latin typeface="Helvetica Neue Light"/>
              <a:ea typeface="Helvetica Neue Light"/>
              <a:cs typeface="Helvetica Neue Light"/>
              <a:sym typeface="Helvetica Neue Light"/>
            </a:endParaRPr>
          </a:p>
        </p:txBody>
      </p:sp>
      <p:cxnSp>
        <p:nvCxnSpPr>
          <p:cNvPr id="8" name="Straight Arrow Connector 7">
            <a:extLst>
              <a:ext uri="{FF2B5EF4-FFF2-40B4-BE49-F238E27FC236}">
                <a16:creationId xmlns:a16="http://schemas.microsoft.com/office/drawing/2014/main" id="{3627E799-AFEC-9C44-83DB-E0729BE7EF28}"/>
              </a:ext>
            </a:extLst>
          </p:cNvPr>
          <p:cNvCxnSpPr>
            <a:cxnSpLocks/>
          </p:cNvCxnSpPr>
          <p:nvPr/>
        </p:nvCxnSpPr>
        <p:spPr>
          <a:xfrm flipH="1">
            <a:off x="7689887" y="6850966"/>
            <a:ext cx="8521381" cy="351184"/>
          </a:xfrm>
          <a:prstGeom prst="straightConnector1">
            <a:avLst/>
          </a:prstGeom>
          <a:noFill/>
          <a:ln w="762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11" name="Rectangle 10">
            <a:extLst>
              <a:ext uri="{FF2B5EF4-FFF2-40B4-BE49-F238E27FC236}">
                <a16:creationId xmlns:a16="http://schemas.microsoft.com/office/drawing/2014/main" id="{AEAAE781-6605-B54C-AF01-ADE3941F0166}"/>
              </a:ext>
            </a:extLst>
          </p:cNvPr>
          <p:cNvSpPr/>
          <p:nvPr/>
        </p:nvSpPr>
        <p:spPr>
          <a:xfrm>
            <a:off x="539418" y="4247597"/>
            <a:ext cx="13534926" cy="7063472"/>
          </a:xfrm>
          <a:prstGeom prst="rect">
            <a:avLst/>
          </a:prstGeom>
          <a:solidFill>
            <a:srgbClr val="C9B37C">
              <a:alpha val="50000"/>
            </a:srgbClr>
          </a:solidFill>
          <a:ln w="12700"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8580" tIns="68580" rIns="68580" bIns="68580" numCol="1" spcCol="38100" rtlCol="0" anchor="ctr">
            <a:spAutoFit/>
          </a:bodyPr>
          <a:lstStyle/>
          <a:p>
            <a:r>
              <a:rPr lang="en-US" sz="2500" b="1" dirty="0"/>
              <a:t>public</a:t>
            </a:r>
            <a:r>
              <a:rPr lang="en-US" sz="2500" dirty="0"/>
              <a:t>:</a:t>
            </a:r>
            <a:br>
              <a:rPr lang="en-US" sz="2500" dirty="0"/>
            </a:br>
            <a:r>
              <a:rPr lang="en-US" sz="2500" dirty="0"/>
              <a:t>    </a:t>
            </a:r>
            <a:r>
              <a:rPr lang="en-US" sz="2500" dirty="0" err="1"/>
              <a:t>SysInterface</a:t>
            </a:r>
            <a:r>
              <a:rPr lang="en-US" sz="2500" dirty="0"/>
              <a:t>();</a:t>
            </a:r>
            <a:br>
              <a:rPr lang="en-US" sz="2500" dirty="0"/>
            </a:br>
            <a:r>
              <a:rPr lang="en-US" sz="2500" dirty="0"/>
              <a:t>    </a:t>
            </a:r>
            <a:r>
              <a:rPr lang="en-US" sz="2500" b="1" dirty="0"/>
              <a:t>virtual </a:t>
            </a:r>
            <a:r>
              <a:rPr lang="en-US" sz="2500" dirty="0"/>
              <a:t>~</a:t>
            </a:r>
            <a:r>
              <a:rPr lang="en-US" sz="2500" dirty="0" err="1"/>
              <a:t>SysInterface</a:t>
            </a:r>
            <a:r>
              <a:rPr lang="en-US" sz="2500" dirty="0"/>
              <a:t>();</a:t>
            </a:r>
            <a:br>
              <a:rPr lang="en-US" sz="2500" dirty="0"/>
            </a:br>
            <a:r>
              <a:rPr lang="en-US" sz="2500" dirty="0"/>
              <a:t>    </a:t>
            </a:r>
            <a:r>
              <a:rPr lang="en-US" sz="2500" b="1" dirty="0"/>
              <a:t>void </a:t>
            </a:r>
            <a:r>
              <a:rPr lang="en-US" sz="2500" dirty="0" err="1"/>
              <a:t>addNewInterface</a:t>
            </a:r>
            <a:r>
              <a:rPr lang="en-US" sz="2500" dirty="0"/>
              <a:t>(</a:t>
            </a:r>
            <a:r>
              <a:rPr lang="en-US" sz="2500" dirty="0" err="1"/>
              <a:t>std</a:t>
            </a:r>
            <a:r>
              <a:rPr lang="en-US" sz="2500" dirty="0"/>
              <a:t>::string from, </a:t>
            </a:r>
            <a:r>
              <a:rPr lang="en-US" sz="2500" dirty="0" err="1"/>
              <a:t>std</a:t>
            </a:r>
            <a:r>
              <a:rPr lang="en-US" sz="2500" dirty="0"/>
              <a:t>::string to, </a:t>
            </a:r>
            <a:r>
              <a:rPr lang="en-US" sz="2500" dirty="0" err="1"/>
              <a:t>std</a:t>
            </a:r>
            <a:r>
              <a:rPr lang="en-US" sz="2500" dirty="0"/>
              <a:t>::string </a:t>
            </a:r>
            <a:r>
              <a:rPr lang="en-US" sz="2500" dirty="0" err="1"/>
              <a:t>intName</a:t>
            </a:r>
            <a:r>
              <a:rPr lang="en-US" sz="2500" dirty="0"/>
              <a:t>="");</a:t>
            </a:r>
            <a:br>
              <a:rPr lang="en-US" sz="2500" dirty="0"/>
            </a:br>
            <a:r>
              <a:rPr lang="en-US" sz="2500" dirty="0"/>
              <a:t>    </a:t>
            </a:r>
            <a:r>
              <a:rPr lang="en-US" sz="2500" b="1" dirty="0"/>
              <a:t>void </a:t>
            </a:r>
            <a:r>
              <a:rPr lang="en-US" sz="2500" dirty="0" err="1"/>
              <a:t>addNewInterface</a:t>
            </a:r>
            <a:r>
              <a:rPr lang="en-US" sz="2500" dirty="0"/>
              <a:t>(</a:t>
            </a:r>
            <a:r>
              <a:rPr lang="en-US" sz="2500" dirty="0" err="1"/>
              <a:t>InterfaceDataExchange</a:t>
            </a:r>
            <a:r>
              <a:rPr lang="en-US" sz="2500" dirty="0"/>
              <a:t>  *</a:t>
            </a:r>
            <a:r>
              <a:rPr lang="en-US" sz="2500" dirty="0" err="1"/>
              <a:t>newInterface</a:t>
            </a:r>
            <a:r>
              <a:rPr lang="en-US" sz="2500" dirty="0"/>
              <a:t>);</a:t>
            </a:r>
            <a:br>
              <a:rPr lang="en-US" sz="2500" dirty="0"/>
            </a:br>
            <a:r>
              <a:rPr lang="en-US" sz="2500" dirty="0"/>
              <a:t>    //void </a:t>
            </a:r>
            <a:r>
              <a:rPr lang="en-US" sz="2500" dirty="0" err="1"/>
              <a:t>addPassToCurrent</a:t>
            </a:r>
            <a:r>
              <a:rPr lang="en-US" sz="2500" dirty="0"/>
              <a:t>(</a:t>
            </a:r>
            <a:r>
              <a:rPr lang="en-US" sz="2500" dirty="0" err="1"/>
              <a:t>std</a:t>
            </a:r>
            <a:r>
              <a:rPr lang="en-US" sz="2500" dirty="0"/>
              <a:t>::string </a:t>
            </a:r>
            <a:r>
              <a:rPr lang="en-US" sz="2500" dirty="0" err="1"/>
              <a:t>messagePass</a:t>
            </a:r>
            <a:r>
              <a:rPr lang="en-US" sz="2500" dirty="0"/>
              <a:t>);</a:t>
            </a:r>
            <a:br>
              <a:rPr lang="en-US" sz="2500" dirty="0"/>
            </a:br>
            <a:r>
              <a:rPr lang="en-US" sz="2500" dirty="0"/>
              <a:t>    </a:t>
            </a:r>
            <a:r>
              <a:rPr lang="en-US" sz="2500" b="1" dirty="0"/>
              <a:t>void </a:t>
            </a:r>
            <a:r>
              <a:rPr lang="en-US" sz="2500" dirty="0" err="1"/>
              <a:t>enableInterface</a:t>
            </a:r>
            <a:r>
              <a:rPr lang="en-US" sz="2500" dirty="0"/>
              <a:t>() { </a:t>
            </a:r>
            <a:r>
              <a:rPr lang="en-US" sz="2500" dirty="0" err="1"/>
              <a:t>interfaceActive</a:t>
            </a:r>
            <a:r>
              <a:rPr lang="en-US" sz="2500" dirty="0"/>
              <a:t> = </a:t>
            </a:r>
            <a:r>
              <a:rPr lang="en-US" sz="2500" b="1" dirty="0"/>
              <a:t>true</a:t>
            </a:r>
            <a:r>
              <a:rPr lang="en-US" sz="2500" dirty="0"/>
              <a:t>; }</a:t>
            </a:r>
            <a:br>
              <a:rPr lang="en-US" sz="2500" dirty="0"/>
            </a:br>
            <a:r>
              <a:rPr lang="en-US" sz="2500" dirty="0"/>
              <a:t>    </a:t>
            </a:r>
            <a:r>
              <a:rPr lang="en-US" sz="2500" b="1" dirty="0"/>
              <a:t>void </a:t>
            </a:r>
            <a:r>
              <a:rPr lang="en-US" sz="2500" dirty="0" err="1"/>
              <a:t>disableInterface</a:t>
            </a:r>
            <a:r>
              <a:rPr lang="en-US" sz="2500" dirty="0"/>
              <a:t>() { </a:t>
            </a:r>
            <a:r>
              <a:rPr lang="en-US" sz="2500" dirty="0" err="1"/>
              <a:t>interfaceActive</a:t>
            </a:r>
            <a:r>
              <a:rPr lang="en-US" sz="2500" dirty="0"/>
              <a:t> = </a:t>
            </a:r>
            <a:r>
              <a:rPr lang="en-US" sz="2500" b="1" dirty="0"/>
              <a:t>false</a:t>
            </a:r>
            <a:r>
              <a:rPr lang="en-US" sz="2500" dirty="0"/>
              <a:t>; }</a:t>
            </a:r>
            <a:br>
              <a:rPr lang="en-US" sz="2500" dirty="0"/>
            </a:br>
            <a:r>
              <a:rPr lang="en-US" sz="2500" dirty="0"/>
              <a:t>    </a:t>
            </a:r>
            <a:r>
              <a:rPr lang="en-US" sz="2500" b="1" dirty="0"/>
              <a:t>virtual void </a:t>
            </a:r>
            <a:r>
              <a:rPr lang="en-US" sz="2500" dirty="0" err="1"/>
              <a:t>routeInputs</a:t>
            </a:r>
            <a:r>
              <a:rPr lang="en-US" sz="2500" dirty="0"/>
              <a:t>(uint64_t </a:t>
            </a:r>
            <a:r>
              <a:rPr lang="en-US" sz="2500" dirty="0" err="1"/>
              <a:t>processBuffer</a:t>
            </a:r>
            <a:r>
              <a:rPr lang="en-US" sz="2500" dirty="0"/>
              <a:t>);</a:t>
            </a:r>
            <a:br>
              <a:rPr lang="en-US" sz="2500" dirty="0"/>
            </a:br>
            <a:r>
              <a:rPr lang="en-US" sz="2500" dirty="0"/>
              <a:t>    </a:t>
            </a:r>
            <a:r>
              <a:rPr lang="en-US" sz="2500" b="1" dirty="0"/>
              <a:t>void </a:t>
            </a:r>
            <a:r>
              <a:rPr lang="en-US" sz="2500" dirty="0" err="1"/>
              <a:t>discoverAllMessages</a:t>
            </a:r>
            <a:r>
              <a:rPr lang="en-US" sz="2500" dirty="0"/>
              <a:t>();</a:t>
            </a:r>
            <a:br>
              <a:rPr lang="en-US" sz="2500" dirty="0"/>
            </a:br>
            <a:r>
              <a:rPr lang="en-US" sz="2500" dirty="0"/>
              <a:t>    </a:t>
            </a:r>
            <a:r>
              <a:rPr lang="en-US" sz="2500" b="1" dirty="0"/>
              <a:t>void </a:t>
            </a:r>
            <a:r>
              <a:rPr lang="en-US" sz="2500" dirty="0" err="1"/>
              <a:t>connectInterfaces</a:t>
            </a:r>
            <a:r>
              <a:rPr lang="en-US" sz="2500" dirty="0"/>
              <a:t>();</a:t>
            </a:r>
            <a:br>
              <a:rPr lang="en-US" sz="2500" dirty="0"/>
            </a:br>
            <a:r>
              <a:rPr lang="en-US" sz="2500" dirty="0"/>
              <a:t>    </a:t>
            </a:r>
            <a:br>
              <a:rPr lang="en-US" sz="2500" dirty="0"/>
            </a:br>
            <a:r>
              <a:rPr lang="en-US" sz="2500" b="1" dirty="0"/>
              <a:t>public</a:t>
            </a:r>
            <a:r>
              <a:rPr lang="en-US" sz="2500" dirty="0"/>
              <a:t>:</a:t>
            </a:r>
            <a:br>
              <a:rPr lang="en-US" sz="2500" dirty="0"/>
            </a:br>
            <a:r>
              <a:rPr lang="en-US" sz="2500" dirty="0"/>
              <a:t>    </a:t>
            </a:r>
            <a:r>
              <a:rPr lang="en-US" sz="2500" dirty="0" err="1"/>
              <a:t>std</a:t>
            </a:r>
            <a:r>
              <a:rPr lang="en-US" sz="2500" dirty="0"/>
              <a:t>::vector&lt;</a:t>
            </a:r>
            <a:r>
              <a:rPr lang="en-US" sz="2500" dirty="0" err="1"/>
              <a:t>InterfaceDataExchange</a:t>
            </a:r>
            <a:r>
              <a:rPr lang="en-US" sz="2500" dirty="0"/>
              <a:t> *&gt; </a:t>
            </a:r>
            <a:r>
              <a:rPr lang="en-US" sz="2500" dirty="0" err="1"/>
              <a:t>interfaceDef</a:t>
            </a:r>
            <a:r>
              <a:rPr lang="en-US" sz="2500" dirty="0"/>
              <a:t>; //!&lt; List of interfaces</a:t>
            </a:r>
            <a:br>
              <a:rPr lang="en-US" sz="2500" dirty="0"/>
            </a:br>
            <a:r>
              <a:rPr lang="en-US" sz="2500" dirty="0"/>
              <a:t>    </a:t>
            </a:r>
            <a:r>
              <a:rPr lang="en-US" sz="2500" b="1" dirty="0"/>
              <a:t>bool </a:t>
            </a:r>
            <a:r>
              <a:rPr lang="en-US" sz="2500" dirty="0" err="1"/>
              <a:t>interfaceActive</a:t>
            </a:r>
            <a:r>
              <a:rPr lang="en-US" sz="2500" dirty="0"/>
              <a:t>;                           //!&lt; -- Flag indicate whether Task has been disabled</a:t>
            </a:r>
            <a:br>
              <a:rPr lang="en-US" sz="2500" dirty="0"/>
            </a:br>
            <a:r>
              <a:rPr lang="en-US" sz="2500" dirty="0"/>
              <a:t>    </a:t>
            </a:r>
            <a:r>
              <a:rPr lang="en-US" sz="2500" b="1" dirty="0"/>
              <a:t>bool </a:t>
            </a:r>
            <a:r>
              <a:rPr lang="en-US" sz="2500" dirty="0" err="1"/>
              <a:t>interfacesLinked</a:t>
            </a:r>
            <a:r>
              <a:rPr lang="en-US" sz="2500" dirty="0"/>
              <a:t>;                          //!&lt; (-) Flag indicating </a:t>
            </a:r>
            <a:r>
              <a:rPr lang="en-US" sz="2500" dirty="0" err="1"/>
              <a:t>ints</a:t>
            </a:r>
            <a:r>
              <a:rPr lang="en-US" sz="2500" dirty="0"/>
              <a:t> have all been linked</a:t>
            </a:r>
            <a:br>
              <a:rPr lang="en-US" sz="2500" dirty="0"/>
            </a:br>
            <a:r>
              <a:rPr lang="en-US" sz="2500" b="1" dirty="0"/>
              <a:t>private</a:t>
            </a:r>
            <a:r>
              <a:rPr lang="en-US" sz="2500" dirty="0"/>
              <a:t>:</a:t>
            </a:r>
            <a:br>
              <a:rPr lang="en-US" sz="2500" dirty="0"/>
            </a:br>
            <a:r>
              <a:rPr lang="en-US" sz="2500" dirty="0"/>
              <a:t>    </a:t>
            </a:r>
            <a:r>
              <a:rPr lang="en-US" sz="2500" dirty="0" err="1"/>
              <a:t>InterfaceDataExchange</a:t>
            </a:r>
            <a:r>
              <a:rPr lang="en-US" sz="2500" dirty="0"/>
              <a:t> *</a:t>
            </a:r>
            <a:r>
              <a:rPr lang="en-US" sz="2500" dirty="0" err="1"/>
              <a:t>currentInterface</a:t>
            </a:r>
            <a:r>
              <a:rPr lang="en-US" sz="2500" dirty="0"/>
              <a:t>;        //!&lt; (-) allows user to get/set </a:t>
            </a:r>
            <a:r>
              <a:rPr lang="en-US" sz="2500" dirty="0" err="1"/>
              <a:t>msgs</a:t>
            </a:r>
            <a:r>
              <a:rPr lang="en-US" sz="2500" dirty="0"/>
              <a:t> for single </a:t>
            </a:r>
            <a:r>
              <a:rPr lang="en-US" sz="2500" dirty="0" err="1"/>
              <a:t>int</a:t>
            </a:r>
            <a:endParaRPr kumimoji="0" lang="en-US" sz="25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endParaRPr>
          </a:p>
        </p:txBody>
      </p:sp>
    </p:spTree>
    <p:extLst>
      <p:ext uri="{BB962C8B-B14F-4D97-AF65-F5344CB8AC3E}">
        <p14:creationId xmlns:p14="http://schemas.microsoft.com/office/powerpoint/2010/main" val="684576579"/>
      </p:ext>
    </p:extLst>
  </p:cSld>
  <p:clrMapOvr>
    <a:masterClrMapping/>
  </p:clrMapOvr>
  <p:transition spd="med"/>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EFCDC-E216-A84F-846E-0C63BA8D2674}"/>
              </a:ext>
            </a:extLst>
          </p:cNvPr>
          <p:cNvSpPr>
            <a:spLocks noGrp="1"/>
          </p:cNvSpPr>
          <p:nvPr>
            <p:ph type="title"/>
          </p:nvPr>
        </p:nvSpPr>
        <p:spPr/>
        <p:txBody>
          <a:bodyPr/>
          <a:lstStyle/>
          <a:p>
            <a:r>
              <a:rPr lang="en-US" dirty="0"/>
              <a:t>What does </a:t>
            </a:r>
            <a:r>
              <a:rPr lang="en-US" dirty="0" err="1"/>
              <a:t>SysInterface</a:t>
            </a:r>
            <a:r>
              <a:rPr lang="en-US" dirty="0"/>
              <a:t> do?</a:t>
            </a:r>
          </a:p>
        </p:txBody>
      </p:sp>
      <p:sp>
        <p:nvSpPr>
          <p:cNvPr id="9" name="TextBox 8">
            <a:extLst>
              <a:ext uri="{FF2B5EF4-FFF2-40B4-BE49-F238E27FC236}">
                <a16:creationId xmlns:a16="http://schemas.microsoft.com/office/drawing/2014/main" id="{5AA55DEF-22F3-3F49-8A7B-06EB8FEE1D19}"/>
              </a:ext>
            </a:extLst>
          </p:cNvPr>
          <p:cNvSpPr txBox="1"/>
          <p:nvPr/>
        </p:nvSpPr>
        <p:spPr>
          <a:xfrm>
            <a:off x="15562339" y="7426131"/>
            <a:ext cx="7524750" cy="116954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822960" rtl="0" fontAlgn="auto" latinLnBrk="0" hangingPunct="0">
              <a:lnSpc>
                <a:spcPct val="100000"/>
              </a:lnSpc>
              <a:spcBef>
                <a:spcPts val="0"/>
              </a:spcBef>
              <a:spcAft>
                <a:spcPts val="0"/>
              </a:spcAft>
              <a:buClrTx/>
              <a:buSzTx/>
              <a:buFontTx/>
              <a:buNone/>
              <a:tabLst/>
            </a:pPr>
            <a:r>
              <a:rPr lang="en-US" dirty="0">
                <a:solidFill>
                  <a:schemeClr val="tx1"/>
                </a:solidFill>
              </a:rPr>
              <a:t>Have every </a:t>
            </a:r>
            <a:r>
              <a:rPr lang="en-US" dirty="0" err="1">
                <a:solidFill>
                  <a:schemeClr val="tx1"/>
                </a:solidFill>
              </a:rPr>
              <a:t>interfaceDef</a:t>
            </a:r>
            <a:r>
              <a:rPr lang="en-US" dirty="0">
                <a:solidFill>
                  <a:schemeClr val="tx1"/>
                </a:solidFill>
              </a:rPr>
              <a:t> </a:t>
            </a:r>
            <a:r>
              <a:rPr lang="en-US" dirty="0" err="1">
                <a:solidFill>
                  <a:schemeClr val="tx1"/>
                </a:solidFill>
              </a:rPr>
              <a:t>linkProcesss</a:t>
            </a:r>
            <a:r>
              <a:rPr lang="en-US" dirty="0">
                <a:solidFill>
                  <a:schemeClr val="tx1"/>
                </a:solidFill>
              </a:rPr>
              <a:t> and </a:t>
            </a:r>
            <a:r>
              <a:rPr lang="en-US" dirty="0" err="1">
                <a:solidFill>
                  <a:schemeClr val="tx1"/>
                </a:solidFill>
              </a:rPr>
              <a:t>discoverMessages</a:t>
            </a:r>
            <a:endParaRPr lang="en-US" dirty="0">
              <a:solidFill>
                <a:schemeClr val="tx1"/>
              </a:solidFill>
            </a:endParaRPr>
          </a:p>
        </p:txBody>
      </p:sp>
      <p:sp>
        <p:nvSpPr>
          <p:cNvPr id="7" name="Rectangle 6">
            <a:extLst>
              <a:ext uri="{FF2B5EF4-FFF2-40B4-BE49-F238E27FC236}">
                <a16:creationId xmlns:a16="http://schemas.microsoft.com/office/drawing/2014/main" id="{C11592DF-4F5E-DD45-AF60-0732F492D476}"/>
              </a:ext>
            </a:extLst>
          </p:cNvPr>
          <p:cNvSpPr>
            <a:spLocks/>
          </p:cNvSpPr>
          <p:nvPr/>
        </p:nvSpPr>
        <p:spPr>
          <a:xfrm>
            <a:off x="539416" y="4247596"/>
            <a:ext cx="13534927" cy="4674623"/>
          </a:xfrm>
          <a:prstGeom prst="rect">
            <a:avLst/>
          </a:prstGeom>
          <a:noFill/>
          <a:ln w="76200">
            <a:solidFill>
              <a:schemeClr val="tx1"/>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68580" tIns="68580" rIns="68580" bIns="68580" numCol="1" spcCol="38100" rtlCol="0" anchor="ctr">
            <a:spAutoFit/>
          </a:bodyPr>
          <a:lstStyle/>
          <a:p>
            <a:pPr marL="0" marR="0" indent="0" algn="ctr" defTabSz="822960" rtl="0" fontAlgn="auto" latinLnBrk="0" hangingPunct="0">
              <a:lnSpc>
                <a:spcPct val="100000"/>
              </a:lnSpc>
              <a:spcBef>
                <a:spcPts val="0"/>
              </a:spcBef>
              <a:spcAft>
                <a:spcPts val="0"/>
              </a:spcAft>
              <a:buClrTx/>
              <a:buSzTx/>
              <a:buFontTx/>
              <a:buNone/>
              <a:tabLst/>
            </a:pPr>
            <a:endParaRPr kumimoji="0" lang="en-US" sz="5000" b="0" i="0" u="none" strike="noStrike" cap="none" spc="0" normalizeH="0" baseline="0">
              <a:ln>
                <a:noFill/>
              </a:ln>
              <a:solidFill>
                <a:srgbClr val="000000"/>
              </a:solidFill>
              <a:effectLst/>
              <a:uFillTx/>
              <a:latin typeface="Helvetica Neue Light"/>
              <a:ea typeface="Helvetica Neue Light"/>
              <a:cs typeface="Helvetica Neue Light"/>
              <a:sym typeface="Helvetica Neue Light"/>
            </a:endParaRPr>
          </a:p>
        </p:txBody>
      </p:sp>
      <p:cxnSp>
        <p:nvCxnSpPr>
          <p:cNvPr id="8" name="Straight Arrow Connector 7">
            <a:extLst>
              <a:ext uri="{FF2B5EF4-FFF2-40B4-BE49-F238E27FC236}">
                <a16:creationId xmlns:a16="http://schemas.microsoft.com/office/drawing/2014/main" id="{3627E799-AFEC-9C44-83DB-E0729BE7EF28}"/>
              </a:ext>
            </a:extLst>
          </p:cNvPr>
          <p:cNvCxnSpPr>
            <a:cxnSpLocks/>
          </p:cNvCxnSpPr>
          <p:nvPr/>
        </p:nvCxnSpPr>
        <p:spPr>
          <a:xfrm flipH="1">
            <a:off x="4938369" y="8010906"/>
            <a:ext cx="10222973" cy="0"/>
          </a:xfrm>
          <a:prstGeom prst="straightConnector1">
            <a:avLst/>
          </a:prstGeom>
          <a:noFill/>
          <a:ln w="762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10" name="Rectangle 9">
            <a:extLst>
              <a:ext uri="{FF2B5EF4-FFF2-40B4-BE49-F238E27FC236}">
                <a16:creationId xmlns:a16="http://schemas.microsoft.com/office/drawing/2014/main" id="{C6A09DA2-1D7E-B348-93CB-CA3F2F0FD80E}"/>
              </a:ext>
            </a:extLst>
          </p:cNvPr>
          <p:cNvSpPr/>
          <p:nvPr/>
        </p:nvSpPr>
        <p:spPr>
          <a:xfrm>
            <a:off x="539418" y="4247597"/>
            <a:ext cx="13534926" cy="7063472"/>
          </a:xfrm>
          <a:prstGeom prst="rect">
            <a:avLst/>
          </a:prstGeom>
          <a:solidFill>
            <a:srgbClr val="C9B37C">
              <a:alpha val="50000"/>
            </a:srgbClr>
          </a:solidFill>
          <a:ln w="12700"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8580" tIns="68580" rIns="68580" bIns="68580" numCol="1" spcCol="38100" rtlCol="0" anchor="ctr">
            <a:spAutoFit/>
          </a:bodyPr>
          <a:lstStyle/>
          <a:p>
            <a:r>
              <a:rPr lang="en-US" sz="2500" b="1" dirty="0"/>
              <a:t>public</a:t>
            </a:r>
            <a:r>
              <a:rPr lang="en-US" sz="2500" dirty="0"/>
              <a:t>:</a:t>
            </a:r>
            <a:br>
              <a:rPr lang="en-US" sz="2500" dirty="0"/>
            </a:br>
            <a:r>
              <a:rPr lang="en-US" sz="2500" dirty="0"/>
              <a:t>    </a:t>
            </a:r>
            <a:r>
              <a:rPr lang="en-US" sz="2500" dirty="0" err="1"/>
              <a:t>SysInterface</a:t>
            </a:r>
            <a:r>
              <a:rPr lang="en-US" sz="2500" dirty="0"/>
              <a:t>();</a:t>
            </a:r>
            <a:br>
              <a:rPr lang="en-US" sz="2500" dirty="0"/>
            </a:br>
            <a:r>
              <a:rPr lang="en-US" sz="2500" dirty="0"/>
              <a:t>    </a:t>
            </a:r>
            <a:r>
              <a:rPr lang="en-US" sz="2500" b="1" dirty="0"/>
              <a:t>virtual </a:t>
            </a:r>
            <a:r>
              <a:rPr lang="en-US" sz="2500" dirty="0"/>
              <a:t>~</a:t>
            </a:r>
            <a:r>
              <a:rPr lang="en-US" sz="2500" dirty="0" err="1"/>
              <a:t>SysInterface</a:t>
            </a:r>
            <a:r>
              <a:rPr lang="en-US" sz="2500" dirty="0"/>
              <a:t>();</a:t>
            </a:r>
            <a:br>
              <a:rPr lang="en-US" sz="2500" dirty="0"/>
            </a:br>
            <a:r>
              <a:rPr lang="en-US" sz="2500" dirty="0"/>
              <a:t>    </a:t>
            </a:r>
            <a:r>
              <a:rPr lang="en-US" sz="2500" b="1" dirty="0"/>
              <a:t>void </a:t>
            </a:r>
            <a:r>
              <a:rPr lang="en-US" sz="2500" dirty="0" err="1"/>
              <a:t>addNewInterface</a:t>
            </a:r>
            <a:r>
              <a:rPr lang="en-US" sz="2500" dirty="0"/>
              <a:t>(</a:t>
            </a:r>
            <a:r>
              <a:rPr lang="en-US" sz="2500" dirty="0" err="1"/>
              <a:t>std</a:t>
            </a:r>
            <a:r>
              <a:rPr lang="en-US" sz="2500" dirty="0"/>
              <a:t>::string from, </a:t>
            </a:r>
            <a:r>
              <a:rPr lang="en-US" sz="2500" dirty="0" err="1"/>
              <a:t>std</a:t>
            </a:r>
            <a:r>
              <a:rPr lang="en-US" sz="2500" dirty="0"/>
              <a:t>::string to, </a:t>
            </a:r>
            <a:r>
              <a:rPr lang="en-US" sz="2500" dirty="0" err="1"/>
              <a:t>std</a:t>
            </a:r>
            <a:r>
              <a:rPr lang="en-US" sz="2500" dirty="0"/>
              <a:t>::string </a:t>
            </a:r>
            <a:r>
              <a:rPr lang="en-US" sz="2500" dirty="0" err="1"/>
              <a:t>intName</a:t>
            </a:r>
            <a:r>
              <a:rPr lang="en-US" sz="2500" dirty="0"/>
              <a:t>="");</a:t>
            </a:r>
            <a:br>
              <a:rPr lang="en-US" sz="2500" dirty="0"/>
            </a:br>
            <a:r>
              <a:rPr lang="en-US" sz="2500" dirty="0"/>
              <a:t>    </a:t>
            </a:r>
            <a:r>
              <a:rPr lang="en-US" sz="2500" b="1" dirty="0"/>
              <a:t>void </a:t>
            </a:r>
            <a:r>
              <a:rPr lang="en-US" sz="2500" dirty="0" err="1"/>
              <a:t>addNewInterface</a:t>
            </a:r>
            <a:r>
              <a:rPr lang="en-US" sz="2500" dirty="0"/>
              <a:t>(</a:t>
            </a:r>
            <a:r>
              <a:rPr lang="en-US" sz="2500" dirty="0" err="1"/>
              <a:t>InterfaceDataExchange</a:t>
            </a:r>
            <a:r>
              <a:rPr lang="en-US" sz="2500" dirty="0"/>
              <a:t>  *</a:t>
            </a:r>
            <a:r>
              <a:rPr lang="en-US" sz="2500" dirty="0" err="1"/>
              <a:t>newInterface</a:t>
            </a:r>
            <a:r>
              <a:rPr lang="en-US" sz="2500" dirty="0"/>
              <a:t>);</a:t>
            </a:r>
            <a:br>
              <a:rPr lang="en-US" sz="2500" dirty="0"/>
            </a:br>
            <a:r>
              <a:rPr lang="en-US" sz="2500" dirty="0"/>
              <a:t>    //void </a:t>
            </a:r>
            <a:r>
              <a:rPr lang="en-US" sz="2500" dirty="0" err="1"/>
              <a:t>addPassToCurrent</a:t>
            </a:r>
            <a:r>
              <a:rPr lang="en-US" sz="2500" dirty="0"/>
              <a:t>(</a:t>
            </a:r>
            <a:r>
              <a:rPr lang="en-US" sz="2500" dirty="0" err="1"/>
              <a:t>std</a:t>
            </a:r>
            <a:r>
              <a:rPr lang="en-US" sz="2500" dirty="0"/>
              <a:t>::string </a:t>
            </a:r>
            <a:r>
              <a:rPr lang="en-US" sz="2500" dirty="0" err="1"/>
              <a:t>messagePass</a:t>
            </a:r>
            <a:r>
              <a:rPr lang="en-US" sz="2500" dirty="0"/>
              <a:t>);</a:t>
            </a:r>
            <a:br>
              <a:rPr lang="en-US" sz="2500" dirty="0"/>
            </a:br>
            <a:r>
              <a:rPr lang="en-US" sz="2500" dirty="0"/>
              <a:t>    </a:t>
            </a:r>
            <a:r>
              <a:rPr lang="en-US" sz="2500" b="1" dirty="0"/>
              <a:t>void </a:t>
            </a:r>
            <a:r>
              <a:rPr lang="en-US" sz="2500" dirty="0" err="1"/>
              <a:t>enableInterface</a:t>
            </a:r>
            <a:r>
              <a:rPr lang="en-US" sz="2500" dirty="0"/>
              <a:t>() { </a:t>
            </a:r>
            <a:r>
              <a:rPr lang="en-US" sz="2500" dirty="0" err="1"/>
              <a:t>interfaceActive</a:t>
            </a:r>
            <a:r>
              <a:rPr lang="en-US" sz="2500" dirty="0"/>
              <a:t> = </a:t>
            </a:r>
            <a:r>
              <a:rPr lang="en-US" sz="2500" b="1" dirty="0"/>
              <a:t>true</a:t>
            </a:r>
            <a:r>
              <a:rPr lang="en-US" sz="2500" dirty="0"/>
              <a:t>; }</a:t>
            </a:r>
            <a:br>
              <a:rPr lang="en-US" sz="2500" dirty="0"/>
            </a:br>
            <a:r>
              <a:rPr lang="en-US" sz="2500" dirty="0"/>
              <a:t>    </a:t>
            </a:r>
            <a:r>
              <a:rPr lang="en-US" sz="2500" b="1" dirty="0"/>
              <a:t>void </a:t>
            </a:r>
            <a:r>
              <a:rPr lang="en-US" sz="2500" dirty="0" err="1"/>
              <a:t>disableInterface</a:t>
            </a:r>
            <a:r>
              <a:rPr lang="en-US" sz="2500" dirty="0"/>
              <a:t>() { </a:t>
            </a:r>
            <a:r>
              <a:rPr lang="en-US" sz="2500" dirty="0" err="1"/>
              <a:t>interfaceActive</a:t>
            </a:r>
            <a:r>
              <a:rPr lang="en-US" sz="2500" dirty="0"/>
              <a:t> = </a:t>
            </a:r>
            <a:r>
              <a:rPr lang="en-US" sz="2500" b="1" dirty="0"/>
              <a:t>false</a:t>
            </a:r>
            <a:r>
              <a:rPr lang="en-US" sz="2500" dirty="0"/>
              <a:t>; }</a:t>
            </a:r>
            <a:br>
              <a:rPr lang="en-US" sz="2500" dirty="0"/>
            </a:br>
            <a:r>
              <a:rPr lang="en-US" sz="2500" dirty="0"/>
              <a:t>    </a:t>
            </a:r>
            <a:r>
              <a:rPr lang="en-US" sz="2500" b="1" dirty="0"/>
              <a:t>virtual void </a:t>
            </a:r>
            <a:r>
              <a:rPr lang="en-US" sz="2500" dirty="0" err="1"/>
              <a:t>routeInputs</a:t>
            </a:r>
            <a:r>
              <a:rPr lang="en-US" sz="2500" dirty="0"/>
              <a:t>(uint64_t </a:t>
            </a:r>
            <a:r>
              <a:rPr lang="en-US" sz="2500" dirty="0" err="1"/>
              <a:t>processBuffer</a:t>
            </a:r>
            <a:r>
              <a:rPr lang="en-US" sz="2500" dirty="0"/>
              <a:t>);</a:t>
            </a:r>
            <a:br>
              <a:rPr lang="en-US" sz="2500" dirty="0"/>
            </a:br>
            <a:r>
              <a:rPr lang="en-US" sz="2500" dirty="0"/>
              <a:t>    </a:t>
            </a:r>
            <a:r>
              <a:rPr lang="en-US" sz="2500" b="1" dirty="0"/>
              <a:t>void </a:t>
            </a:r>
            <a:r>
              <a:rPr lang="en-US" sz="2500" dirty="0" err="1"/>
              <a:t>discoverAllMessages</a:t>
            </a:r>
            <a:r>
              <a:rPr lang="en-US" sz="2500" dirty="0"/>
              <a:t>();</a:t>
            </a:r>
            <a:br>
              <a:rPr lang="en-US" sz="2500" dirty="0"/>
            </a:br>
            <a:r>
              <a:rPr lang="en-US" sz="2500" dirty="0"/>
              <a:t>    </a:t>
            </a:r>
            <a:r>
              <a:rPr lang="en-US" sz="2500" b="1" dirty="0"/>
              <a:t>void </a:t>
            </a:r>
            <a:r>
              <a:rPr lang="en-US" sz="2500" dirty="0" err="1"/>
              <a:t>connectInterfaces</a:t>
            </a:r>
            <a:r>
              <a:rPr lang="en-US" sz="2500" dirty="0"/>
              <a:t>();</a:t>
            </a:r>
            <a:br>
              <a:rPr lang="en-US" sz="2500" dirty="0"/>
            </a:br>
            <a:r>
              <a:rPr lang="en-US" sz="2500" dirty="0"/>
              <a:t>    </a:t>
            </a:r>
            <a:br>
              <a:rPr lang="en-US" sz="2500" dirty="0"/>
            </a:br>
            <a:r>
              <a:rPr lang="en-US" sz="2500" b="1" dirty="0"/>
              <a:t>public</a:t>
            </a:r>
            <a:r>
              <a:rPr lang="en-US" sz="2500" dirty="0"/>
              <a:t>:</a:t>
            </a:r>
            <a:br>
              <a:rPr lang="en-US" sz="2500" dirty="0"/>
            </a:br>
            <a:r>
              <a:rPr lang="en-US" sz="2500" dirty="0"/>
              <a:t>    </a:t>
            </a:r>
            <a:r>
              <a:rPr lang="en-US" sz="2500" dirty="0" err="1"/>
              <a:t>std</a:t>
            </a:r>
            <a:r>
              <a:rPr lang="en-US" sz="2500" dirty="0"/>
              <a:t>::vector&lt;</a:t>
            </a:r>
            <a:r>
              <a:rPr lang="en-US" sz="2500" dirty="0" err="1"/>
              <a:t>InterfaceDataExchange</a:t>
            </a:r>
            <a:r>
              <a:rPr lang="en-US" sz="2500" dirty="0"/>
              <a:t> *&gt; </a:t>
            </a:r>
            <a:r>
              <a:rPr lang="en-US" sz="2500" dirty="0" err="1"/>
              <a:t>interfaceDef</a:t>
            </a:r>
            <a:r>
              <a:rPr lang="en-US" sz="2500" dirty="0"/>
              <a:t>; //!&lt; List of interfaces</a:t>
            </a:r>
            <a:br>
              <a:rPr lang="en-US" sz="2500" dirty="0"/>
            </a:br>
            <a:r>
              <a:rPr lang="en-US" sz="2500" dirty="0"/>
              <a:t>    </a:t>
            </a:r>
            <a:r>
              <a:rPr lang="en-US" sz="2500" b="1" dirty="0"/>
              <a:t>bool </a:t>
            </a:r>
            <a:r>
              <a:rPr lang="en-US" sz="2500" dirty="0" err="1"/>
              <a:t>interfaceActive</a:t>
            </a:r>
            <a:r>
              <a:rPr lang="en-US" sz="2500" dirty="0"/>
              <a:t>;                           //!&lt; -- Flag indicate whether Task has been disabled</a:t>
            </a:r>
            <a:br>
              <a:rPr lang="en-US" sz="2500" dirty="0"/>
            </a:br>
            <a:r>
              <a:rPr lang="en-US" sz="2500" dirty="0"/>
              <a:t>    </a:t>
            </a:r>
            <a:r>
              <a:rPr lang="en-US" sz="2500" b="1" dirty="0"/>
              <a:t>bool </a:t>
            </a:r>
            <a:r>
              <a:rPr lang="en-US" sz="2500" dirty="0" err="1"/>
              <a:t>interfacesLinked</a:t>
            </a:r>
            <a:r>
              <a:rPr lang="en-US" sz="2500" dirty="0"/>
              <a:t>;                          //!&lt; (-) Flag indicating </a:t>
            </a:r>
            <a:r>
              <a:rPr lang="en-US" sz="2500" dirty="0" err="1"/>
              <a:t>ints</a:t>
            </a:r>
            <a:r>
              <a:rPr lang="en-US" sz="2500" dirty="0"/>
              <a:t> have all been linked</a:t>
            </a:r>
            <a:br>
              <a:rPr lang="en-US" sz="2500" dirty="0"/>
            </a:br>
            <a:r>
              <a:rPr lang="en-US" sz="2500" b="1" dirty="0"/>
              <a:t>private</a:t>
            </a:r>
            <a:r>
              <a:rPr lang="en-US" sz="2500" dirty="0"/>
              <a:t>:</a:t>
            </a:r>
            <a:br>
              <a:rPr lang="en-US" sz="2500" dirty="0"/>
            </a:br>
            <a:r>
              <a:rPr lang="en-US" sz="2500" dirty="0"/>
              <a:t>    </a:t>
            </a:r>
            <a:r>
              <a:rPr lang="en-US" sz="2500" dirty="0" err="1"/>
              <a:t>InterfaceDataExchange</a:t>
            </a:r>
            <a:r>
              <a:rPr lang="en-US" sz="2500" dirty="0"/>
              <a:t> *</a:t>
            </a:r>
            <a:r>
              <a:rPr lang="en-US" sz="2500" dirty="0" err="1"/>
              <a:t>currentInterface</a:t>
            </a:r>
            <a:r>
              <a:rPr lang="en-US" sz="2500" dirty="0"/>
              <a:t>;        //!&lt; (-) allows user to get/set </a:t>
            </a:r>
            <a:r>
              <a:rPr lang="en-US" sz="2500" dirty="0" err="1"/>
              <a:t>msgs</a:t>
            </a:r>
            <a:r>
              <a:rPr lang="en-US" sz="2500" dirty="0"/>
              <a:t> for single </a:t>
            </a:r>
            <a:r>
              <a:rPr lang="en-US" sz="2500" dirty="0" err="1"/>
              <a:t>int</a:t>
            </a:r>
            <a:endParaRPr kumimoji="0" lang="en-US" sz="25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endParaRPr>
          </a:p>
        </p:txBody>
      </p:sp>
    </p:spTree>
    <p:extLst>
      <p:ext uri="{BB962C8B-B14F-4D97-AF65-F5344CB8AC3E}">
        <p14:creationId xmlns:p14="http://schemas.microsoft.com/office/powerpoint/2010/main" val="2995615287"/>
      </p:ext>
    </p:extLst>
  </p:cSld>
  <p:clrMapOvr>
    <a:masterClrMapping/>
  </p:clrMapOvr>
  <p:transition spd="med"/>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EFCDC-E216-A84F-846E-0C63BA8D2674}"/>
              </a:ext>
            </a:extLst>
          </p:cNvPr>
          <p:cNvSpPr>
            <a:spLocks noGrp="1"/>
          </p:cNvSpPr>
          <p:nvPr>
            <p:ph type="title"/>
          </p:nvPr>
        </p:nvSpPr>
        <p:spPr/>
        <p:txBody>
          <a:bodyPr/>
          <a:lstStyle/>
          <a:p>
            <a:r>
              <a:rPr lang="en-US" dirty="0"/>
              <a:t>What does </a:t>
            </a:r>
            <a:r>
              <a:rPr lang="en-US" dirty="0" err="1"/>
              <a:t>SysInterface</a:t>
            </a:r>
            <a:r>
              <a:rPr lang="en-US" dirty="0"/>
              <a:t>() do?</a:t>
            </a:r>
          </a:p>
        </p:txBody>
      </p:sp>
      <p:sp>
        <p:nvSpPr>
          <p:cNvPr id="9" name="TextBox 8">
            <a:extLst>
              <a:ext uri="{FF2B5EF4-FFF2-40B4-BE49-F238E27FC236}">
                <a16:creationId xmlns:a16="http://schemas.microsoft.com/office/drawing/2014/main" id="{5AA55DEF-22F3-3F49-8A7B-06EB8FEE1D19}"/>
              </a:ext>
            </a:extLst>
          </p:cNvPr>
          <p:cNvSpPr txBox="1"/>
          <p:nvPr/>
        </p:nvSpPr>
        <p:spPr>
          <a:xfrm>
            <a:off x="15562339" y="7179910"/>
            <a:ext cx="7524750" cy="16619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822960" rtl="0" fontAlgn="auto" latinLnBrk="0" hangingPunct="0">
              <a:lnSpc>
                <a:spcPct val="100000"/>
              </a:lnSpc>
              <a:spcBef>
                <a:spcPts val="0"/>
              </a:spcBef>
              <a:spcAft>
                <a:spcPts val="0"/>
              </a:spcAft>
              <a:buClrTx/>
              <a:buSzTx/>
              <a:buFontTx/>
              <a:buNone/>
              <a:tabLst/>
            </a:pPr>
            <a:r>
              <a:rPr lang="en-US" dirty="0">
                <a:solidFill>
                  <a:schemeClr val="tx1"/>
                </a:solidFill>
              </a:rPr>
              <a:t>Ask every </a:t>
            </a:r>
            <a:r>
              <a:rPr lang="en-US" dirty="0" err="1">
                <a:solidFill>
                  <a:schemeClr val="tx1"/>
                </a:solidFill>
              </a:rPr>
              <a:t>interfaceDef</a:t>
            </a:r>
            <a:r>
              <a:rPr lang="en-US" dirty="0">
                <a:solidFill>
                  <a:schemeClr val="tx1"/>
                </a:solidFill>
              </a:rPr>
              <a:t> to </a:t>
            </a:r>
            <a:r>
              <a:rPr lang="en-US" dirty="0" err="1">
                <a:solidFill>
                  <a:schemeClr val="tx1"/>
                </a:solidFill>
              </a:rPr>
              <a:t>linkProcesses</a:t>
            </a:r>
            <a:r>
              <a:rPr lang="en-US" dirty="0">
                <a:solidFill>
                  <a:schemeClr val="tx1"/>
                </a:solidFill>
              </a:rPr>
              <a:t> and </a:t>
            </a:r>
            <a:r>
              <a:rPr lang="en-US" dirty="0" err="1">
                <a:solidFill>
                  <a:schemeClr val="tx1"/>
                </a:solidFill>
              </a:rPr>
              <a:t>linkMessages</a:t>
            </a:r>
            <a:r>
              <a:rPr lang="en-US" dirty="0">
                <a:solidFill>
                  <a:schemeClr val="tx1"/>
                </a:solidFill>
              </a:rPr>
              <a:t>. Warn if it doesn’t work.</a:t>
            </a:r>
          </a:p>
        </p:txBody>
      </p:sp>
      <p:sp>
        <p:nvSpPr>
          <p:cNvPr id="7" name="Rectangle 6">
            <a:extLst>
              <a:ext uri="{FF2B5EF4-FFF2-40B4-BE49-F238E27FC236}">
                <a16:creationId xmlns:a16="http://schemas.microsoft.com/office/drawing/2014/main" id="{C11592DF-4F5E-DD45-AF60-0732F492D476}"/>
              </a:ext>
            </a:extLst>
          </p:cNvPr>
          <p:cNvSpPr>
            <a:spLocks/>
          </p:cNvSpPr>
          <p:nvPr/>
        </p:nvSpPr>
        <p:spPr>
          <a:xfrm>
            <a:off x="539416" y="4247596"/>
            <a:ext cx="13534927" cy="4674623"/>
          </a:xfrm>
          <a:prstGeom prst="rect">
            <a:avLst/>
          </a:prstGeom>
          <a:noFill/>
          <a:ln w="76200">
            <a:solidFill>
              <a:schemeClr val="tx1"/>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68580" tIns="68580" rIns="68580" bIns="68580" numCol="1" spcCol="38100" rtlCol="0" anchor="ctr">
            <a:spAutoFit/>
          </a:bodyPr>
          <a:lstStyle/>
          <a:p>
            <a:pPr marL="0" marR="0" indent="0" algn="ctr" defTabSz="822960" rtl="0" fontAlgn="auto" latinLnBrk="0" hangingPunct="0">
              <a:lnSpc>
                <a:spcPct val="100000"/>
              </a:lnSpc>
              <a:spcBef>
                <a:spcPts val="0"/>
              </a:spcBef>
              <a:spcAft>
                <a:spcPts val="0"/>
              </a:spcAft>
              <a:buClrTx/>
              <a:buSzTx/>
              <a:buFontTx/>
              <a:buNone/>
              <a:tabLst/>
            </a:pPr>
            <a:endParaRPr kumimoji="0" lang="en-US" sz="5000" b="0" i="0" u="none" strike="noStrike" cap="none" spc="0" normalizeH="0" baseline="0">
              <a:ln>
                <a:noFill/>
              </a:ln>
              <a:solidFill>
                <a:srgbClr val="000000"/>
              </a:solidFill>
              <a:effectLst/>
              <a:uFillTx/>
              <a:latin typeface="Helvetica Neue Light"/>
              <a:ea typeface="Helvetica Neue Light"/>
              <a:cs typeface="Helvetica Neue Light"/>
              <a:sym typeface="Helvetica Neue Light"/>
            </a:endParaRPr>
          </a:p>
        </p:txBody>
      </p:sp>
      <p:cxnSp>
        <p:nvCxnSpPr>
          <p:cNvPr id="8" name="Straight Arrow Connector 7">
            <a:extLst>
              <a:ext uri="{FF2B5EF4-FFF2-40B4-BE49-F238E27FC236}">
                <a16:creationId xmlns:a16="http://schemas.microsoft.com/office/drawing/2014/main" id="{3627E799-AFEC-9C44-83DB-E0729BE7EF28}"/>
              </a:ext>
            </a:extLst>
          </p:cNvPr>
          <p:cNvCxnSpPr>
            <a:cxnSpLocks/>
          </p:cNvCxnSpPr>
          <p:nvPr/>
        </p:nvCxnSpPr>
        <p:spPr>
          <a:xfrm flipH="1">
            <a:off x="4554911" y="8335370"/>
            <a:ext cx="10222973" cy="0"/>
          </a:xfrm>
          <a:prstGeom prst="straightConnector1">
            <a:avLst/>
          </a:prstGeom>
          <a:noFill/>
          <a:ln w="762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11" name="Rectangle 10">
            <a:extLst>
              <a:ext uri="{FF2B5EF4-FFF2-40B4-BE49-F238E27FC236}">
                <a16:creationId xmlns:a16="http://schemas.microsoft.com/office/drawing/2014/main" id="{29B012AB-CA2C-CA41-BD01-E6A668DBA718}"/>
              </a:ext>
            </a:extLst>
          </p:cNvPr>
          <p:cNvSpPr/>
          <p:nvPr/>
        </p:nvSpPr>
        <p:spPr>
          <a:xfrm>
            <a:off x="539418" y="4247597"/>
            <a:ext cx="13534926" cy="7063472"/>
          </a:xfrm>
          <a:prstGeom prst="rect">
            <a:avLst/>
          </a:prstGeom>
          <a:solidFill>
            <a:srgbClr val="C9B37C">
              <a:alpha val="50000"/>
            </a:srgbClr>
          </a:solidFill>
          <a:ln w="12700"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8580" tIns="68580" rIns="68580" bIns="68580" numCol="1" spcCol="38100" rtlCol="0" anchor="ctr">
            <a:spAutoFit/>
          </a:bodyPr>
          <a:lstStyle/>
          <a:p>
            <a:r>
              <a:rPr lang="en-US" sz="2500" b="1" dirty="0"/>
              <a:t>public</a:t>
            </a:r>
            <a:r>
              <a:rPr lang="en-US" sz="2500" dirty="0"/>
              <a:t>:</a:t>
            </a:r>
            <a:br>
              <a:rPr lang="en-US" sz="2500" dirty="0"/>
            </a:br>
            <a:r>
              <a:rPr lang="en-US" sz="2500" dirty="0"/>
              <a:t>    </a:t>
            </a:r>
            <a:r>
              <a:rPr lang="en-US" sz="2500" dirty="0" err="1"/>
              <a:t>SysInterface</a:t>
            </a:r>
            <a:r>
              <a:rPr lang="en-US" sz="2500" dirty="0"/>
              <a:t>();</a:t>
            </a:r>
            <a:br>
              <a:rPr lang="en-US" sz="2500" dirty="0"/>
            </a:br>
            <a:r>
              <a:rPr lang="en-US" sz="2500" dirty="0"/>
              <a:t>    </a:t>
            </a:r>
            <a:r>
              <a:rPr lang="en-US" sz="2500" b="1" dirty="0"/>
              <a:t>virtual </a:t>
            </a:r>
            <a:r>
              <a:rPr lang="en-US" sz="2500" dirty="0"/>
              <a:t>~</a:t>
            </a:r>
            <a:r>
              <a:rPr lang="en-US" sz="2500" dirty="0" err="1"/>
              <a:t>SysInterface</a:t>
            </a:r>
            <a:r>
              <a:rPr lang="en-US" sz="2500" dirty="0"/>
              <a:t>();</a:t>
            </a:r>
            <a:br>
              <a:rPr lang="en-US" sz="2500" dirty="0"/>
            </a:br>
            <a:r>
              <a:rPr lang="en-US" sz="2500" dirty="0"/>
              <a:t>    </a:t>
            </a:r>
            <a:r>
              <a:rPr lang="en-US" sz="2500" b="1" dirty="0"/>
              <a:t>void </a:t>
            </a:r>
            <a:r>
              <a:rPr lang="en-US" sz="2500" dirty="0" err="1"/>
              <a:t>addNewInterface</a:t>
            </a:r>
            <a:r>
              <a:rPr lang="en-US" sz="2500" dirty="0"/>
              <a:t>(</a:t>
            </a:r>
            <a:r>
              <a:rPr lang="en-US" sz="2500" dirty="0" err="1"/>
              <a:t>std</a:t>
            </a:r>
            <a:r>
              <a:rPr lang="en-US" sz="2500" dirty="0"/>
              <a:t>::string from, </a:t>
            </a:r>
            <a:r>
              <a:rPr lang="en-US" sz="2500" dirty="0" err="1"/>
              <a:t>std</a:t>
            </a:r>
            <a:r>
              <a:rPr lang="en-US" sz="2500" dirty="0"/>
              <a:t>::string to, </a:t>
            </a:r>
            <a:r>
              <a:rPr lang="en-US" sz="2500" dirty="0" err="1"/>
              <a:t>std</a:t>
            </a:r>
            <a:r>
              <a:rPr lang="en-US" sz="2500" dirty="0"/>
              <a:t>::string </a:t>
            </a:r>
            <a:r>
              <a:rPr lang="en-US" sz="2500" dirty="0" err="1"/>
              <a:t>intName</a:t>
            </a:r>
            <a:r>
              <a:rPr lang="en-US" sz="2500" dirty="0"/>
              <a:t>="");</a:t>
            </a:r>
            <a:br>
              <a:rPr lang="en-US" sz="2500" dirty="0"/>
            </a:br>
            <a:r>
              <a:rPr lang="en-US" sz="2500" dirty="0"/>
              <a:t>    </a:t>
            </a:r>
            <a:r>
              <a:rPr lang="en-US" sz="2500" b="1" dirty="0"/>
              <a:t>void </a:t>
            </a:r>
            <a:r>
              <a:rPr lang="en-US" sz="2500" dirty="0" err="1"/>
              <a:t>addNewInterface</a:t>
            </a:r>
            <a:r>
              <a:rPr lang="en-US" sz="2500" dirty="0"/>
              <a:t>(</a:t>
            </a:r>
            <a:r>
              <a:rPr lang="en-US" sz="2500" dirty="0" err="1"/>
              <a:t>InterfaceDataExchange</a:t>
            </a:r>
            <a:r>
              <a:rPr lang="en-US" sz="2500" dirty="0"/>
              <a:t>  *</a:t>
            </a:r>
            <a:r>
              <a:rPr lang="en-US" sz="2500" dirty="0" err="1"/>
              <a:t>newInterface</a:t>
            </a:r>
            <a:r>
              <a:rPr lang="en-US" sz="2500" dirty="0"/>
              <a:t>);</a:t>
            </a:r>
            <a:br>
              <a:rPr lang="en-US" sz="2500" dirty="0"/>
            </a:br>
            <a:r>
              <a:rPr lang="en-US" sz="2500" dirty="0"/>
              <a:t>    //void </a:t>
            </a:r>
            <a:r>
              <a:rPr lang="en-US" sz="2500" dirty="0" err="1"/>
              <a:t>addPassToCurrent</a:t>
            </a:r>
            <a:r>
              <a:rPr lang="en-US" sz="2500" dirty="0"/>
              <a:t>(</a:t>
            </a:r>
            <a:r>
              <a:rPr lang="en-US" sz="2500" dirty="0" err="1"/>
              <a:t>std</a:t>
            </a:r>
            <a:r>
              <a:rPr lang="en-US" sz="2500" dirty="0"/>
              <a:t>::string </a:t>
            </a:r>
            <a:r>
              <a:rPr lang="en-US" sz="2500" dirty="0" err="1"/>
              <a:t>messagePass</a:t>
            </a:r>
            <a:r>
              <a:rPr lang="en-US" sz="2500" dirty="0"/>
              <a:t>);</a:t>
            </a:r>
            <a:br>
              <a:rPr lang="en-US" sz="2500" dirty="0"/>
            </a:br>
            <a:r>
              <a:rPr lang="en-US" sz="2500" dirty="0"/>
              <a:t>    </a:t>
            </a:r>
            <a:r>
              <a:rPr lang="en-US" sz="2500" b="1" dirty="0"/>
              <a:t>void </a:t>
            </a:r>
            <a:r>
              <a:rPr lang="en-US" sz="2500" dirty="0" err="1"/>
              <a:t>enableInterface</a:t>
            </a:r>
            <a:r>
              <a:rPr lang="en-US" sz="2500" dirty="0"/>
              <a:t>() { </a:t>
            </a:r>
            <a:r>
              <a:rPr lang="en-US" sz="2500" dirty="0" err="1"/>
              <a:t>interfaceActive</a:t>
            </a:r>
            <a:r>
              <a:rPr lang="en-US" sz="2500" dirty="0"/>
              <a:t> = </a:t>
            </a:r>
            <a:r>
              <a:rPr lang="en-US" sz="2500" b="1" dirty="0"/>
              <a:t>true</a:t>
            </a:r>
            <a:r>
              <a:rPr lang="en-US" sz="2500" dirty="0"/>
              <a:t>; }</a:t>
            </a:r>
            <a:br>
              <a:rPr lang="en-US" sz="2500" dirty="0"/>
            </a:br>
            <a:r>
              <a:rPr lang="en-US" sz="2500" dirty="0"/>
              <a:t>    </a:t>
            </a:r>
            <a:r>
              <a:rPr lang="en-US" sz="2500" b="1" dirty="0"/>
              <a:t>void </a:t>
            </a:r>
            <a:r>
              <a:rPr lang="en-US" sz="2500" dirty="0" err="1"/>
              <a:t>disableInterface</a:t>
            </a:r>
            <a:r>
              <a:rPr lang="en-US" sz="2500" dirty="0"/>
              <a:t>() { </a:t>
            </a:r>
            <a:r>
              <a:rPr lang="en-US" sz="2500" dirty="0" err="1"/>
              <a:t>interfaceActive</a:t>
            </a:r>
            <a:r>
              <a:rPr lang="en-US" sz="2500" dirty="0"/>
              <a:t> = </a:t>
            </a:r>
            <a:r>
              <a:rPr lang="en-US" sz="2500" b="1" dirty="0"/>
              <a:t>false</a:t>
            </a:r>
            <a:r>
              <a:rPr lang="en-US" sz="2500" dirty="0"/>
              <a:t>; }</a:t>
            </a:r>
            <a:br>
              <a:rPr lang="en-US" sz="2500" dirty="0"/>
            </a:br>
            <a:r>
              <a:rPr lang="en-US" sz="2500" dirty="0"/>
              <a:t>    </a:t>
            </a:r>
            <a:r>
              <a:rPr lang="en-US" sz="2500" b="1" dirty="0"/>
              <a:t>virtual void </a:t>
            </a:r>
            <a:r>
              <a:rPr lang="en-US" sz="2500" dirty="0" err="1"/>
              <a:t>routeInputs</a:t>
            </a:r>
            <a:r>
              <a:rPr lang="en-US" sz="2500" dirty="0"/>
              <a:t>(uint64_t </a:t>
            </a:r>
            <a:r>
              <a:rPr lang="en-US" sz="2500" dirty="0" err="1"/>
              <a:t>processBuffer</a:t>
            </a:r>
            <a:r>
              <a:rPr lang="en-US" sz="2500" dirty="0"/>
              <a:t>);</a:t>
            </a:r>
            <a:br>
              <a:rPr lang="en-US" sz="2500" dirty="0"/>
            </a:br>
            <a:r>
              <a:rPr lang="en-US" sz="2500" dirty="0"/>
              <a:t>    </a:t>
            </a:r>
            <a:r>
              <a:rPr lang="en-US" sz="2500" b="1" dirty="0"/>
              <a:t>void </a:t>
            </a:r>
            <a:r>
              <a:rPr lang="en-US" sz="2500" dirty="0" err="1"/>
              <a:t>discoverAllMessages</a:t>
            </a:r>
            <a:r>
              <a:rPr lang="en-US" sz="2500" dirty="0"/>
              <a:t>();</a:t>
            </a:r>
            <a:br>
              <a:rPr lang="en-US" sz="2500" dirty="0"/>
            </a:br>
            <a:r>
              <a:rPr lang="en-US" sz="2500" dirty="0"/>
              <a:t>    </a:t>
            </a:r>
            <a:r>
              <a:rPr lang="en-US" sz="2500" b="1" dirty="0"/>
              <a:t>void </a:t>
            </a:r>
            <a:r>
              <a:rPr lang="en-US" sz="2500" dirty="0" err="1"/>
              <a:t>connectInterfaces</a:t>
            </a:r>
            <a:r>
              <a:rPr lang="en-US" sz="2500" dirty="0"/>
              <a:t>();</a:t>
            </a:r>
            <a:br>
              <a:rPr lang="en-US" sz="2500" dirty="0"/>
            </a:br>
            <a:r>
              <a:rPr lang="en-US" sz="2500" dirty="0"/>
              <a:t>    </a:t>
            </a:r>
            <a:br>
              <a:rPr lang="en-US" sz="2500" dirty="0"/>
            </a:br>
            <a:r>
              <a:rPr lang="en-US" sz="2500" b="1" dirty="0"/>
              <a:t>public</a:t>
            </a:r>
            <a:r>
              <a:rPr lang="en-US" sz="2500" dirty="0"/>
              <a:t>:</a:t>
            </a:r>
            <a:br>
              <a:rPr lang="en-US" sz="2500" dirty="0"/>
            </a:br>
            <a:r>
              <a:rPr lang="en-US" sz="2500" dirty="0"/>
              <a:t>    </a:t>
            </a:r>
            <a:r>
              <a:rPr lang="en-US" sz="2500" dirty="0" err="1"/>
              <a:t>std</a:t>
            </a:r>
            <a:r>
              <a:rPr lang="en-US" sz="2500" dirty="0"/>
              <a:t>::vector&lt;</a:t>
            </a:r>
            <a:r>
              <a:rPr lang="en-US" sz="2500" dirty="0" err="1"/>
              <a:t>InterfaceDataExchange</a:t>
            </a:r>
            <a:r>
              <a:rPr lang="en-US" sz="2500" dirty="0"/>
              <a:t> *&gt; </a:t>
            </a:r>
            <a:r>
              <a:rPr lang="en-US" sz="2500" dirty="0" err="1"/>
              <a:t>interfaceDef</a:t>
            </a:r>
            <a:r>
              <a:rPr lang="en-US" sz="2500" dirty="0"/>
              <a:t>; //!&lt; List of interfaces</a:t>
            </a:r>
            <a:br>
              <a:rPr lang="en-US" sz="2500" dirty="0"/>
            </a:br>
            <a:r>
              <a:rPr lang="en-US" sz="2500" dirty="0"/>
              <a:t>    </a:t>
            </a:r>
            <a:r>
              <a:rPr lang="en-US" sz="2500" b="1" dirty="0"/>
              <a:t>bool </a:t>
            </a:r>
            <a:r>
              <a:rPr lang="en-US" sz="2500" dirty="0" err="1"/>
              <a:t>interfaceActive</a:t>
            </a:r>
            <a:r>
              <a:rPr lang="en-US" sz="2500" dirty="0"/>
              <a:t>;                           //!&lt; -- Flag indicate whether Task has been disabled</a:t>
            </a:r>
            <a:br>
              <a:rPr lang="en-US" sz="2500" dirty="0"/>
            </a:br>
            <a:r>
              <a:rPr lang="en-US" sz="2500" dirty="0"/>
              <a:t>    </a:t>
            </a:r>
            <a:r>
              <a:rPr lang="en-US" sz="2500" b="1" dirty="0"/>
              <a:t>bool </a:t>
            </a:r>
            <a:r>
              <a:rPr lang="en-US" sz="2500" dirty="0" err="1"/>
              <a:t>interfacesLinked</a:t>
            </a:r>
            <a:r>
              <a:rPr lang="en-US" sz="2500" dirty="0"/>
              <a:t>;                          //!&lt; (-) Flag indicating </a:t>
            </a:r>
            <a:r>
              <a:rPr lang="en-US" sz="2500" dirty="0" err="1"/>
              <a:t>ints</a:t>
            </a:r>
            <a:r>
              <a:rPr lang="en-US" sz="2500" dirty="0"/>
              <a:t> have all been linked</a:t>
            </a:r>
            <a:br>
              <a:rPr lang="en-US" sz="2500" dirty="0"/>
            </a:br>
            <a:r>
              <a:rPr lang="en-US" sz="2500" b="1" dirty="0"/>
              <a:t>private</a:t>
            </a:r>
            <a:r>
              <a:rPr lang="en-US" sz="2500" dirty="0"/>
              <a:t>:</a:t>
            </a:r>
            <a:br>
              <a:rPr lang="en-US" sz="2500" dirty="0"/>
            </a:br>
            <a:r>
              <a:rPr lang="en-US" sz="2500" dirty="0"/>
              <a:t>    </a:t>
            </a:r>
            <a:r>
              <a:rPr lang="en-US" sz="2500" dirty="0" err="1"/>
              <a:t>InterfaceDataExchange</a:t>
            </a:r>
            <a:r>
              <a:rPr lang="en-US" sz="2500" dirty="0"/>
              <a:t> *</a:t>
            </a:r>
            <a:r>
              <a:rPr lang="en-US" sz="2500" dirty="0" err="1"/>
              <a:t>currentInterface</a:t>
            </a:r>
            <a:r>
              <a:rPr lang="en-US" sz="2500" dirty="0"/>
              <a:t>;        //!&lt; (-) allows user to get/set </a:t>
            </a:r>
            <a:r>
              <a:rPr lang="en-US" sz="2500" dirty="0" err="1"/>
              <a:t>msgs</a:t>
            </a:r>
            <a:r>
              <a:rPr lang="en-US" sz="2500" dirty="0"/>
              <a:t> for single </a:t>
            </a:r>
            <a:r>
              <a:rPr lang="en-US" sz="2500" dirty="0" err="1"/>
              <a:t>int</a:t>
            </a:r>
            <a:endParaRPr kumimoji="0" lang="en-US" sz="25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endParaRPr>
          </a:p>
        </p:txBody>
      </p:sp>
    </p:spTree>
    <p:extLst>
      <p:ext uri="{BB962C8B-B14F-4D97-AF65-F5344CB8AC3E}">
        <p14:creationId xmlns:p14="http://schemas.microsoft.com/office/powerpoint/2010/main" val="2042664472"/>
      </p:ext>
    </p:extLst>
  </p:cSld>
  <p:clrMapOvr>
    <a:masterClrMapping/>
  </p:clrMapOvr>
  <p:transition spd="med"/>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4A406-E1DF-384C-A97D-869B6B8AB48B}"/>
              </a:ext>
            </a:extLst>
          </p:cNvPr>
          <p:cNvSpPr>
            <a:spLocks noGrp="1"/>
          </p:cNvSpPr>
          <p:nvPr>
            <p:ph type="title"/>
          </p:nvPr>
        </p:nvSpPr>
        <p:spPr/>
        <p:txBody>
          <a:bodyPr/>
          <a:lstStyle/>
          <a:p>
            <a:r>
              <a:rPr lang="en-US" dirty="0"/>
              <a:t>Sim Architecture Classes</a:t>
            </a:r>
          </a:p>
        </p:txBody>
      </p:sp>
      <p:sp>
        <p:nvSpPr>
          <p:cNvPr id="3" name="text bullet">
            <a:extLst>
              <a:ext uri="{FF2B5EF4-FFF2-40B4-BE49-F238E27FC236}">
                <a16:creationId xmlns:a16="http://schemas.microsoft.com/office/drawing/2014/main" id="{F2A86B29-AD50-3640-AE6F-57057F146908}"/>
              </a:ext>
            </a:extLst>
          </p:cNvPr>
          <p:cNvSpPr txBox="1">
            <a:spLocks/>
          </p:cNvSpPr>
          <p:nvPr/>
        </p:nvSpPr>
        <p:spPr>
          <a:xfrm>
            <a:off x="913014" y="2265640"/>
            <a:ext cx="22557972" cy="10238781"/>
          </a:xfrm>
          <a:prstGeom prst="rect">
            <a:avLst/>
          </a:prstGeom>
        </p:spPr>
        <p:txBody>
          <a:bodyPr/>
          <a:lstStyle>
            <a:lvl1pPr marL="350981" marR="0" indent="-350981" algn="l" defTabSz="822960" rtl="0" eaLnBrk="1" latinLnBrk="0" hangingPunct="1">
              <a:lnSpc>
                <a:spcPct val="100000"/>
              </a:lnSpc>
              <a:spcBef>
                <a:spcPts val="4500"/>
              </a:spcBef>
              <a:spcAft>
                <a:spcPts val="0"/>
              </a:spcAft>
              <a:buClrTx/>
              <a:buSzPct val="100000"/>
              <a:buFontTx/>
              <a:buChar char="•"/>
              <a:tabLst/>
              <a:defRPr sz="3800" b="0" i="0" u="none" strike="noStrike" cap="none" spc="0" baseline="0">
                <a:ln>
                  <a:noFill/>
                </a:ln>
                <a:solidFill>
                  <a:srgbClr val="515151"/>
                </a:solidFill>
                <a:uFillTx/>
                <a:latin typeface="+mn-lt"/>
                <a:ea typeface="+mn-ea"/>
                <a:cs typeface="+mn-cs"/>
                <a:sym typeface="Helvetica Neue"/>
              </a:defRPr>
            </a:lvl1pPr>
            <a:lvl2pPr marL="771877" marR="0" indent="-428977" algn="l" defTabSz="822960" rtl="0" eaLnBrk="1" latinLnBrk="0" hangingPunct="1">
              <a:lnSpc>
                <a:spcPct val="100000"/>
              </a:lnSpc>
              <a:spcBef>
                <a:spcPts val="4500"/>
              </a:spcBef>
              <a:spcAft>
                <a:spcPts val="0"/>
              </a:spcAft>
              <a:buClrTx/>
              <a:buSzPct val="100000"/>
              <a:buFontTx/>
              <a:buChar char="•"/>
              <a:tabLst/>
              <a:defRPr sz="3800" b="0" i="0" u="none" strike="noStrike" cap="none" spc="0" baseline="0">
                <a:ln>
                  <a:noFill/>
                </a:ln>
                <a:solidFill>
                  <a:srgbClr val="515151"/>
                </a:solidFill>
                <a:uFillTx/>
                <a:latin typeface="+mn-lt"/>
                <a:ea typeface="+mn-ea"/>
                <a:cs typeface="+mn-cs"/>
                <a:sym typeface="Helvetica Neue"/>
              </a:defRPr>
            </a:lvl2pPr>
            <a:lvl3pPr marL="1127477" marR="0" indent="-428977" algn="l" defTabSz="822960" rtl="0" eaLnBrk="1" latinLnBrk="0" hangingPunct="1">
              <a:lnSpc>
                <a:spcPct val="100000"/>
              </a:lnSpc>
              <a:spcBef>
                <a:spcPts val="4500"/>
              </a:spcBef>
              <a:spcAft>
                <a:spcPts val="0"/>
              </a:spcAft>
              <a:buClrTx/>
              <a:buSzPct val="100000"/>
              <a:buFontTx/>
              <a:buChar char="•"/>
              <a:tabLst/>
              <a:defRPr sz="3800" b="0" i="0" u="none" strike="noStrike" cap="none" spc="0" baseline="0">
                <a:ln>
                  <a:noFill/>
                </a:ln>
                <a:solidFill>
                  <a:srgbClr val="515151"/>
                </a:solidFill>
                <a:uFillTx/>
                <a:latin typeface="+mn-lt"/>
                <a:ea typeface="+mn-ea"/>
                <a:cs typeface="+mn-cs"/>
                <a:sym typeface="Helvetica Neue"/>
              </a:defRPr>
            </a:lvl3pPr>
            <a:lvl4pPr marL="1470377" marR="0" indent="-428977" algn="l" defTabSz="822960" rtl="0" eaLnBrk="1" latinLnBrk="0" hangingPunct="1">
              <a:lnSpc>
                <a:spcPct val="100000"/>
              </a:lnSpc>
              <a:spcBef>
                <a:spcPts val="4500"/>
              </a:spcBef>
              <a:spcAft>
                <a:spcPts val="0"/>
              </a:spcAft>
              <a:buClrTx/>
              <a:buSzPct val="100000"/>
              <a:buFontTx/>
              <a:buChar char="•"/>
              <a:tabLst/>
              <a:defRPr sz="3800" b="0" i="0" u="none" strike="noStrike" cap="none" spc="0" baseline="0">
                <a:ln>
                  <a:noFill/>
                </a:ln>
                <a:solidFill>
                  <a:srgbClr val="515151"/>
                </a:solidFill>
                <a:uFillTx/>
                <a:latin typeface="+mn-lt"/>
                <a:ea typeface="+mn-ea"/>
                <a:cs typeface="+mn-cs"/>
                <a:sym typeface="Helvetica Neue"/>
              </a:defRPr>
            </a:lvl4pPr>
            <a:lvl5pPr marL="1813277" marR="0" indent="-428977" algn="l" defTabSz="822960" rtl="0" eaLnBrk="1" latinLnBrk="0" hangingPunct="1">
              <a:lnSpc>
                <a:spcPct val="100000"/>
              </a:lnSpc>
              <a:spcBef>
                <a:spcPts val="4500"/>
              </a:spcBef>
              <a:spcAft>
                <a:spcPts val="0"/>
              </a:spcAft>
              <a:buClrTx/>
              <a:buSzPct val="100000"/>
              <a:buFontTx/>
              <a:buChar char="•"/>
              <a:tabLst/>
              <a:defRPr sz="3800" b="0" i="0" u="none" strike="noStrike" cap="none" spc="0" baseline="0">
                <a:ln>
                  <a:noFill/>
                </a:ln>
                <a:solidFill>
                  <a:srgbClr val="515151"/>
                </a:solidFill>
                <a:uFillTx/>
                <a:latin typeface="+mn-lt"/>
                <a:ea typeface="+mn-ea"/>
                <a:cs typeface="+mn-cs"/>
                <a:sym typeface="Helvetica Neue"/>
              </a:defRPr>
            </a:lvl5pPr>
            <a:lvl6pPr marL="2156177" marR="0" indent="-428977" algn="l" defTabSz="822960" rtl="0" eaLnBrk="1" latinLnBrk="0" hangingPunct="1">
              <a:lnSpc>
                <a:spcPct val="100000"/>
              </a:lnSpc>
              <a:spcBef>
                <a:spcPts val="4500"/>
              </a:spcBef>
              <a:spcAft>
                <a:spcPts val="0"/>
              </a:spcAft>
              <a:buClrTx/>
              <a:buSzPct val="100000"/>
              <a:buFontTx/>
              <a:buChar char="•"/>
              <a:tabLst/>
              <a:defRPr sz="3800" b="0" i="0" u="none" strike="noStrike" cap="none" spc="0" baseline="0">
                <a:ln>
                  <a:noFill/>
                </a:ln>
                <a:solidFill>
                  <a:srgbClr val="515151"/>
                </a:solidFill>
                <a:uFillTx/>
                <a:latin typeface="+mn-lt"/>
                <a:ea typeface="+mn-ea"/>
                <a:cs typeface="+mn-cs"/>
                <a:sym typeface="Helvetica Neue"/>
              </a:defRPr>
            </a:lvl6pPr>
            <a:lvl7pPr marL="2499077" marR="0" indent="-428977" algn="l" defTabSz="822960" rtl="0" eaLnBrk="1" latinLnBrk="0" hangingPunct="1">
              <a:lnSpc>
                <a:spcPct val="100000"/>
              </a:lnSpc>
              <a:spcBef>
                <a:spcPts val="4500"/>
              </a:spcBef>
              <a:spcAft>
                <a:spcPts val="0"/>
              </a:spcAft>
              <a:buClrTx/>
              <a:buSzPct val="100000"/>
              <a:buFontTx/>
              <a:buChar char="•"/>
              <a:tabLst/>
              <a:defRPr sz="3800" b="0" i="0" u="none" strike="noStrike" cap="none" spc="0" baseline="0">
                <a:ln>
                  <a:noFill/>
                </a:ln>
                <a:solidFill>
                  <a:srgbClr val="515151"/>
                </a:solidFill>
                <a:uFillTx/>
                <a:latin typeface="+mn-lt"/>
                <a:ea typeface="+mn-ea"/>
                <a:cs typeface="+mn-cs"/>
                <a:sym typeface="Helvetica Neue"/>
              </a:defRPr>
            </a:lvl7pPr>
            <a:lvl8pPr marL="2841977" marR="0" indent="-428977" algn="l" defTabSz="822960" rtl="0" eaLnBrk="1" latinLnBrk="0" hangingPunct="1">
              <a:lnSpc>
                <a:spcPct val="100000"/>
              </a:lnSpc>
              <a:spcBef>
                <a:spcPts val="4500"/>
              </a:spcBef>
              <a:spcAft>
                <a:spcPts val="0"/>
              </a:spcAft>
              <a:buClrTx/>
              <a:buSzPct val="100000"/>
              <a:buFontTx/>
              <a:buChar char="•"/>
              <a:tabLst/>
              <a:defRPr sz="3800" b="0" i="0" u="none" strike="noStrike" cap="none" spc="0" baseline="0">
                <a:ln>
                  <a:noFill/>
                </a:ln>
                <a:solidFill>
                  <a:srgbClr val="515151"/>
                </a:solidFill>
                <a:uFillTx/>
                <a:latin typeface="+mn-lt"/>
                <a:ea typeface="+mn-ea"/>
                <a:cs typeface="+mn-cs"/>
                <a:sym typeface="Helvetica Neue"/>
              </a:defRPr>
            </a:lvl8pPr>
            <a:lvl9pPr marL="3184877" marR="0" indent="-428977" algn="l" defTabSz="822960" rtl="0" eaLnBrk="1" latinLnBrk="0" hangingPunct="1">
              <a:lnSpc>
                <a:spcPct val="100000"/>
              </a:lnSpc>
              <a:spcBef>
                <a:spcPts val="4500"/>
              </a:spcBef>
              <a:spcAft>
                <a:spcPts val="0"/>
              </a:spcAft>
              <a:buClrTx/>
              <a:buSzPct val="100000"/>
              <a:buFontTx/>
              <a:buChar char="•"/>
              <a:tabLst/>
              <a:defRPr sz="3800" b="0" i="0" u="none" strike="noStrike" cap="none" spc="0" baseline="0">
                <a:ln>
                  <a:noFill/>
                </a:ln>
                <a:solidFill>
                  <a:srgbClr val="515151"/>
                </a:solidFill>
                <a:uFillTx/>
                <a:latin typeface="+mn-lt"/>
                <a:ea typeface="+mn-ea"/>
                <a:cs typeface="+mn-cs"/>
                <a:sym typeface="Helvetica Neue"/>
              </a:defRPr>
            </a:lvl9pPr>
          </a:lstStyle>
          <a:p>
            <a:r>
              <a:rPr lang="en-US" dirty="0"/>
              <a:t>All done!</a:t>
            </a:r>
          </a:p>
        </p:txBody>
      </p:sp>
      <p:sp>
        <p:nvSpPr>
          <p:cNvPr id="4" name="Rectangle 3">
            <a:extLst>
              <a:ext uri="{FF2B5EF4-FFF2-40B4-BE49-F238E27FC236}">
                <a16:creationId xmlns:a16="http://schemas.microsoft.com/office/drawing/2014/main" id="{47E4ABE7-487A-904A-982E-73A6EEDF67D7}"/>
              </a:ext>
            </a:extLst>
          </p:cNvPr>
          <p:cNvSpPr/>
          <p:nvPr/>
        </p:nvSpPr>
        <p:spPr>
          <a:xfrm>
            <a:off x="1828800" y="4301832"/>
            <a:ext cx="5353050" cy="2292935"/>
          </a:xfrm>
          <a:prstGeom prst="rect">
            <a:avLst/>
          </a:prstGeom>
          <a:solidFill>
            <a:srgbClr val="BFBFBF"/>
          </a:solidFill>
          <a:ln w="12700"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8580" tIns="68580" rIns="68580" bIns="68580" numCol="1" spcCol="38100" rtlCol="0" anchor="ctr">
            <a:spAutoFit/>
          </a:bodyPr>
          <a:lstStyle/>
          <a:p>
            <a:pPr marL="0" marR="0" indent="0" algn="ctr" defTabSz="822960" rtl="0" fontAlgn="auto" latinLnBrk="0" hangingPunct="0">
              <a:lnSpc>
                <a:spcPct val="100000"/>
              </a:lnSpc>
              <a:spcBef>
                <a:spcPts val="0"/>
              </a:spcBef>
              <a:spcAft>
                <a:spcPts val="0"/>
              </a:spcAft>
              <a:buClrTx/>
              <a:buSzTx/>
              <a:buFontTx/>
              <a:buNone/>
              <a:tabLst/>
            </a:pPr>
            <a:r>
              <a:rPr lang="en-US" sz="5000" dirty="0" err="1">
                <a:solidFill>
                  <a:srgbClr val="000000"/>
                </a:solidFill>
              </a:rPr>
              <a:t>s</a:t>
            </a:r>
            <a:r>
              <a:rPr kumimoji="0" lang="en-US" sz="5000" b="0" i="0" u="none" strike="noStrike" cap="none" spc="0" normalizeH="0" baseline="0" dirty="0" err="1">
                <a:ln>
                  <a:noFill/>
                </a:ln>
                <a:solidFill>
                  <a:srgbClr val="000000"/>
                </a:solidFill>
                <a:effectLst/>
                <a:uFillTx/>
                <a:latin typeface="Helvetica Neue Light"/>
                <a:ea typeface="Helvetica Neue Light"/>
                <a:cs typeface="Helvetica Neue Light"/>
                <a:sym typeface="Helvetica Neue Light"/>
              </a:rPr>
              <a:t>im_model</a:t>
            </a:r>
            <a:endParaRPr kumimoji="0" lang="en-US" sz="50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endParaRPr>
          </a:p>
          <a:p>
            <a:pPr marL="457200" marR="0" indent="-457200" algn="ctr" defTabSz="82296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30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rPr>
              <a:t>The main container and main looper for a sim. </a:t>
            </a:r>
            <a:r>
              <a:rPr lang="en-US" sz="3000" dirty="0">
                <a:solidFill>
                  <a:srgbClr val="000000"/>
                </a:solidFill>
              </a:rPr>
              <a:t>It has a list of </a:t>
            </a:r>
            <a:r>
              <a:rPr lang="en-US" sz="3000" dirty="0" err="1">
                <a:solidFill>
                  <a:srgbClr val="000000"/>
                </a:solidFill>
              </a:rPr>
              <a:t>sys_processes</a:t>
            </a:r>
            <a:endParaRPr kumimoji="0" lang="en-US" sz="30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endParaRPr>
          </a:p>
        </p:txBody>
      </p:sp>
      <p:sp>
        <p:nvSpPr>
          <p:cNvPr id="5" name="Rectangle 4">
            <a:extLst>
              <a:ext uri="{FF2B5EF4-FFF2-40B4-BE49-F238E27FC236}">
                <a16:creationId xmlns:a16="http://schemas.microsoft.com/office/drawing/2014/main" id="{C8236DD8-F375-E640-8C78-FDC8F957F87C}"/>
              </a:ext>
            </a:extLst>
          </p:cNvPr>
          <p:cNvSpPr/>
          <p:nvPr/>
        </p:nvSpPr>
        <p:spPr>
          <a:xfrm>
            <a:off x="9382125" y="3840168"/>
            <a:ext cx="5353050" cy="3216265"/>
          </a:xfrm>
          <a:prstGeom prst="rect">
            <a:avLst/>
          </a:prstGeom>
          <a:solidFill>
            <a:srgbClr val="BFBFBF"/>
          </a:solidFill>
          <a:ln w="12700"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8580" tIns="68580" rIns="68580" bIns="68580" numCol="1" spcCol="38100" rtlCol="0" anchor="ctr">
            <a:spAutoFit/>
          </a:bodyPr>
          <a:lstStyle/>
          <a:p>
            <a:pPr marL="0" marR="0" indent="0" algn="ctr" defTabSz="822960" rtl="0" fontAlgn="auto" latinLnBrk="0" hangingPunct="0">
              <a:lnSpc>
                <a:spcPct val="100000"/>
              </a:lnSpc>
              <a:spcBef>
                <a:spcPts val="0"/>
              </a:spcBef>
              <a:spcAft>
                <a:spcPts val="0"/>
              </a:spcAft>
              <a:buClrTx/>
              <a:buSzTx/>
              <a:buFontTx/>
              <a:buNone/>
              <a:tabLst/>
            </a:pPr>
            <a:r>
              <a:rPr lang="en-US" sz="5000" dirty="0" err="1">
                <a:solidFill>
                  <a:srgbClr val="000000"/>
                </a:solidFill>
              </a:rPr>
              <a:t>sys_process</a:t>
            </a:r>
            <a:endParaRPr lang="en-US" sz="5000" dirty="0">
              <a:solidFill>
                <a:srgbClr val="000000"/>
              </a:solidFill>
            </a:endParaRPr>
          </a:p>
          <a:p>
            <a:pPr marL="457200" marR="0" indent="-457200" algn="ctr" defTabSz="822960" rtl="0" fontAlgn="auto" latinLnBrk="0" hangingPunct="0">
              <a:lnSpc>
                <a:spcPct val="100000"/>
              </a:lnSpc>
              <a:spcBef>
                <a:spcPts val="0"/>
              </a:spcBef>
              <a:spcAft>
                <a:spcPts val="0"/>
              </a:spcAft>
              <a:buClrTx/>
              <a:buSzTx/>
              <a:buFont typeface="Arial" panose="020B0604020202020204" pitchFamily="34" charset="0"/>
              <a:buChar char="•"/>
              <a:tabLst/>
            </a:pPr>
            <a:r>
              <a:rPr lang="en-US" sz="3000" dirty="0">
                <a:solidFill>
                  <a:srgbClr val="000000"/>
                </a:solidFill>
              </a:rPr>
              <a:t>A grouping of </a:t>
            </a:r>
            <a:r>
              <a:rPr lang="en-US" sz="3000" dirty="0" err="1">
                <a:solidFill>
                  <a:srgbClr val="000000"/>
                </a:solidFill>
              </a:rPr>
              <a:t>sys_model_tasks</a:t>
            </a:r>
            <a:r>
              <a:rPr lang="en-US" sz="3000" dirty="0">
                <a:solidFill>
                  <a:srgbClr val="000000"/>
                </a:solidFill>
              </a:rPr>
              <a:t> to execute.</a:t>
            </a:r>
          </a:p>
          <a:p>
            <a:pPr marL="457200" marR="0" indent="-457200" algn="ctr" defTabSz="822960" rtl="0" fontAlgn="auto" latinLnBrk="0" hangingPunct="0">
              <a:lnSpc>
                <a:spcPct val="100000"/>
              </a:lnSpc>
              <a:spcBef>
                <a:spcPts val="0"/>
              </a:spcBef>
              <a:spcAft>
                <a:spcPts val="0"/>
              </a:spcAft>
              <a:buClrTx/>
              <a:buSzTx/>
              <a:buFont typeface="Arial" panose="020B0604020202020204" pitchFamily="34" charset="0"/>
              <a:buChar char="•"/>
              <a:tabLst/>
            </a:pPr>
            <a:r>
              <a:rPr lang="en-US" sz="3000" dirty="0">
                <a:solidFill>
                  <a:srgbClr val="000000"/>
                </a:solidFill>
              </a:rPr>
              <a:t>Each </a:t>
            </a:r>
            <a:r>
              <a:rPr lang="en-US" sz="3000" dirty="0" err="1">
                <a:solidFill>
                  <a:srgbClr val="000000"/>
                </a:solidFill>
              </a:rPr>
              <a:t>sys_process</a:t>
            </a:r>
            <a:r>
              <a:rPr lang="en-US" sz="3000" dirty="0">
                <a:solidFill>
                  <a:srgbClr val="000000"/>
                </a:solidFill>
              </a:rPr>
              <a:t> has their own distinct memory to read messages from</a:t>
            </a:r>
            <a:endParaRPr kumimoji="0" lang="en-US" sz="30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endParaRPr>
          </a:p>
        </p:txBody>
      </p:sp>
      <p:sp>
        <p:nvSpPr>
          <p:cNvPr id="6" name="Rectangle 5">
            <a:extLst>
              <a:ext uri="{FF2B5EF4-FFF2-40B4-BE49-F238E27FC236}">
                <a16:creationId xmlns:a16="http://schemas.microsoft.com/office/drawing/2014/main" id="{C01DF6C3-B550-E44C-BCD3-A8996DCA949F}"/>
              </a:ext>
            </a:extLst>
          </p:cNvPr>
          <p:cNvSpPr/>
          <p:nvPr/>
        </p:nvSpPr>
        <p:spPr>
          <a:xfrm>
            <a:off x="16935450" y="4532665"/>
            <a:ext cx="5353050" cy="1831271"/>
          </a:xfrm>
          <a:prstGeom prst="rect">
            <a:avLst/>
          </a:prstGeom>
          <a:solidFill>
            <a:srgbClr val="BFBFBF"/>
          </a:solidFill>
          <a:ln w="12700"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8580" tIns="68580" rIns="68580" bIns="68580" numCol="1" spcCol="38100" rtlCol="0" anchor="ctr">
            <a:spAutoFit/>
          </a:bodyPr>
          <a:lstStyle/>
          <a:p>
            <a:pPr marL="0" marR="0" indent="0" algn="ctr" defTabSz="822960" rtl="0" fontAlgn="auto" latinLnBrk="0" hangingPunct="0">
              <a:lnSpc>
                <a:spcPct val="100000"/>
              </a:lnSpc>
              <a:spcBef>
                <a:spcPts val="0"/>
              </a:spcBef>
              <a:spcAft>
                <a:spcPts val="0"/>
              </a:spcAft>
              <a:buClrTx/>
              <a:buSzTx/>
              <a:buFontTx/>
              <a:buNone/>
              <a:tabLst/>
            </a:pPr>
            <a:r>
              <a:rPr lang="en-US" sz="5000" dirty="0" err="1">
                <a:solidFill>
                  <a:srgbClr val="000000"/>
                </a:solidFill>
              </a:rPr>
              <a:t>sys_model_task</a:t>
            </a:r>
            <a:endParaRPr lang="en-US" sz="5000" dirty="0">
              <a:solidFill>
                <a:srgbClr val="000000"/>
              </a:solidFill>
            </a:endParaRPr>
          </a:p>
          <a:p>
            <a:pPr marL="685800" marR="0" indent="-685800" algn="ctr" defTabSz="82296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30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rPr>
              <a:t>A grouping of </a:t>
            </a:r>
            <a:r>
              <a:rPr kumimoji="0" lang="en-US" sz="3000" b="0" i="0" u="none" strike="noStrike" cap="none" spc="0" normalizeH="0" baseline="0" dirty="0" err="1">
                <a:ln>
                  <a:noFill/>
                </a:ln>
                <a:solidFill>
                  <a:srgbClr val="000000"/>
                </a:solidFill>
                <a:effectLst/>
                <a:uFillTx/>
                <a:latin typeface="Helvetica Neue Light"/>
                <a:ea typeface="Helvetica Neue Light"/>
                <a:cs typeface="Helvetica Neue Light"/>
                <a:sym typeface="Helvetica Neue Light"/>
              </a:rPr>
              <a:t>sys_models</a:t>
            </a:r>
            <a:r>
              <a:rPr kumimoji="0" lang="en-US" sz="30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rPr>
              <a:t> to execute</a:t>
            </a:r>
          </a:p>
        </p:txBody>
      </p:sp>
      <p:sp>
        <p:nvSpPr>
          <p:cNvPr id="7" name="Rectangle 6">
            <a:extLst>
              <a:ext uri="{FF2B5EF4-FFF2-40B4-BE49-F238E27FC236}">
                <a16:creationId xmlns:a16="http://schemas.microsoft.com/office/drawing/2014/main" id="{B245DF06-2DB0-A443-B2D9-57548368E8AB}"/>
              </a:ext>
            </a:extLst>
          </p:cNvPr>
          <p:cNvSpPr/>
          <p:nvPr/>
        </p:nvSpPr>
        <p:spPr>
          <a:xfrm>
            <a:off x="9096375" y="8172294"/>
            <a:ext cx="5924550" cy="3677930"/>
          </a:xfrm>
          <a:prstGeom prst="rect">
            <a:avLst/>
          </a:prstGeom>
          <a:solidFill>
            <a:srgbClr val="BFBFBF"/>
          </a:solidFill>
          <a:ln w="12700"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8580" tIns="68580" rIns="68580" bIns="68580" numCol="1" spcCol="38100" rtlCol="0" anchor="ctr">
            <a:spAutoFit/>
          </a:bodyPr>
          <a:lstStyle/>
          <a:p>
            <a:pPr marL="0" marR="0" indent="0" algn="ctr" defTabSz="822960" rtl="0" fontAlgn="auto" latinLnBrk="0" hangingPunct="0">
              <a:lnSpc>
                <a:spcPct val="100000"/>
              </a:lnSpc>
              <a:spcBef>
                <a:spcPts val="0"/>
              </a:spcBef>
              <a:spcAft>
                <a:spcPts val="0"/>
              </a:spcAft>
              <a:buClrTx/>
              <a:buSzTx/>
              <a:buFontTx/>
              <a:buNone/>
              <a:tabLst/>
            </a:pPr>
            <a:r>
              <a:rPr kumimoji="0" lang="en-US" sz="5000" b="0" i="0" u="none" strike="noStrike" cap="none" spc="0" normalizeH="0" baseline="0" dirty="0" err="1">
                <a:ln>
                  <a:noFill/>
                </a:ln>
                <a:solidFill>
                  <a:srgbClr val="000000"/>
                </a:solidFill>
                <a:effectLst/>
                <a:uFillTx/>
                <a:latin typeface="Helvetica Neue Light"/>
                <a:ea typeface="Helvetica Neue Light"/>
                <a:cs typeface="Helvetica Neue Light"/>
                <a:sym typeface="Helvetica Neue Light"/>
              </a:rPr>
              <a:t>system_messaging</a:t>
            </a:r>
            <a:endParaRPr kumimoji="0" lang="en-US" sz="50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endParaRPr>
          </a:p>
          <a:p>
            <a:pPr marL="685800" marR="0" indent="-685800" algn="ctr" defTabSz="82296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30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rPr>
              <a:t>Sometimes referred to as the message passing interface (MPI)</a:t>
            </a:r>
          </a:p>
          <a:p>
            <a:pPr marL="685800" marR="0" indent="-685800" algn="ctr" defTabSz="822960" rtl="0" fontAlgn="auto" latinLnBrk="0" hangingPunct="0">
              <a:lnSpc>
                <a:spcPct val="100000"/>
              </a:lnSpc>
              <a:spcBef>
                <a:spcPts val="0"/>
              </a:spcBef>
              <a:spcAft>
                <a:spcPts val="0"/>
              </a:spcAft>
              <a:buClrTx/>
              <a:buSzTx/>
              <a:buFont typeface="Arial" panose="020B0604020202020204" pitchFamily="34" charset="0"/>
              <a:buChar char="•"/>
              <a:tabLst/>
            </a:pPr>
            <a:r>
              <a:rPr lang="en-US" sz="3000" dirty="0">
                <a:solidFill>
                  <a:srgbClr val="000000"/>
                </a:solidFill>
              </a:rPr>
              <a:t>Creates and handles message memory</a:t>
            </a:r>
          </a:p>
          <a:p>
            <a:pPr marL="685800" marR="0" indent="-685800" algn="ctr" defTabSz="82296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30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rPr>
              <a:t>Also assigns </a:t>
            </a:r>
            <a:r>
              <a:rPr kumimoji="0" lang="en-US" sz="3000" b="0" i="0" u="none" strike="noStrike" cap="none" spc="0" normalizeH="0" baseline="0" dirty="0" err="1">
                <a:ln>
                  <a:noFill/>
                </a:ln>
                <a:solidFill>
                  <a:srgbClr val="000000"/>
                </a:solidFill>
                <a:effectLst/>
                <a:uFillTx/>
                <a:latin typeface="Helvetica Neue Light"/>
                <a:ea typeface="Helvetica Neue Light"/>
                <a:cs typeface="Helvetica Neue Light"/>
                <a:sym typeface="Helvetica Neue Light"/>
              </a:rPr>
              <a:t>moduleIDs</a:t>
            </a:r>
            <a:endParaRPr kumimoji="0" lang="en-US" sz="30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endParaRPr>
          </a:p>
        </p:txBody>
      </p:sp>
      <p:sp>
        <p:nvSpPr>
          <p:cNvPr id="8" name="Rectangle 7">
            <a:extLst>
              <a:ext uri="{FF2B5EF4-FFF2-40B4-BE49-F238E27FC236}">
                <a16:creationId xmlns:a16="http://schemas.microsoft.com/office/drawing/2014/main" id="{BF738DD5-D237-F64D-92B7-DBA2752D4F0D}"/>
              </a:ext>
            </a:extLst>
          </p:cNvPr>
          <p:cNvSpPr/>
          <p:nvPr/>
        </p:nvSpPr>
        <p:spPr>
          <a:xfrm>
            <a:off x="1828800" y="8172294"/>
            <a:ext cx="5353050" cy="2754600"/>
          </a:xfrm>
          <a:prstGeom prst="rect">
            <a:avLst/>
          </a:prstGeom>
          <a:solidFill>
            <a:srgbClr val="BFBFBF"/>
          </a:solidFill>
          <a:ln w="12700"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8580" tIns="68580" rIns="68580" bIns="68580" numCol="1" spcCol="38100" rtlCol="0" anchor="ctr">
            <a:spAutoFit/>
          </a:bodyPr>
          <a:lstStyle/>
          <a:p>
            <a:pPr marL="0" marR="0" indent="0" algn="ctr" defTabSz="822960" rtl="0" fontAlgn="auto" latinLnBrk="0" hangingPunct="0">
              <a:lnSpc>
                <a:spcPct val="100000"/>
              </a:lnSpc>
              <a:spcBef>
                <a:spcPts val="0"/>
              </a:spcBef>
              <a:spcAft>
                <a:spcPts val="0"/>
              </a:spcAft>
              <a:buClrTx/>
              <a:buSzTx/>
              <a:buFontTx/>
              <a:buNone/>
              <a:tabLst/>
            </a:pPr>
            <a:r>
              <a:rPr lang="en-US" sz="5000" dirty="0" err="1">
                <a:solidFill>
                  <a:srgbClr val="000000"/>
                </a:solidFill>
              </a:rPr>
              <a:t>sys_model</a:t>
            </a:r>
            <a:endParaRPr lang="en-US" sz="5000" dirty="0">
              <a:solidFill>
                <a:srgbClr val="000000"/>
              </a:solidFill>
            </a:endParaRPr>
          </a:p>
          <a:p>
            <a:pPr marL="685800" marR="0" indent="-685800" algn="ctr" defTabSz="82296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30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rPr>
              <a:t>A module that executes a distinct, algorithmic task. i.e. a dynamics module or flight software module</a:t>
            </a:r>
          </a:p>
        </p:txBody>
      </p:sp>
      <p:sp>
        <p:nvSpPr>
          <p:cNvPr id="9" name="Rectangle 8">
            <a:extLst>
              <a:ext uri="{FF2B5EF4-FFF2-40B4-BE49-F238E27FC236}">
                <a16:creationId xmlns:a16="http://schemas.microsoft.com/office/drawing/2014/main" id="{E74053AE-80D0-6340-B6E7-A4840E0A1703}"/>
              </a:ext>
            </a:extLst>
          </p:cNvPr>
          <p:cNvSpPr/>
          <p:nvPr/>
        </p:nvSpPr>
        <p:spPr>
          <a:xfrm>
            <a:off x="16935450" y="8287712"/>
            <a:ext cx="5353050" cy="2292935"/>
          </a:xfrm>
          <a:prstGeom prst="rect">
            <a:avLst/>
          </a:prstGeom>
          <a:solidFill>
            <a:srgbClr val="BEBEC0"/>
          </a:solidFill>
          <a:ln w="12700"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8580" tIns="68580" rIns="68580" bIns="68580" numCol="1" spcCol="38100" rtlCol="0" anchor="ctr">
            <a:spAutoFit/>
          </a:bodyPr>
          <a:lstStyle/>
          <a:p>
            <a:pPr marL="0" marR="0" indent="0" algn="ctr" defTabSz="822960" rtl="0" fontAlgn="auto" latinLnBrk="0" hangingPunct="0">
              <a:lnSpc>
                <a:spcPct val="100000"/>
              </a:lnSpc>
              <a:spcBef>
                <a:spcPts val="0"/>
              </a:spcBef>
              <a:spcAft>
                <a:spcPts val="0"/>
              </a:spcAft>
              <a:buClrTx/>
              <a:buSzTx/>
              <a:buFontTx/>
              <a:buNone/>
              <a:tabLst/>
            </a:pPr>
            <a:r>
              <a:rPr lang="en-US" sz="5000" dirty="0" err="1">
                <a:solidFill>
                  <a:srgbClr val="000000"/>
                </a:solidFill>
              </a:rPr>
              <a:t>sys_interface</a:t>
            </a:r>
            <a:endParaRPr lang="en-US" sz="5000" dirty="0">
              <a:solidFill>
                <a:srgbClr val="000000"/>
              </a:solidFill>
            </a:endParaRPr>
          </a:p>
          <a:p>
            <a:pPr marL="685800" marR="0" indent="-685800" algn="ctr" defTabSz="82296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30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rPr>
              <a:t>A </a:t>
            </a:r>
            <a:r>
              <a:rPr kumimoji="0" lang="en-US" sz="3000" b="0" i="0" u="none" strike="noStrike" cap="none" spc="0" normalizeH="0" baseline="0" dirty="0" err="1">
                <a:ln>
                  <a:noFill/>
                </a:ln>
                <a:solidFill>
                  <a:srgbClr val="000000"/>
                </a:solidFill>
                <a:effectLst/>
                <a:uFillTx/>
                <a:latin typeface="Helvetica Neue Light"/>
                <a:ea typeface="Helvetica Neue Light"/>
                <a:cs typeface="Helvetica Neue Light"/>
                <a:sym typeface="Helvetica Neue Light"/>
              </a:rPr>
              <a:t>uni</a:t>
            </a:r>
            <a:r>
              <a:rPr kumimoji="0" lang="en-US" sz="30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rPr>
              <a:t>-direction definition of message data transfer between </a:t>
            </a:r>
            <a:r>
              <a:rPr kumimoji="0" lang="en-US" sz="3000" b="0" i="0" u="none" strike="noStrike" cap="none" spc="0" normalizeH="0" baseline="0" dirty="0" err="1">
                <a:ln>
                  <a:noFill/>
                </a:ln>
                <a:solidFill>
                  <a:srgbClr val="000000"/>
                </a:solidFill>
                <a:effectLst/>
                <a:uFillTx/>
                <a:latin typeface="Helvetica Neue Light"/>
                <a:ea typeface="Helvetica Neue Light"/>
                <a:cs typeface="Helvetica Neue Light"/>
                <a:sym typeface="Helvetica Neue Light"/>
              </a:rPr>
              <a:t>sys_process</a:t>
            </a:r>
            <a:r>
              <a:rPr lang="en-US" sz="3000" dirty="0" err="1">
                <a:solidFill>
                  <a:srgbClr val="000000"/>
                </a:solidFill>
              </a:rPr>
              <a:t>es</a:t>
            </a:r>
            <a:endParaRPr kumimoji="0" lang="en-US" sz="30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endParaRPr>
          </a:p>
        </p:txBody>
      </p:sp>
    </p:spTree>
    <p:extLst>
      <p:ext uri="{BB962C8B-B14F-4D97-AF65-F5344CB8AC3E}">
        <p14:creationId xmlns:p14="http://schemas.microsoft.com/office/powerpoint/2010/main" val="1530873878"/>
      </p:ext>
    </p:extLst>
  </p:cSld>
  <p:clrMapOvr>
    <a:masterClrMapping/>
  </p:clrMapOvr>
  <p:transition spd="med"/>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33575-83F2-8D42-B05E-1845C962E879}"/>
              </a:ext>
            </a:extLst>
          </p:cNvPr>
          <p:cNvSpPr>
            <a:spLocks noGrp="1"/>
          </p:cNvSpPr>
          <p:nvPr>
            <p:ph type="title"/>
          </p:nvPr>
        </p:nvSpPr>
        <p:spPr/>
        <p:txBody>
          <a:bodyPr/>
          <a:lstStyle/>
          <a:p>
            <a:r>
              <a:rPr lang="en-US" dirty="0"/>
              <a:t>Next Steps</a:t>
            </a:r>
          </a:p>
        </p:txBody>
      </p:sp>
      <p:sp>
        <p:nvSpPr>
          <p:cNvPr id="3" name="TextBox 2">
            <a:extLst>
              <a:ext uri="{FF2B5EF4-FFF2-40B4-BE49-F238E27FC236}">
                <a16:creationId xmlns:a16="http://schemas.microsoft.com/office/drawing/2014/main" id="{A4141B0B-3DDD-E24C-9F64-2AD22125A1D9}"/>
              </a:ext>
            </a:extLst>
          </p:cNvPr>
          <p:cNvSpPr txBox="1"/>
          <p:nvPr/>
        </p:nvSpPr>
        <p:spPr>
          <a:xfrm>
            <a:off x="3923461" y="3569923"/>
            <a:ext cx="17403097" cy="787907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R="0" algn="l" defTabSz="822960" rtl="0" fontAlgn="auto" latinLnBrk="0" hangingPunct="0">
              <a:lnSpc>
                <a:spcPct val="100000"/>
              </a:lnSpc>
              <a:spcBef>
                <a:spcPts val="0"/>
              </a:spcBef>
              <a:spcAft>
                <a:spcPts val="0"/>
              </a:spcAft>
              <a:buClrTx/>
              <a:buSzTx/>
              <a:tabLst/>
            </a:pPr>
            <a:r>
              <a:rPr lang="en-US" sz="5000" dirty="0">
                <a:solidFill>
                  <a:srgbClr val="FF0000"/>
                </a:solidFill>
              </a:rPr>
              <a:t>I believe there is some more useful documentation to be had: </a:t>
            </a:r>
          </a:p>
          <a:p>
            <a:pPr marL="457200" marR="0" indent="-457200" algn="l" defTabSz="822960" rtl="0" fontAlgn="auto" latinLnBrk="0" hangingPunct="0">
              <a:lnSpc>
                <a:spcPct val="100000"/>
              </a:lnSpc>
              <a:spcBef>
                <a:spcPts val="0"/>
              </a:spcBef>
              <a:spcAft>
                <a:spcPts val="0"/>
              </a:spcAft>
              <a:buClrTx/>
              <a:buSzTx/>
              <a:buFont typeface="Arial" panose="020B0604020202020204" pitchFamily="34" charset="0"/>
              <a:buChar char="•"/>
              <a:tabLst/>
            </a:pPr>
            <a:r>
              <a:rPr lang="en-US" sz="5000" dirty="0">
                <a:solidFill>
                  <a:srgbClr val="FF0000"/>
                </a:solidFill>
              </a:rPr>
              <a:t>proper steps for initializing a sim</a:t>
            </a:r>
          </a:p>
          <a:p>
            <a:pPr marL="457200" marR="0" indent="-457200" algn="l" defTabSz="822960" rtl="0" fontAlgn="auto" latinLnBrk="0" hangingPunct="0">
              <a:lnSpc>
                <a:spcPct val="100000"/>
              </a:lnSpc>
              <a:spcBef>
                <a:spcPts val="0"/>
              </a:spcBef>
              <a:spcAft>
                <a:spcPts val="0"/>
              </a:spcAft>
              <a:buClrTx/>
              <a:buSzTx/>
              <a:buFont typeface="Arial" panose="020B0604020202020204" pitchFamily="34" charset="0"/>
              <a:buChar char="•"/>
              <a:tabLst/>
            </a:pPr>
            <a:r>
              <a:rPr lang="en-US" sz="5000" dirty="0">
                <a:solidFill>
                  <a:srgbClr val="FF0000"/>
                </a:solidFill>
              </a:rPr>
              <a:t>Proper steps for running a sim</a:t>
            </a:r>
          </a:p>
          <a:p>
            <a:pPr marL="457200" marR="0" indent="-457200" algn="l" defTabSz="822960" rtl="0" fontAlgn="auto" latinLnBrk="0" hangingPunct="0">
              <a:lnSpc>
                <a:spcPct val="100000"/>
              </a:lnSpc>
              <a:spcBef>
                <a:spcPts val="0"/>
              </a:spcBef>
              <a:spcAft>
                <a:spcPts val="0"/>
              </a:spcAft>
              <a:buClrTx/>
              <a:buSzTx/>
              <a:buFont typeface="Arial" panose="020B0604020202020204" pitchFamily="34" charset="0"/>
              <a:buChar char="•"/>
              <a:tabLst/>
            </a:pPr>
            <a:r>
              <a:rPr lang="en-US" sz="5000" dirty="0">
                <a:solidFill>
                  <a:srgbClr val="FF0000"/>
                </a:solidFill>
              </a:rPr>
              <a:t>Proper steps for ending a sim</a:t>
            </a:r>
          </a:p>
          <a:p>
            <a:pPr marL="457200" marR="0" indent="-457200" algn="l" defTabSz="822960" rtl="0" fontAlgn="auto" latinLnBrk="0" hangingPunct="0">
              <a:lnSpc>
                <a:spcPct val="100000"/>
              </a:lnSpc>
              <a:spcBef>
                <a:spcPts val="0"/>
              </a:spcBef>
              <a:spcAft>
                <a:spcPts val="0"/>
              </a:spcAft>
              <a:buClrTx/>
              <a:buSzTx/>
              <a:buFont typeface="Arial" panose="020B0604020202020204" pitchFamily="34" charset="0"/>
              <a:buChar char="•"/>
              <a:tabLst/>
            </a:pPr>
            <a:r>
              <a:rPr lang="en-US" sz="5000" dirty="0">
                <a:solidFill>
                  <a:srgbClr val="FF0000"/>
                </a:solidFill>
              </a:rPr>
              <a:t>an overview of what the whole system does when certain crucial steps are called.</a:t>
            </a:r>
          </a:p>
          <a:p>
            <a:pPr marL="457200" marR="0" indent="-457200" algn="l" defTabSz="822960" rtl="0" fontAlgn="auto" latinLnBrk="0" hangingPunct="0">
              <a:lnSpc>
                <a:spcPct val="100000"/>
              </a:lnSpc>
              <a:spcBef>
                <a:spcPts val="0"/>
              </a:spcBef>
              <a:spcAft>
                <a:spcPts val="0"/>
              </a:spcAft>
              <a:buClrTx/>
              <a:buSzTx/>
              <a:buFont typeface="Arial" panose="020B0604020202020204" pitchFamily="34" charset="0"/>
              <a:buChar char="•"/>
              <a:tabLst/>
            </a:pPr>
            <a:r>
              <a:rPr lang="en-US" sz="5000" dirty="0">
                <a:solidFill>
                  <a:srgbClr val="FF0000"/>
                </a:solidFill>
              </a:rPr>
              <a:t>Documentation of message logging</a:t>
            </a:r>
          </a:p>
          <a:p>
            <a:pPr marL="457200" marR="0" indent="-457200" algn="l" defTabSz="822960" rtl="0" fontAlgn="auto" latinLnBrk="0" hangingPunct="0">
              <a:lnSpc>
                <a:spcPct val="100000"/>
              </a:lnSpc>
              <a:spcBef>
                <a:spcPts val="0"/>
              </a:spcBef>
              <a:spcAft>
                <a:spcPts val="0"/>
              </a:spcAft>
              <a:buClrTx/>
              <a:buSzTx/>
              <a:buFont typeface="Arial" panose="020B0604020202020204" pitchFamily="34" charset="0"/>
              <a:buChar char="•"/>
              <a:tabLst/>
            </a:pPr>
            <a:r>
              <a:rPr lang="en-US" sz="5000" dirty="0">
                <a:solidFill>
                  <a:srgbClr val="FF0000"/>
                </a:solidFill>
              </a:rPr>
              <a:t>What about </a:t>
            </a:r>
            <a:r>
              <a:rPr lang="en-US" sz="5000" dirty="0" err="1">
                <a:solidFill>
                  <a:srgbClr val="FF0000"/>
                </a:solidFill>
              </a:rPr>
              <a:t>fsw</a:t>
            </a:r>
            <a:r>
              <a:rPr lang="en-US" sz="5000" dirty="0">
                <a:solidFill>
                  <a:srgbClr val="FF0000"/>
                </a:solidFill>
              </a:rPr>
              <a:t> and </a:t>
            </a:r>
            <a:r>
              <a:rPr lang="en-US" sz="5000" dirty="0" err="1">
                <a:solidFill>
                  <a:srgbClr val="FF0000"/>
                </a:solidFill>
              </a:rPr>
              <a:t>alg_contain</a:t>
            </a:r>
            <a:r>
              <a:rPr lang="en-US" sz="5000" dirty="0">
                <a:solidFill>
                  <a:srgbClr val="FF0000"/>
                </a:solidFill>
              </a:rPr>
              <a:t>?</a:t>
            </a:r>
          </a:p>
          <a:p>
            <a:pPr marL="457200" marR="0" indent="-457200" algn="l" defTabSz="822960" rtl="0" fontAlgn="auto" latinLnBrk="0" hangingPunct="0">
              <a:lnSpc>
                <a:spcPct val="100000"/>
              </a:lnSpc>
              <a:spcBef>
                <a:spcPts val="0"/>
              </a:spcBef>
              <a:spcAft>
                <a:spcPts val="0"/>
              </a:spcAft>
              <a:buClrTx/>
              <a:buSzTx/>
              <a:buFont typeface="Arial" panose="020B0604020202020204" pitchFamily="34" charset="0"/>
              <a:buChar char="•"/>
              <a:tabLst/>
            </a:pPr>
            <a:r>
              <a:rPr lang="en-US" sz="5000" dirty="0">
                <a:solidFill>
                  <a:srgbClr val="FF0000"/>
                </a:solidFill>
              </a:rPr>
              <a:t>What do we mean by reset/re-</a:t>
            </a:r>
            <a:r>
              <a:rPr lang="en-US" sz="5000" dirty="0" err="1">
                <a:solidFill>
                  <a:srgbClr val="FF0000"/>
                </a:solidFill>
              </a:rPr>
              <a:t>init</a:t>
            </a:r>
            <a:r>
              <a:rPr lang="en-US" sz="5000" dirty="0">
                <a:solidFill>
                  <a:srgbClr val="FF0000"/>
                </a:solidFill>
              </a:rPr>
              <a:t>?</a:t>
            </a:r>
          </a:p>
          <a:p>
            <a:pPr marL="457200" marR="0" indent="-457200" algn="l" defTabSz="822960" rtl="0" fontAlgn="auto" latinLnBrk="0" hangingPunct="0">
              <a:lnSpc>
                <a:spcPct val="100000"/>
              </a:lnSpc>
              <a:spcBef>
                <a:spcPts val="0"/>
              </a:spcBef>
              <a:spcAft>
                <a:spcPts val="0"/>
              </a:spcAft>
              <a:buClrTx/>
              <a:buSzTx/>
              <a:buFont typeface="Arial" panose="020B0604020202020204" pitchFamily="34" charset="0"/>
              <a:buChar char="•"/>
              <a:tabLst/>
            </a:pPr>
            <a:r>
              <a:rPr lang="en-US" sz="5000">
                <a:solidFill>
                  <a:srgbClr val="FF0000"/>
                </a:solidFill>
              </a:rPr>
              <a:t>Anything else?</a:t>
            </a:r>
            <a:endParaRPr lang="en-US" sz="5000" dirty="0">
              <a:solidFill>
                <a:srgbClr val="FF0000"/>
              </a:solidFill>
            </a:endParaRPr>
          </a:p>
        </p:txBody>
      </p:sp>
    </p:spTree>
    <p:extLst>
      <p:ext uri="{BB962C8B-B14F-4D97-AF65-F5344CB8AC3E}">
        <p14:creationId xmlns:p14="http://schemas.microsoft.com/office/powerpoint/2010/main" val="550631197"/>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EFCDC-E216-A84F-846E-0C63BA8D2674}"/>
              </a:ext>
            </a:extLst>
          </p:cNvPr>
          <p:cNvSpPr>
            <a:spLocks noGrp="1"/>
          </p:cNvSpPr>
          <p:nvPr>
            <p:ph type="title"/>
          </p:nvPr>
        </p:nvSpPr>
        <p:spPr/>
        <p:txBody>
          <a:bodyPr/>
          <a:lstStyle/>
          <a:p>
            <a:r>
              <a:rPr lang="en-US" dirty="0"/>
              <a:t>What is a </a:t>
            </a:r>
            <a:r>
              <a:rPr lang="en-US" dirty="0" err="1"/>
              <a:t>SimModel</a:t>
            </a:r>
            <a:r>
              <a:rPr lang="en-US" dirty="0"/>
              <a:t>()?</a:t>
            </a:r>
          </a:p>
        </p:txBody>
      </p:sp>
      <p:sp>
        <p:nvSpPr>
          <p:cNvPr id="4" name="Rectangle 3">
            <a:extLst>
              <a:ext uri="{FF2B5EF4-FFF2-40B4-BE49-F238E27FC236}">
                <a16:creationId xmlns:a16="http://schemas.microsoft.com/office/drawing/2014/main" id="{07F9D29D-CE3E-F143-92C2-7B137A76B46C}"/>
              </a:ext>
            </a:extLst>
          </p:cNvPr>
          <p:cNvSpPr/>
          <p:nvPr/>
        </p:nvSpPr>
        <p:spPr>
          <a:xfrm>
            <a:off x="1130270" y="8599366"/>
            <a:ext cx="22987030" cy="4114800"/>
          </a:xfrm>
          <a:prstGeom prst="rect">
            <a:avLst/>
          </a:prstGeom>
          <a:noFill/>
          <a:ln w="76200">
            <a:solidFill>
              <a:schemeClr val="tx1"/>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68580" tIns="68580" rIns="68580" bIns="68580" numCol="1" spcCol="38100" rtlCol="0" anchor="ctr">
            <a:spAutoFit/>
          </a:bodyPr>
          <a:lstStyle/>
          <a:p>
            <a:pPr marL="0" marR="0" indent="0" algn="ctr" defTabSz="822960" rtl="0" fontAlgn="auto" latinLnBrk="0" hangingPunct="0">
              <a:lnSpc>
                <a:spcPct val="100000"/>
              </a:lnSpc>
              <a:spcBef>
                <a:spcPts val="0"/>
              </a:spcBef>
              <a:spcAft>
                <a:spcPts val="0"/>
              </a:spcAft>
              <a:buClrTx/>
              <a:buSzTx/>
              <a:buFontTx/>
              <a:buNone/>
              <a:tabLst/>
            </a:pPr>
            <a:endParaRPr kumimoji="0" lang="en-US" sz="5000" b="0" i="0" u="none" strike="noStrike" cap="none" spc="0" normalizeH="0" baseline="0">
              <a:ln>
                <a:noFill/>
              </a:ln>
              <a:solidFill>
                <a:srgbClr val="000000"/>
              </a:solidFill>
              <a:effectLst/>
              <a:uFillTx/>
              <a:latin typeface="Helvetica Neue Light"/>
              <a:ea typeface="Helvetica Neue Light"/>
              <a:cs typeface="Helvetica Neue Light"/>
              <a:sym typeface="Helvetica Neue Light"/>
            </a:endParaRPr>
          </a:p>
        </p:txBody>
      </p:sp>
      <p:cxnSp>
        <p:nvCxnSpPr>
          <p:cNvPr id="7" name="Straight Arrow Connector 6">
            <a:extLst>
              <a:ext uri="{FF2B5EF4-FFF2-40B4-BE49-F238E27FC236}">
                <a16:creationId xmlns:a16="http://schemas.microsoft.com/office/drawing/2014/main" id="{9DEFFEAD-7BA9-DD48-ADCC-2432F75F333C}"/>
              </a:ext>
            </a:extLst>
          </p:cNvPr>
          <p:cNvCxnSpPr/>
          <p:nvPr/>
        </p:nvCxnSpPr>
        <p:spPr>
          <a:xfrm flipH="1">
            <a:off x="15463157" y="8820150"/>
            <a:ext cx="4518698" cy="0"/>
          </a:xfrm>
          <a:prstGeom prst="straightConnector1">
            <a:avLst/>
          </a:prstGeom>
          <a:noFill/>
          <a:ln w="762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6" name="TextBox 5">
            <a:extLst>
              <a:ext uri="{FF2B5EF4-FFF2-40B4-BE49-F238E27FC236}">
                <a16:creationId xmlns:a16="http://schemas.microsoft.com/office/drawing/2014/main" id="{31EAACA3-C17E-3240-92FD-D965566D5420}"/>
              </a:ext>
            </a:extLst>
          </p:cNvPr>
          <p:cNvSpPr txBox="1"/>
          <p:nvPr/>
        </p:nvSpPr>
        <p:spPr>
          <a:xfrm>
            <a:off x="15535963" y="8947369"/>
            <a:ext cx="8454352" cy="36317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822960" rtl="0" fontAlgn="auto" latinLnBrk="0" hangingPunct="0">
              <a:lnSpc>
                <a:spcPct val="100000"/>
              </a:lnSpc>
              <a:spcBef>
                <a:spcPts val="0"/>
              </a:spcBef>
              <a:spcAft>
                <a:spcPts val="0"/>
              </a:spcAft>
              <a:buClrTx/>
              <a:buSzTx/>
              <a:buFontTx/>
              <a:buNone/>
              <a:tabLst/>
            </a:pPr>
            <a:r>
              <a:rPr kumimoji="0" lang="en-US" sz="3200" b="0" i="0" u="none" strike="noStrike" cap="none" spc="0" normalizeH="0" baseline="0" dirty="0">
                <a:ln>
                  <a:noFill/>
                </a:ln>
                <a:solidFill>
                  <a:srgbClr val="515151"/>
                </a:solidFill>
                <a:effectLst/>
                <a:uFillTx/>
                <a:latin typeface="Helvetica Neue Light"/>
                <a:ea typeface="Helvetica Neue Light"/>
                <a:cs typeface="Helvetica Neue Light"/>
                <a:sym typeface="Helvetica Neue Light"/>
              </a:rPr>
              <a:t>Recall that the sim loops “for every task group” and a “task group” is just another name for a </a:t>
            </a:r>
            <a:r>
              <a:rPr kumimoji="0" lang="en-US" sz="3200" b="0" i="0" u="none" strike="noStrike" cap="none" spc="0" normalizeH="0" baseline="0" dirty="0" err="1">
                <a:ln>
                  <a:noFill/>
                </a:ln>
                <a:solidFill>
                  <a:srgbClr val="515151"/>
                </a:solidFill>
                <a:effectLst/>
                <a:uFillTx/>
                <a:latin typeface="Helvetica Neue Light"/>
                <a:ea typeface="Helvetica Neue Light"/>
                <a:cs typeface="Helvetica Neue Light"/>
                <a:sym typeface="Helvetica Neue Light"/>
              </a:rPr>
              <a:t>SysProcess</a:t>
            </a:r>
            <a:r>
              <a:rPr kumimoji="0" lang="en-US" sz="3200" b="0" i="0" u="none" strike="noStrike" cap="none" spc="0" normalizeH="0" baseline="0" dirty="0">
                <a:ln>
                  <a:noFill/>
                </a:ln>
                <a:solidFill>
                  <a:srgbClr val="515151"/>
                </a:solidFill>
                <a:effectLst/>
                <a:uFillTx/>
                <a:latin typeface="Helvetica Neue Light"/>
                <a:ea typeface="Helvetica Neue Light"/>
                <a:cs typeface="Helvetica Neue Light"/>
                <a:sym typeface="Helvetica Neue Light"/>
              </a:rPr>
              <a:t>(). This </a:t>
            </a:r>
            <a:r>
              <a:rPr kumimoji="0" lang="en-US" sz="3200" b="0" i="0" u="none" strike="noStrike" cap="none" spc="0" normalizeH="0" baseline="0" dirty="0" err="1">
                <a:ln>
                  <a:noFill/>
                </a:ln>
                <a:solidFill>
                  <a:srgbClr val="515151"/>
                </a:solidFill>
                <a:effectLst/>
                <a:uFillTx/>
                <a:latin typeface="Helvetica Neue Light"/>
                <a:ea typeface="Helvetica Neue Light"/>
                <a:cs typeface="Helvetica Neue Light"/>
                <a:sym typeface="Helvetica Neue Light"/>
              </a:rPr>
              <a:t>std</a:t>
            </a:r>
            <a:r>
              <a:rPr kumimoji="0" lang="en-US" sz="3200" b="0" i="0" u="none" strike="noStrike" cap="none" spc="0" normalizeH="0" baseline="0" dirty="0">
                <a:ln>
                  <a:noFill/>
                </a:ln>
                <a:solidFill>
                  <a:srgbClr val="515151"/>
                </a:solidFill>
                <a:effectLst/>
                <a:uFillTx/>
                <a:latin typeface="Helvetica Neue Light"/>
                <a:ea typeface="Helvetica Neue Light"/>
                <a:cs typeface="Helvetica Neue Light"/>
                <a:sym typeface="Helvetica Neue Light"/>
              </a:rPr>
              <a:t>::vector&lt;&gt; IS ”every task group”. So the main operation of the sim is to loop through all of the </a:t>
            </a:r>
            <a:r>
              <a:rPr kumimoji="0" lang="en-US" sz="3200" b="0" i="0" u="none" strike="noStrike" cap="none" spc="0" normalizeH="0" baseline="0" dirty="0" err="1">
                <a:ln>
                  <a:noFill/>
                </a:ln>
                <a:solidFill>
                  <a:srgbClr val="515151"/>
                </a:solidFill>
                <a:effectLst/>
                <a:uFillTx/>
                <a:latin typeface="Helvetica Neue Light"/>
                <a:ea typeface="Helvetica Neue Light"/>
                <a:cs typeface="Helvetica Neue Light"/>
                <a:sym typeface="Helvetica Neue Light"/>
              </a:rPr>
              <a:t>SysProcess</a:t>
            </a:r>
            <a:r>
              <a:rPr kumimoji="0" lang="en-US" sz="3200" b="0" i="0" u="none" strike="noStrike" cap="none" spc="0" normalizeH="0" baseline="0" dirty="0">
                <a:ln>
                  <a:noFill/>
                </a:ln>
                <a:solidFill>
                  <a:srgbClr val="515151"/>
                </a:solidFill>
                <a:effectLst/>
                <a:uFillTx/>
                <a:latin typeface="Helvetica Neue Light"/>
                <a:ea typeface="Helvetica Neue Light"/>
                <a:cs typeface="Helvetica Neue Light"/>
                <a:sym typeface="Helvetica Neue Light"/>
              </a:rPr>
              <a:t>()</a:t>
            </a:r>
            <a:r>
              <a:rPr kumimoji="0" lang="en-US" sz="3200" b="0" i="0" u="none" strike="noStrike" cap="none" spc="0" normalizeH="0" baseline="0" dirty="0" err="1">
                <a:ln>
                  <a:noFill/>
                </a:ln>
                <a:solidFill>
                  <a:srgbClr val="515151"/>
                </a:solidFill>
                <a:effectLst/>
                <a:uFillTx/>
                <a:latin typeface="Helvetica Neue Light"/>
                <a:ea typeface="Helvetica Neue Light"/>
                <a:cs typeface="Helvetica Neue Light"/>
                <a:sym typeface="Helvetica Neue Light"/>
              </a:rPr>
              <a:t>es</a:t>
            </a:r>
            <a:r>
              <a:rPr kumimoji="0" lang="en-US" sz="3200" b="0" i="0" u="none" strike="noStrike" cap="none" spc="0" normalizeH="0" baseline="0" dirty="0">
                <a:ln>
                  <a:noFill/>
                </a:ln>
                <a:solidFill>
                  <a:srgbClr val="515151"/>
                </a:solidFill>
                <a:effectLst/>
                <a:uFillTx/>
                <a:latin typeface="Helvetica Neue Light"/>
                <a:ea typeface="Helvetica Neue Light"/>
                <a:cs typeface="Helvetica Neue Light"/>
                <a:sym typeface="Helvetica Neue Light"/>
              </a:rPr>
              <a:t> in this vector until it has done it for every time step. This is where the magic is stored.</a:t>
            </a:r>
          </a:p>
        </p:txBody>
      </p:sp>
      <p:sp>
        <p:nvSpPr>
          <p:cNvPr id="9" name="Rectangle 8">
            <a:extLst>
              <a:ext uri="{FF2B5EF4-FFF2-40B4-BE49-F238E27FC236}">
                <a16:creationId xmlns:a16="http://schemas.microsoft.com/office/drawing/2014/main" id="{4AA37AB2-269F-A74B-9658-F5CC4FBC44A0}"/>
              </a:ext>
            </a:extLst>
          </p:cNvPr>
          <p:cNvSpPr/>
          <p:nvPr/>
        </p:nvSpPr>
        <p:spPr>
          <a:xfrm>
            <a:off x="1147923" y="2832184"/>
            <a:ext cx="14278708" cy="10741402"/>
          </a:xfrm>
          <a:prstGeom prst="rect">
            <a:avLst/>
          </a:prstGeom>
          <a:solidFill>
            <a:srgbClr val="C9B37C">
              <a:alpha val="50000"/>
            </a:srgbClr>
          </a:solidFill>
          <a:ln w="12700"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8580" tIns="68580" rIns="68580" bIns="68580" numCol="1" spcCol="38100" rtlCol="0" anchor="ctr">
            <a:spAutoFit/>
          </a:bodyPr>
          <a:lstStyle/>
          <a:p>
            <a:r>
              <a:rPr kumimoji="0" lang="en-US" sz="4000" b="0" i="0" u="none" strike="noStrike" cap="none" spc="0" normalizeH="0" baseline="0" dirty="0" err="1">
                <a:ln>
                  <a:noFill/>
                </a:ln>
                <a:solidFill>
                  <a:srgbClr val="000000"/>
                </a:solidFill>
                <a:effectLst/>
                <a:uFillTx/>
                <a:latin typeface="Helvetica Neue Light"/>
                <a:ea typeface="Helvetica Neue Light"/>
                <a:cs typeface="Helvetica Neue Light"/>
                <a:sym typeface="Helvetica Neue Light"/>
              </a:rPr>
              <a:t>SimModel</a:t>
            </a:r>
            <a:r>
              <a:rPr kumimoji="0" lang="en-US" sz="40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rPr>
              <a:t>():</a:t>
            </a:r>
          </a:p>
          <a:p>
            <a:pPr marL="571500" indent="-571500">
              <a:buFont typeface="Arial" panose="020B0604020202020204" pitchFamily="34" charset="0"/>
              <a:buChar char="•"/>
            </a:pPr>
            <a:r>
              <a:rPr lang="en-US" sz="3900" dirty="0" err="1">
                <a:solidFill>
                  <a:srgbClr val="000000"/>
                </a:solidFill>
              </a:rPr>
              <a:t>SimModel</a:t>
            </a:r>
            <a:r>
              <a:rPr lang="en-US" sz="3900" dirty="0">
                <a:solidFill>
                  <a:srgbClr val="000000"/>
                </a:solidFill>
              </a:rPr>
              <a:t>() //!&lt; The </a:t>
            </a:r>
            <a:r>
              <a:rPr lang="en-US" sz="3900" dirty="0" err="1">
                <a:solidFill>
                  <a:srgbClr val="000000"/>
                </a:solidFill>
              </a:rPr>
              <a:t>SimModel</a:t>
            </a:r>
            <a:r>
              <a:rPr lang="en-US" sz="3900" dirty="0">
                <a:solidFill>
                  <a:srgbClr val="000000"/>
                </a:solidFill>
              </a:rPr>
              <a:t> constructor</a:t>
            </a:r>
          </a:p>
          <a:p>
            <a:pPr marL="571500" indent="-571500">
              <a:buFont typeface="Arial" panose="020B0604020202020204" pitchFamily="34" charset="0"/>
              <a:buChar char="•"/>
            </a:pPr>
            <a:r>
              <a:rPr kumimoji="0" lang="en-US" sz="39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rPr>
              <a:t>~</a:t>
            </a:r>
            <a:r>
              <a:rPr kumimoji="0" lang="en-US" sz="3900" b="0" i="0" u="none" strike="noStrike" cap="none" spc="0" normalizeH="0" baseline="0" dirty="0" err="1">
                <a:ln>
                  <a:noFill/>
                </a:ln>
                <a:solidFill>
                  <a:srgbClr val="000000"/>
                </a:solidFill>
                <a:effectLst/>
                <a:uFillTx/>
                <a:latin typeface="Helvetica Neue Light"/>
                <a:ea typeface="Helvetica Neue Light"/>
                <a:cs typeface="Helvetica Neue Light"/>
                <a:sym typeface="Helvetica Neue Light"/>
              </a:rPr>
              <a:t>SimModel</a:t>
            </a:r>
            <a:r>
              <a:rPr kumimoji="0" lang="en-US" sz="39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rPr>
              <a:t>(), //!&lt; </a:t>
            </a:r>
            <a:r>
              <a:rPr kumimoji="0" lang="en-US" sz="3900" b="0" i="0" u="none" strike="noStrike" cap="none" spc="0" normalizeH="0" baseline="0" dirty="0" err="1">
                <a:ln>
                  <a:noFill/>
                </a:ln>
                <a:solidFill>
                  <a:srgbClr val="000000"/>
                </a:solidFill>
                <a:effectLst/>
                <a:uFillTx/>
                <a:latin typeface="Helvetica Neue Light"/>
                <a:ea typeface="Helvetica Neue Light"/>
                <a:cs typeface="Helvetica Neue Light"/>
                <a:sym typeface="Helvetica Neue Light"/>
              </a:rPr>
              <a:t>SimModel</a:t>
            </a:r>
            <a:r>
              <a:rPr kumimoji="0" lang="en-US" sz="39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rPr>
              <a:t> destructor</a:t>
            </a:r>
          </a:p>
          <a:p>
            <a:pPr marL="571500" indent="-571500">
              <a:buFont typeface="Arial" panose="020B0604020202020204" pitchFamily="34" charset="0"/>
              <a:buChar char="•"/>
            </a:pPr>
            <a:r>
              <a:rPr lang="en-US" sz="3900" b="1" dirty="0">
                <a:solidFill>
                  <a:srgbClr val="000000"/>
                </a:solidFill>
              </a:rPr>
              <a:t>void</a:t>
            </a:r>
            <a:r>
              <a:rPr lang="en-US" sz="3900" dirty="0">
                <a:solidFill>
                  <a:srgbClr val="000000"/>
                </a:solidFill>
              </a:rPr>
              <a:t> </a:t>
            </a:r>
            <a:r>
              <a:rPr lang="en-US" sz="3900" dirty="0" err="1">
                <a:solidFill>
                  <a:srgbClr val="000000"/>
                </a:solidFill>
              </a:rPr>
              <a:t>crossInitSimulation</a:t>
            </a:r>
            <a:r>
              <a:rPr lang="en-US" sz="3900" dirty="0">
                <a:solidFill>
                  <a:srgbClr val="000000"/>
                </a:solidFill>
              </a:rPr>
              <a:t>();  //!&lt; </a:t>
            </a:r>
            <a:r>
              <a:rPr lang="en-US" sz="3500" dirty="0">
                <a:solidFill>
                  <a:srgbClr val="000000"/>
                </a:solidFill>
              </a:rPr>
              <a:t>Method to initialize all added Tasks</a:t>
            </a:r>
          </a:p>
          <a:p>
            <a:pPr marL="571500" indent="-571500">
              <a:buFont typeface="Arial" panose="020B0604020202020204" pitchFamily="34" charset="0"/>
              <a:buChar char="•"/>
            </a:pPr>
            <a:r>
              <a:rPr lang="en-US" sz="3900" b="1" dirty="0">
                <a:solidFill>
                  <a:srgbClr val="000000"/>
                </a:solidFill>
              </a:rPr>
              <a:t>void </a:t>
            </a:r>
            <a:r>
              <a:rPr lang="en-US" sz="3900" dirty="0" err="1">
                <a:solidFill>
                  <a:srgbClr val="000000"/>
                </a:solidFill>
              </a:rPr>
              <a:t>resetInitSimulation</a:t>
            </a:r>
            <a:r>
              <a:rPr lang="en-US" sz="3900" dirty="0">
                <a:solidFill>
                  <a:srgbClr val="000000"/>
                </a:solidFill>
              </a:rPr>
              <a:t>();  //!&lt; Method to reset all added tasks</a:t>
            </a:r>
            <a:r>
              <a:rPr lang="en-US" sz="3900" b="1" dirty="0">
                <a:solidFill>
                  <a:srgbClr val="000000"/>
                </a:solidFill>
              </a:rPr>
              <a:t> </a:t>
            </a:r>
            <a:r>
              <a:rPr lang="en-US" sz="3900" dirty="0">
                <a:solidFill>
                  <a:srgbClr val="000000"/>
                </a:solidFill>
              </a:rPr>
              <a:t> </a:t>
            </a:r>
          </a:p>
          <a:p>
            <a:pPr marL="571500" indent="-571500">
              <a:buFont typeface="Arial" panose="020B0604020202020204" pitchFamily="34" charset="0"/>
              <a:buChar char="•"/>
            </a:pPr>
            <a:r>
              <a:rPr lang="en-US" sz="3900" b="1" dirty="0">
                <a:solidFill>
                  <a:srgbClr val="000000"/>
                </a:solidFill>
              </a:rPr>
              <a:t>void </a:t>
            </a:r>
            <a:r>
              <a:rPr lang="en-US" sz="3900" dirty="0" err="1">
                <a:solidFill>
                  <a:srgbClr val="000000"/>
                </a:solidFill>
              </a:rPr>
              <a:t>StepUntilStop</a:t>
            </a:r>
            <a:r>
              <a:rPr lang="en-US" sz="3900" dirty="0">
                <a:solidFill>
                  <a:srgbClr val="000000"/>
                </a:solidFill>
              </a:rPr>
              <a:t>(uint64_t </a:t>
            </a:r>
            <a:r>
              <a:rPr lang="en-US" sz="3900" dirty="0" err="1">
                <a:solidFill>
                  <a:srgbClr val="000000"/>
                </a:solidFill>
              </a:rPr>
              <a:t>SimStopTime</a:t>
            </a:r>
            <a:r>
              <a:rPr lang="en-US" sz="3900" dirty="0">
                <a:solidFill>
                  <a:srgbClr val="000000"/>
                </a:solidFill>
              </a:rPr>
              <a:t>, int64_t </a:t>
            </a:r>
            <a:r>
              <a:rPr lang="en-US" sz="3900" dirty="0" err="1">
                <a:solidFill>
                  <a:srgbClr val="000000"/>
                </a:solidFill>
              </a:rPr>
              <a:t>stopPri</a:t>
            </a:r>
            <a:r>
              <a:rPr lang="en-US" sz="3900" dirty="0">
                <a:solidFill>
                  <a:srgbClr val="000000"/>
                </a:solidFill>
              </a:rPr>
              <a:t>); </a:t>
            </a:r>
            <a:r>
              <a:rPr lang="en-US" sz="3500" dirty="0">
                <a:solidFill>
                  <a:srgbClr val="000000"/>
                </a:solidFill>
              </a:rPr>
              <a:t>//!&lt; Step simulation until </a:t>
            </a:r>
            <a:r>
              <a:rPr lang="en-US" sz="3500" dirty="0" err="1">
                <a:solidFill>
                  <a:srgbClr val="000000"/>
                </a:solidFill>
              </a:rPr>
              <a:t>SimStopTime</a:t>
            </a:r>
            <a:r>
              <a:rPr lang="en-US" sz="3500" dirty="0">
                <a:solidFill>
                  <a:srgbClr val="000000"/>
                </a:solidFill>
              </a:rPr>
              <a:t> is reached</a:t>
            </a:r>
          </a:p>
          <a:p>
            <a:pPr marL="571500" indent="-571500">
              <a:buFont typeface="Arial" panose="020B0604020202020204" pitchFamily="34" charset="0"/>
              <a:buChar char="•"/>
            </a:pPr>
            <a:r>
              <a:rPr lang="en-US" sz="3900" b="1" dirty="0">
                <a:solidFill>
                  <a:srgbClr val="000000"/>
                </a:solidFill>
              </a:rPr>
              <a:t>void </a:t>
            </a:r>
            <a:r>
              <a:rPr lang="en-US" sz="3900" dirty="0" err="1">
                <a:solidFill>
                  <a:srgbClr val="000000"/>
                </a:solidFill>
              </a:rPr>
              <a:t>SinglestepProcesses</a:t>
            </a:r>
            <a:r>
              <a:rPr lang="en-US" sz="3900" dirty="0">
                <a:solidFill>
                  <a:srgbClr val="000000"/>
                </a:solidFill>
              </a:rPr>
              <a:t>(int64_t </a:t>
            </a:r>
            <a:r>
              <a:rPr lang="en-US" sz="3900" dirty="0" err="1">
                <a:solidFill>
                  <a:srgbClr val="000000"/>
                </a:solidFill>
              </a:rPr>
              <a:t>stopPri</a:t>
            </a:r>
            <a:r>
              <a:rPr lang="en-US" sz="3900" dirty="0">
                <a:solidFill>
                  <a:srgbClr val="000000"/>
                </a:solidFill>
              </a:rPr>
              <a:t>=-1); //!&lt; </a:t>
            </a:r>
            <a:r>
              <a:rPr lang="en-US" sz="3500" dirty="0">
                <a:solidFill>
                  <a:srgbClr val="000000"/>
                </a:solidFill>
              </a:rPr>
              <a:t>Step only the next Task in the simulation</a:t>
            </a:r>
            <a:r>
              <a:rPr lang="en-US" sz="3500" b="1" dirty="0">
                <a:solidFill>
                  <a:srgbClr val="000000"/>
                </a:solidFill>
              </a:rPr>
              <a:t> </a:t>
            </a:r>
            <a:r>
              <a:rPr lang="en-US" sz="3500" dirty="0">
                <a:solidFill>
                  <a:srgbClr val="000000"/>
                </a:solidFill>
              </a:rPr>
              <a:t> </a:t>
            </a:r>
          </a:p>
          <a:p>
            <a:pPr marL="571500" indent="-571500">
              <a:buFont typeface="Arial" panose="020B0604020202020204" pitchFamily="34" charset="0"/>
              <a:buChar char="•"/>
            </a:pPr>
            <a:r>
              <a:rPr lang="en-US" sz="3000" dirty="0">
                <a:solidFill>
                  <a:srgbClr val="000000"/>
                </a:solidFill>
              </a:rPr>
              <a:t>…A bunch of messaging methods we’ll get to later…</a:t>
            </a:r>
          </a:p>
          <a:p>
            <a:pPr marL="571500" indent="-571500">
              <a:buFont typeface="Arial" panose="020B0604020202020204" pitchFamily="34" charset="0"/>
              <a:buChar char="•"/>
            </a:pPr>
            <a:r>
              <a:rPr lang="en-US" sz="3500" dirty="0" err="1">
                <a:solidFill>
                  <a:srgbClr val="000000"/>
                </a:solidFill>
              </a:rPr>
              <a:t>std</a:t>
            </a:r>
            <a:r>
              <a:rPr lang="en-US" sz="3500" dirty="0">
                <a:solidFill>
                  <a:srgbClr val="000000"/>
                </a:solidFill>
              </a:rPr>
              <a:t>::vector&lt;</a:t>
            </a:r>
            <a:r>
              <a:rPr lang="en-US" sz="3500" dirty="0" err="1">
                <a:solidFill>
                  <a:srgbClr val="000000"/>
                </a:solidFill>
              </a:rPr>
              <a:t>SysProcess</a:t>
            </a:r>
            <a:r>
              <a:rPr lang="en-US" sz="3500" dirty="0">
                <a:solidFill>
                  <a:srgbClr val="000000"/>
                </a:solidFill>
              </a:rPr>
              <a:t> *&gt; </a:t>
            </a:r>
            <a:r>
              <a:rPr lang="en-US" sz="3500" dirty="0" err="1">
                <a:solidFill>
                  <a:srgbClr val="000000"/>
                </a:solidFill>
              </a:rPr>
              <a:t>processList</a:t>
            </a:r>
            <a:r>
              <a:rPr lang="en-US" sz="3500" dirty="0">
                <a:solidFill>
                  <a:srgbClr val="000000"/>
                </a:solidFill>
              </a:rPr>
              <a:t>;  //!&lt; –List of processes we’ve created</a:t>
            </a:r>
          </a:p>
          <a:p>
            <a:pPr marL="571500" indent="-571500">
              <a:buFont typeface="Arial" panose="020B0604020202020204" pitchFamily="34" charset="0"/>
              <a:buChar char="•"/>
            </a:pPr>
            <a:r>
              <a:rPr lang="en-US" sz="3500" dirty="0" err="1">
                <a:solidFill>
                  <a:srgbClr val="000000"/>
                </a:solidFill>
              </a:rPr>
              <a:t>std</a:t>
            </a:r>
            <a:r>
              <a:rPr lang="en-US" sz="3500" dirty="0">
                <a:solidFill>
                  <a:srgbClr val="000000"/>
                </a:solidFill>
              </a:rPr>
              <a:t>::string </a:t>
            </a:r>
            <a:r>
              <a:rPr lang="en-US" sz="3500" dirty="0" err="1">
                <a:solidFill>
                  <a:srgbClr val="000000"/>
                </a:solidFill>
              </a:rPr>
              <a:t>SimulationName</a:t>
            </a:r>
            <a:r>
              <a:rPr lang="en-US" sz="3500" dirty="0">
                <a:solidFill>
                  <a:srgbClr val="000000"/>
                </a:solidFill>
              </a:rPr>
              <a:t>;  //!&lt; -- Identifier for Sim</a:t>
            </a:r>
          </a:p>
          <a:p>
            <a:pPr marL="571500" indent="-571500">
              <a:buFont typeface="Arial" panose="020B0604020202020204" pitchFamily="34" charset="0"/>
              <a:buChar char="•"/>
            </a:pPr>
            <a:r>
              <a:rPr lang="en-US" sz="3500" dirty="0">
                <a:solidFill>
                  <a:srgbClr val="000000"/>
                </a:solidFill>
              </a:rPr>
              <a:t>Unint64_t </a:t>
            </a:r>
            <a:r>
              <a:rPr lang="en-US" sz="3500" dirty="0" err="1">
                <a:solidFill>
                  <a:srgbClr val="000000"/>
                </a:solidFill>
              </a:rPr>
              <a:t>CurrentNanos</a:t>
            </a:r>
            <a:r>
              <a:rPr lang="en-US" sz="3500" dirty="0">
                <a:solidFill>
                  <a:srgbClr val="000000"/>
                </a:solidFill>
              </a:rPr>
              <a:t>;  //!&lt;[ns] Current sim time</a:t>
            </a:r>
          </a:p>
          <a:p>
            <a:pPr marL="571500" indent="-571500">
              <a:buFont typeface="Arial" panose="020B0604020202020204" pitchFamily="34" charset="0"/>
              <a:buChar char="•"/>
            </a:pPr>
            <a:r>
              <a:rPr lang="en-US" sz="3500" dirty="0">
                <a:solidFill>
                  <a:srgbClr val="000000"/>
                </a:solidFill>
              </a:rPr>
              <a:t>Uint64_t </a:t>
            </a:r>
            <a:r>
              <a:rPr lang="en-US" sz="3500" dirty="0" err="1">
                <a:solidFill>
                  <a:srgbClr val="000000"/>
                </a:solidFill>
              </a:rPr>
              <a:t>NextTaskTime</a:t>
            </a:r>
            <a:r>
              <a:rPr lang="en-US" sz="3500" dirty="0">
                <a:solidFill>
                  <a:srgbClr val="000000"/>
                </a:solidFill>
              </a:rPr>
              <a:t>; //!&lt; time for the next Task</a:t>
            </a:r>
          </a:p>
          <a:p>
            <a:pPr marL="571500" indent="-571500">
              <a:buFont typeface="Arial" panose="020B0604020202020204" pitchFamily="34" charset="0"/>
              <a:buChar char="•"/>
            </a:pPr>
            <a:r>
              <a:rPr lang="en-US" sz="3500" dirty="0">
                <a:solidFill>
                  <a:srgbClr val="000000"/>
                </a:solidFill>
              </a:rPr>
              <a:t>Int64_t </a:t>
            </a:r>
            <a:r>
              <a:rPr lang="en-US" sz="3500" dirty="0" err="1">
                <a:solidFill>
                  <a:srgbClr val="000000"/>
                </a:solidFill>
              </a:rPr>
              <a:t>nextProcPriority</a:t>
            </a:r>
            <a:r>
              <a:rPr lang="en-US" sz="3500" dirty="0">
                <a:solidFill>
                  <a:srgbClr val="000000"/>
                </a:solidFill>
              </a:rPr>
              <a:t>;  //!&lt; [-] Priority level for the next process</a:t>
            </a:r>
          </a:p>
          <a:p>
            <a:pPr marL="571500" indent="-571500">
              <a:buFont typeface="Arial" panose="020B0604020202020204" pitchFamily="34" charset="0"/>
              <a:buChar char="•"/>
            </a:pPr>
            <a:r>
              <a:rPr lang="en-US" sz="3500" dirty="0" err="1">
                <a:solidFill>
                  <a:srgbClr val="000000"/>
                </a:solidFill>
              </a:rPr>
              <a:t>messageLogger</a:t>
            </a:r>
            <a:r>
              <a:rPr lang="en-US" sz="3500" dirty="0">
                <a:solidFill>
                  <a:srgbClr val="000000"/>
                </a:solidFill>
              </a:rPr>
              <a:t> </a:t>
            </a:r>
            <a:r>
              <a:rPr lang="en-US" sz="3500" dirty="0" err="1">
                <a:solidFill>
                  <a:srgbClr val="000000"/>
                </a:solidFill>
              </a:rPr>
              <a:t>messageLogs</a:t>
            </a:r>
            <a:r>
              <a:rPr lang="en-US" sz="3500" dirty="0">
                <a:solidFill>
                  <a:srgbClr val="000000"/>
                </a:solidFill>
              </a:rPr>
              <a:t>;  //!&lt; -- Message log data</a:t>
            </a:r>
          </a:p>
          <a:p>
            <a:pPr marL="571500" indent="-571500">
              <a:buFont typeface="Arial" panose="020B0604020202020204" pitchFamily="34" charset="0"/>
              <a:buChar char="•"/>
            </a:pPr>
            <a:endParaRPr lang="en-US" sz="3500" b="1" dirty="0">
              <a:solidFill>
                <a:srgbClr val="000000"/>
              </a:solidFill>
            </a:endParaRPr>
          </a:p>
          <a:p>
            <a:pPr marL="571500" indent="-571500">
              <a:buFont typeface="Arial" panose="020B0604020202020204" pitchFamily="34" charset="0"/>
              <a:buChar char="•"/>
            </a:pPr>
            <a:endParaRPr kumimoji="0" lang="en-US" sz="3500" b="1"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endParaRPr>
          </a:p>
        </p:txBody>
      </p:sp>
    </p:spTree>
    <p:extLst>
      <p:ext uri="{BB962C8B-B14F-4D97-AF65-F5344CB8AC3E}">
        <p14:creationId xmlns:p14="http://schemas.microsoft.com/office/powerpoint/2010/main" val="2019677402"/>
      </p:ext>
    </p:extLst>
  </p:cSld>
  <p:clrMapOvr>
    <a:masterClrMapping/>
  </p:clrMapOvr>
  <p:transition spd="med"/>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08601-6B9E-B449-A71F-07F554583380}"/>
              </a:ext>
            </a:extLst>
          </p:cNvPr>
          <p:cNvSpPr>
            <a:spLocks noGrp="1"/>
          </p:cNvSpPr>
          <p:nvPr>
            <p:ph type="title"/>
          </p:nvPr>
        </p:nvSpPr>
        <p:spPr/>
        <p:txBody>
          <a:bodyPr/>
          <a:lstStyle/>
          <a:p>
            <a:r>
              <a:rPr lang="en-US" dirty="0"/>
              <a:t>How to initialize a basic simulation</a:t>
            </a:r>
          </a:p>
        </p:txBody>
      </p:sp>
    </p:spTree>
    <p:extLst>
      <p:ext uri="{BB962C8B-B14F-4D97-AF65-F5344CB8AC3E}">
        <p14:creationId xmlns:p14="http://schemas.microsoft.com/office/powerpoint/2010/main" val="85444427"/>
      </p:ext>
    </p:extLst>
  </p:cSld>
  <p:clrMapOvr>
    <a:masterClrMapping/>
  </p:clrMapOvr>
  <p:transition spd="med"/>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08601-6B9E-B449-A71F-07F554583380}"/>
              </a:ext>
            </a:extLst>
          </p:cNvPr>
          <p:cNvSpPr>
            <a:spLocks noGrp="1"/>
          </p:cNvSpPr>
          <p:nvPr>
            <p:ph type="title"/>
          </p:nvPr>
        </p:nvSpPr>
        <p:spPr/>
        <p:txBody>
          <a:bodyPr/>
          <a:lstStyle/>
          <a:p>
            <a:r>
              <a:rPr lang="en-US" dirty="0"/>
              <a:t>How to run a basic sim</a:t>
            </a:r>
          </a:p>
        </p:txBody>
      </p:sp>
    </p:spTree>
    <p:extLst>
      <p:ext uri="{BB962C8B-B14F-4D97-AF65-F5344CB8AC3E}">
        <p14:creationId xmlns:p14="http://schemas.microsoft.com/office/powerpoint/2010/main" val="2073212228"/>
      </p:ext>
    </p:extLst>
  </p:cSld>
  <p:clrMapOvr>
    <a:masterClrMapping/>
  </p:clrMapOvr>
  <p:transition spd="med"/>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08601-6B9E-B449-A71F-07F554583380}"/>
              </a:ext>
            </a:extLst>
          </p:cNvPr>
          <p:cNvSpPr>
            <a:spLocks noGrp="1"/>
          </p:cNvSpPr>
          <p:nvPr>
            <p:ph type="title"/>
          </p:nvPr>
        </p:nvSpPr>
        <p:spPr/>
        <p:txBody>
          <a:bodyPr/>
          <a:lstStyle/>
          <a:p>
            <a:r>
              <a:rPr lang="en-US" dirty="0"/>
              <a:t>How to properly end a sim</a:t>
            </a:r>
          </a:p>
        </p:txBody>
      </p:sp>
    </p:spTree>
    <p:extLst>
      <p:ext uri="{BB962C8B-B14F-4D97-AF65-F5344CB8AC3E}">
        <p14:creationId xmlns:p14="http://schemas.microsoft.com/office/powerpoint/2010/main" val="2723313554"/>
      </p:ext>
    </p:extLst>
  </p:cSld>
  <p:clrMapOvr>
    <a:masterClrMapping/>
  </p:clrMapOvr>
  <p:transition spd="med"/>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08601-6B9E-B449-A71F-07F554583380}"/>
              </a:ext>
            </a:extLst>
          </p:cNvPr>
          <p:cNvSpPr>
            <a:spLocks noGrp="1"/>
          </p:cNvSpPr>
          <p:nvPr>
            <p:ph type="title"/>
          </p:nvPr>
        </p:nvSpPr>
        <p:spPr/>
        <p:txBody>
          <a:bodyPr/>
          <a:lstStyle/>
          <a:p>
            <a:r>
              <a:rPr lang="en-US" dirty="0"/>
              <a:t>How to properly reset/</a:t>
            </a:r>
            <a:r>
              <a:rPr lang="en-US" dirty="0" err="1"/>
              <a:t>reInit</a:t>
            </a:r>
            <a:r>
              <a:rPr lang="en-US" dirty="0"/>
              <a:t> a sim and when?</a:t>
            </a:r>
          </a:p>
        </p:txBody>
      </p:sp>
    </p:spTree>
    <p:extLst>
      <p:ext uri="{BB962C8B-B14F-4D97-AF65-F5344CB8AC3E}">
        <p14:creationId xmlns:p14="http://schemas.microsoft.com/office/powerpoint/2010/main" val="960634677"/>
      </p:ext>
    </p:extLst>
  </p:cSld>
  <p:clrMapOvr>
    <a:masterClrMapping/>
  </p:clrMapOvr>
  <p:transition spd="med"/>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08601-6B9E-B449-A71F-07F554583380}"/>
              </a:ext>
            </a:extLst>
          </p:cNvPr>
          <p:cNvSpPr>
            <a:spLocks noGrp="1"/>
          </p:cNvSpPr>
          <p:nvPr>
            <p:ph type="title"/>
          </p:nvPr>
        </p:nvSpPr>
        <p:spPr/>
        <p:txBody>
          <a:bodyPr/>
          <a:lstStyle/>
          <a:p>
            <a:r>
              <a:rPr lang="en-US" dirty="0"/>
              <a:t>How message logging works</a:t>
            </a:r>
          </a:p>
        </p:txBody>
      </p:sp>
    </p:spTree>
    <p:extLst>
      <p:ext uri="{BB962C8B-B14F-4D97-AF65-F5344CB8AC3E}">
        <p14:creationId xmlns:p14="http://schemas.microsoft.com/office/powerpoint/2010/main" val="2096647335"/>
      </p:ext>
    </p:extLst>
  </p:cSld>
  <p:clrMapOvr>
    <a:masterClrMapping/>
  </p:clrMapOvr>
  <p:transition spd="med"/>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F2F84-C353-5345-8E58-B3E8B7807D68}"/>
              </a:ext>
            </a:extLst>
          </p:cNvPr>
          <p:cNvSpPr>
            <a:spLocks noGrp="1"/>
          </p:cNvSpPr>
          <p:nvPr>
            <p:ph type="title"/>
          </p:nvPr>
        </p:nvSpPr>
        <p:spPr/>
        <p:txBody>
          <a:bodyPr/>
          <a:lstStyle/>
          <a:p>
            <a:r>
              <a:rPr lang="en-US" dirty="0"/>
              <a:t>Why is </a:t>
            </a:r>
            <a:r>
              <a:rPr lang="en-US" dirty="0" err="1"/>
              <a:t>fsw</a:t>
            </a:r>
            <a:r>
              <a:rPr lang="en-US" dirty="0"/>
              <a:t> written in C and does it have to and </a:t>
            </a:r>
            <a:r>
              <a:rPr lang="en-US" dirty="0" err="1"/>
              <a:t>alg</a:t>
            </a:r>
            <a:r>
              <a:rPr lang="en-US" dirty="0"/>
              <a:t> contain?</a:t>
            </a:r>
          </a:p>
        </p:txBody>
      </p:sp>
    </p:spTree>
    <p:extLst>
      <p:ext uri="{BB962C8B-B14F-4D97-AF65-F5344CB8AC3E}">
        <p14:creationId xmlns:p14="http://schemas.microsoft.com/office/powerpoint/2010/main" val="2159566262"/>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EFCDC-E216-A84F-846E-0C63BA8D2674}"/>
              </a:ext>
            </a:extLst>
          </p:cNvPr>
          <p:cNvSpPr>
            <a:spLocks noGrp="1"/>
          </p:cNvSpPr>
          <p:nvPr>
            <p:ph type="title"/>
          </p:nvPr>
        </p:nvSpPr>
        <p:spPr/>
        <p:txBody>
          <a:bodyPr/>
          <a:lstStyle/>
          <a:p>
            <a:r>
              <a:rPr lang="en-US" dirty="0"/>
              <a:t>What is a </a:t>
            </a:r>
            <a:r>
              <a:rPr lang="en-US" dirty="0" err="1"/>
              <a:t>SimModel</a:t>
            </a:r>
            <a:r>
              <a:rPr lang="en-US" dirty="0"/>
              <a:t>()?</a:t>
            </a:r>
          </a:p>
        </p:txBody>
      </p:sp>
      <p:sp>
        <p:nvSpPr>
          <p:cNvPr id="4" name="Rectangle 3">
            <a:extLst>
              <a:ext uri="{FF2B5EF4-FFF2-40B4-BE49-F238E27FC236}">
                <a16:creationId xmlns:a16="http://schemas.microsoft.com/office/drawing/2014/main" id="{07F9D29D-CE3E-F143-92C2-7B137A76B46C}"/>
              </a:ext>
            </a:extLst>
          </p:cNvPr>
          <p:cNvSpPr/>
          <p:nvPr/>
        </p:nvSpPr>
        <p:spPr>
          <a:xfrm>
            <a:off x="971550" y="8554084"/>
            <a:ext cx="23077186" cy="4648200"/>
          </a:xfrm>
          <a:prstGeom prst="rect">
            <a:avLst/>
          </a:prstGeom>
          <a:noFill/>
          <a:ln w="76200">
            <a:solidFill>
              <a:schemeClr val="tx1"/>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68580" tIns="68580" rIns="68580" bIns="68580" numCol="1" spcCol="38100" rtlCol="0" anchor="ctr">
            <a:spAutoFit/>
          </a:bodyPr>
          <a:lstStyle/>
          <a:p>
            <a:pPr marL="0" marR="0" indent="0" algn="ctr" defTabSz="822960" rtl="0" fontAlgn="auto" latinLnBrk="0" hangingPunct="0">
              <a:lnSpc>
                <a:spcPct val="100000"/>
              </a:lnSpc>
              <a:spcBef>
                <a:spcPts val="0"/>
              </a:spcBef>
              <a:spcAft>
                <a:spcPts val="0"/>
              </a:spcAft>
              <a:buClrTx/>
              <a:buSzTx/>
              <a:buFontTx/>
              <a:buNone/>
              <a:tabLst/>
            </a:pPr>
            <a:endParaRPr kumimoji="0" lang="en-US" sz="5000" b="0" i="0" u="none" strike="noStrike" cap="none" spc="0" normalizeH="0" baseline="0">
              <a:ln>
                <a:noFill/>
              </a:ln>
              <a:solidFill>
                <a:srgbClr val="000000"/>
              </a:solidFill>
              <a:effectLst/>
              <a:uFillTx/>
              <a:latin typeface="Helvetica Neue Light"/>
              <a:ea typeface="Helvetica Neue Light"/>
              <a:cs typeface="Helvetica Neue Light"/>
              <a:sym typeface="Helvetica Neue Light"/>
            </a:endParaRPr>
          </a:p>
        </p:txBody>
      </p:sp>
      <p:cxnSp>
        <p:nvCxnSpPr>
          <p:cNvPr id="7" name="Straight Arrow Connector 6">
            <a:extLst>
              <a:ext uri="{FF2B5EF4-FFF2-40B4-BE49-F238E27FC236}">
                <a16:creationId xmlns:a16="http://schemas.microsoft.com/office/drawing/2014/main" id="{9DEFFEAD-7BA9-DD48-ADCC-2432F75F333C}"/>
              </a:ext>
            </a:extLst>
          </p:cNvPr>
          <p:cNvCxnSpPr>
            <a:cxnSpLocks/>
          </p:cNvCxnSpPr>
          <p:nvPr/>
        </p:nvCxnSpPr>
        <p:spPr>
          <a:xfrm flipH="1">
            <a:off x="14271171" y="11512997"/>
            <a:ext cx="2287127" cy="0"/>
          </a:xfrm>
          <a:prstGeom prst="straightConnector1">
            <a:avLst/>
          </a:prstGeom>
          <a:noFill/>
          <a:ln w="762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8" name="Straight Arrow Connector 7">
            <a:extLst>
              <a:ext uri="{FF2B5EF4-FFF2-40B4-BE49-F238E27FC236}">
                <a16:creationId xmlns:a16="http://schemas.microsoft.com/office/drawing/2014/main" id="{A32EEB1D-F158-8045-848E-46CFF2EBD53E}"/>
              </a:ext>
            </a:extLst>
          </p:cNvPr>
          <p:cNvCxnSpPr/>
          <p:nvPr/>
        </p:nvCxnSpPr>
        <p:spPr>
          <a:xfrm flipH="1">
            <a:off x="12039600" y="10941497"/>
            <a:ext cx="4518698" cy="0"/>
          </a:xfrm>
          <a:prstGeom prst="straightConnector1">
            <a:avLst/>
          </a:prstGeom>
          <a:noFill/>
          <a:ln w="762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9" name="TextBox 8">
            <a:extLst>
              <a:ext uri="{FF2B5EF4-FFF2-40B4-BE49-F238E27FC236}">
                <a16:creationId xmlns:a16="http://schemas.microsoft.com/office/drawing/2014/main" id="{3606FC6C-50BB-4949-AFDA-FFBDA09CDC3A}"/>
              </a:ext>
            </a:extLst>
          </p:cNvPr>
          <p:cNvSpPr txBox="1"/>
          <p:nvPr/>
        </p:nvSpPr>
        <p:spPr>
          <a:xfrm>
            <a:off x="16558298" y="8554084"/>
            <a:ext cx="7067549" cy="51090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822960" rtl="0" fontAlgn="auto" latinLnBrk="0" hangingPunct="0">
              <a:lnSpc>
                <a:spcPct val="100000"/>
              </a:lnSpc>
              <a:spcBef>
                <a:spcPts val="0"/>
              </a:spcBef>
              <a:spcAft>
                <a:spcPts val="0"/>
              </a:spcAft>
              <a:buClrTx/>
              <a:buSzTx/>
              <a:buFontTx/>
              <a:buNone/>
              <a:tabLst/>
            </a:pPr>
            <a:r>
              <a:rPr kumimoji="0" lang="en-US" sz="3200" b="0" i="0" u="none" strike="noStrike" cap="none" spc="0" normalizeH="0" baseline="0" dirty="0">
                <a:ln>
                  <a:noFill/>
                </a:ln>
                <a:solidFill>
                  <a:srgbClr val="515151"/>
                </a:solidFill>
                <a:effectLst/>
                <a:uFillTx/>
                <a:latin typeface="Helvetica Neue Light"/>
                <a:ea typeface="Helvetica Neue Light"/>
                <a:cs typeface="Helvetica Neue Light"/>
                <a:sym typeface="Helvetica Neue Light"/>
              </a:rPr>
              <a:t>For now, suffice it to say two things:</a:t>
            </a:r>
          </a:p>
          <a:p>
            <a:pPr marL="514350" marR="0" indent="-514350" algn="l" defTabSz="822960" rtl="0" fontAlgn="auto" latinLnBrk="0" hangingPunct="0">
              <a:lnSpc>
                <a:spcPct val="100000"/>
              </a:lnSpc>
              <a:spcBef>
                <a:spcPts val="0"/>
              </a:spcBef>
              <a:spcAft>
                <a:spcPts val="0"/>
              </a:spcAft>
              <a:buClrTx/>
              <a:buSzTx/>
              <a:buFontTx/>
              <a:buAutoNum type="arabicParenR"/>
              <a:tabLst/>
            </a:pPr>
            <a:r>
              <a:rPr lang="en-US" dirty="0"/>
              <a:t>If the </a:t>
            </a:r>
            <a:r>
              <a:rPr lang="en-US" dirty="0" err="1"/>
              <a:t>NextTaskTime</a:t>
            </a:r>
            <a:r>
              <a:rPr lang="en-US" dirty="0"/>
              <a:t> is greater than the </a:t>
            </a:r>
            <a:r>
              <a:rPr lang="en-US" dirty="0" err="1"/>
              <a:t>SimStopTime</a:t>
            </a:r>
            <a:endParaRPr lang="en-US" dirty="0"/>
          </a:p>
          <a:p>
            <a:pPr marL="514350" marR="0" indent="-514350" algn="l" defTabSz="822960" rtl="0" fontAlgn="auto" latinLnBrk="0" hangingPunct="0">
              <a:lnSpc>
                <a:spcPct val="100000"/>
              </a:lnSpc>
              <a:spcBef>
                <a:spcPts val="0"/>
              </a:spcBef>
              <a:spcAft>
                <a:spcPts val="0"/>
              </a:spcAft>
              <a:buClrTx/>
              <a:buSzTx/>
              <a:buFontTx/>
              <a:buAutoNum type="arabicParenR"/>
              <a:tabLst/>
            </a:pPr>
            <a:r>
              <a:rPr lang="en-US" dirty="0"/>
              <a:t>Or if </a:t>
            </a:r>
            <a:r>
              <a:rPr lang="en-US" dirty="0" err="1"/>
              <a:t>NextTaskTime</a:t>
            </a:r>
            <a:r>
              <a:rPr lang="en-US" dirty="0"/>
              <a:t> == </a:t>
            </a:r>
            <a:r>
              <a:rPr lang="en-US" dirty="0" err="1"/>
              <a:t>SimStopTime</a:t>
            </a:r>
            <a:r>
              <a:rPr lang="en-US" dirty="0"/>
              <a:t> and </a:t>
            </a:r>
            <a:br>
              <a:rPr lang="en-US" dirty="0"/>
            </a:br>
            <a:r>
              <a:rPr lang="en-US" dirty="0" err="1"/>
              <a:t>nextTaskPriority</a:t>
            </a:r>
            <a:r>
              <a:rPr lang="en-US" dirty="0"/>
              <a:t> &lt; </a:t>
            </a:r>
            <a:r>
              <a:rPr lang="en-US" dirty="0" err="1"/>
              <a:t>stopPri</a:t>
            </a:r>
            <a:endParaRPr lang="en-US" dirty="0"/>
          </a:p>
          <a:p>
            <a:pPr marR="0" algn="l" defTabSz="822960" rtl="0" fontAlgn="auto" latinLnBrk="0" hangingPunct="0">
              <a:lnSpc>
                <a:spcPct val="100000"/>
              </a:lnSpc>
              <a:spcBef>
                <a:spcPts val="0"/>
              </a:spcBef>
              <a:spcAft>
                <a:spcPts val="0"/>
              </a:spcAft>
              <a:buClrTx/>
              <a:buSzTx/>
              <a:tabLst/>
            </a:pPr>
            <a:r>
              <a:rPr lang="en-US" dirty="0"/>
              <a:t>Then stop the sim.</a:t>
            </a:r>
          </a:p>
          <a:p>
            <a:pPr marR="0" algn="l" defTabSz="822960" rtl="0" fontAlgn="auto" latinLnBrk="0" hangingPunct="0">
              <a:lnSpc>
                <a:spcPct val="100000"/>
              </a:lnSpc>
              <a:spcBef>
                <a:spcPts val="0"/>
              </a:spcBef>
              <a:spcAft>
                <a:spcPts val="0"/>
              </a:spcAft>
              <a:buClrTx/>
              <a:buSzTx/>
              <a:tabLst/>
            </a:pPr>
            <a:r>
              <a:rPr lang="en-US" dirty="0" err="1"/>
              <a:t>SimStopTime</a:t>
            </a:r>
            <a:r>
              <a:rPr lang="en-US" dirty="0"/>
              <a:t> and </a:t>
            </a:r>
            <a:r>
              <a:rPr lang="en-US" dirty="0" err="1"/>
              <a:t>stopPri</a:t>
            </a:r>
            <a:r>
              <a:rPr lang="en-US" dirty="0"/>
              <a:t> are inputs to </a:t>
            </a:r>
            <a:r>
              <a:rPr lang="en-US" dirty="0" err="1"/>
              <a:t>StepUntilStop</a:t>
            </a:r>
            <a:r>
              <a:rPr lang="en-US" dirty="0"/>
              <a:t>() that will be discussed</a:t>
            </a:r>
          </a:p>
          <a:p>
            <a:pPr marR="0" algn="l" defTabSz="822960" rtl="0" fontAlgn="auto" latinLnBrk="0" hangingPunct="0">
              <a:lnSpc>
                <a:spcPct val="100000"/>
              </a:lnSpc>
              <a:spcBef>
                <a:spcPts val="0"/>
              </a:spcBef>
              <a:spcAft>
                <a:spcPts val="0"/>
              </a:spcAft>
              <a:buClrTx/>
              <a:buSzTx/>
              <a:tabLst/>
            </a:pPr>
            <a:endParaRPr lang="en-US" dirty="0"/>
          </a:p>
        </p:txBody>
      </p:sp>
      <p:sp>
        <p:nvSpPr>
          <p:cNvPr id="10" name="Rectangle 9">
            <a:extLst>
              <a:ext uri="{FF2B5EF4-FFF2-40B4-BE49-F238E27FC236}">
                <a16:creationId xmlns:a16="http://schemas.microsoft.com/office/drawing/2014/main" id="{C79A7980-33C3-6E47-887B-90D962A1CE66}"/>
              </a:ext>
            </a:extLst>
          </p:cNvPr>
          <p:cNvSpPr/>
          <p:nvPr/>
        </p:nvSpPr>
        <p:spPr>
          <a:xfrm>
            <a:off x="1147923" y="2832184"/>
            <a:ext cx="14278708" cy="10741402"/>
          </a:xfrm>
          <a:prstGeom prst="rect">
            <a:avLst/>
          </a:prstGeom>
          <a:solidFill>
            <a:srgbClr val="C9B37C">
              <a:alpha val="50000"/>
            </a:srgbClr>
          </a:solidFill>
          <a:ln w="12700"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8580" tIns="68580" rIns="68580" bIns="68580" numCol="1" spcCol="38100" rtlCol="0" anchor="ctr">
            <a:spAutoFit/>
          </a:bodyPr>
          <a:lstStyle/>
          <a:p>
            <a:r>
              <a:rPr kumimoji="0" lang="en-US" sz="4000" b="0" i="0" u="none" strike="noStrike" cap="none" spc="0" normalizeH="0" baseline="0" dirty="0" err="1">
                <a:ln>
                  <a:noFill/>
                </a:ln>
                <a:solidFill>
                  <a:srgbClr val="000000"/>
                </a:solidFill>
                <a:effectLst/>
                <a:uFillTx/>
                <a:latin typeface="Helvetica Neue Light"/>
                <a:ea typeface="Helvetica Neue Light"/>
                <a:cs typeface="Helvetica Neue Light"/>
                <a:sym typeface="Helvetica Neue Light"/>
              </a:rPr>
              <a:t>SimModel</a:t>
            </a:r>
            <a:r>
              <a:rPr kumimoji="0" lang="en-US" sz="40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rPr>
              <a:t>():</a:t>
            </a:r>
          </a:p>
          <a:p>
            <a:pPr marL="571500" indent="-571500">
              <a:buFont typeface="Arial" panose="020B0604020202020204" pitchFamily="34" charset="0"/>
              <a:buChar char="•"/>
            </a:pPr>
            <a:r>
              <a:rPr lang="en-US" sz="3900" dirty="0" err="1">
                <a:solidFill>
                  <a:srgbClr val="000000"/>
                </a:solidFill>
              </a:rPr>
              <a:t>SimModel</a:t>
            </a:r>
            <a:r>
              <a:rPr lang="en-US" sz="3900" dirty="0">
                <a:solidFill>
                  <a:srgbClr val="000000"/>
                </a:solidFill>
              </a:rPr>
              <a:t>() //!&lt; The </a:t>
            </a:r>
            <a:r>
              <a:rPr lang="en-US" sz="3900" dirty="0" err="1">
                <a:solidFill>
                  <a:srgbClr val="000000"/>
                </a:solidFill>
              </a:rPr>
              <a:t>SimModel</a:t>
            </a:r>
            <a:r>
              <a:rPr lang="en-US" sz="3900" dirty="0">
                <a:solidFill>
                  <a:srgbClr val="000000"/>
                </a:solidFill>
              </a:rPr>
              <a:t> constructor</a:t>
            </a:r>
          </a:p>
          <a:p>
            <a:pPr marL="571500" indent="-571500">
              <a:buFont typeface="Arial" panose="020B0604020202020204" pitchFamily="34" charset="0"/>
              <a:buChar char="•"/>
            </a:pPr>
            <a:r>
              <a:rPr kumimoji="0" lang="en-US" sz="39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rPr>
              <a:t>~</a:t>
            </a:r>
            <a:r>
              <a:rPr kumimoji="0" lang="en-US" sz="3900" b="0" i="0" u="none" strike="noStrike" cap="none" spc="0" normalizeH="0" baseline="0" dirty="0" err="1">
                <a:ln>
                  <a:noFill/>
                </a:ln>
                <a:solidFill>
                  <a:srgbClr val="000000"/>
                </a:solidFill>
                <a:effectLst/>
                <a:uFillTx/>
                <a:latin typeface="Helvetica Neue Light"/>
                <a:ea typeface="Helvetica Neue Light"/>
                <a:cs typeface="Helvetica Neue Light"/>
                <a:sym typeface="Helvetica Neue Light"/>
              </a:rPr>
              <a:t>SimModel</a:t>
            </a:r>
            <a:r>
              <a:rPr kumimoji="0" lang="en-US" sz="39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rPr>
              <a:t>(), //!&lt; </a:t>
            </a:r>
            <a:r>
              <a:rPr kumimoji="0" lang="en-US" sz="3900" b="0" i="0" u="none" strike="noStrike" cap="none" spc="0" normalizeH="0" baseline="0" dirty="0" err="1">
                <a:ln>
                  <a:noFill/>
                </a:ln>
                <a:solidFill>
                  <a:srgbClr val="000000"/>
                </a:solidFill>
                <a:effectLst/>
                <a:uFillTx/>
                <a:latin typeface="Helvetica Neue Light"/>
                <a:ea typeface="Helvetica Neue Light"/>
                <a:cs typeface="Helvetica Neue Light"/>
                <a:sym typeface="Helvetica Neue Light"/>
              </a:rPr>
              <a:t>SimModel</a:t>
            </a:r>
            <a:r>
              <a:rPr kumimoji="0" lang="en-US" sz="39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rPr>
              <a:t> destructor</a:t>
            </a:r>
          </a:p>
          <a:p>
            <a:pPr marL="571500" indent="-571500">
              <a:buFont typeface="Arial" panose="020B0604020202020204" pitchFamily="34" charset="0"/>
              <a:buChar char="•"/>
            </a:pPr>
            <a:r>
              <a:rPr lang="en-US" sz="3900" b="1" dirty="0">
                <a:solidFill>
                  <a:srgbClr val="000000"/>
                </a:solidFill>
              </a:rPr>
              <a:t>void</a:t>
            </a:r>
            <a:r>
              <a:rPr lang="en-US" sz="3900" dirty="0">
                <a:solidFill>
                  <a:srgbClr val="000000"/>
                </a:solidFill>
              </a:rPr>
              <a:t> </a:t>
            </a:r>
            <a:r>
              <a:rPr lang="en-US" sz="3900" dirty="0" err="1">
                <a:solidFill>
                  <a:srgbClr val="000000"/>
                </a:solidFill>
              </a:rPr>
              <a:t>crossInitSimulation</a:t>
            </a:r>
            <a:r>
              <a:rPr lang="en-US" sz="3900" dirty="0">
                <a:solidFill>
                  <a:srgbClr val="000000"/>
                </a:solidFill>
              </a:rPr>
              <a:t>();  //!&lt; </a:t>
            </a:r>
            <a:r>
              <a:rPr lang="en-US" sz="3500" dirty="0">
                <a:solidFill>
                  <a:srgbClr val="000000"/>
                </a:solidFill>
              </a:rPr>
              <a:t>Method to initialize all added Tasks</a:t>
            </a:r>
          </a:p>
          <a:p>
            <a:pPr marL="571500" indent="-571500">
              <a:buFont typeface="Arial" panose="020B0604020202020204" pitchFamily="34" charset="0"/>
              <a:buChar char="•"/>
            </a:pPr>
            <a:r>
              <a:rPr lang="en-US" sz="3900" b="1" dirty="0">
                <a:solidFill>
                  <a:srgbClr val="000000"/>
                </a:solidFill>
              </a:rPr>
              <a:t>void </a:t>
            </a:r>
            <a:r>
              <a:rPr lang="en-US" sz="3900" dirty="0" err="1">
                <a:solidFill>
                  <a:srgbClr val="000000"/>
                </a:solidFill>
              </a:rPr>
              <a:t>resetInitSimulation</a:t>
            </a:r>
            <a:r>
              <a:rPr lang="en-US" sz="3900" dirty="0">
                <a:solidFill>
                  <a:srgbClr val="000000"/>
                </a:solidFill>
              </a:rPr>
              <a:t>();  //!&lt; Method to reset all added tasks</a:t>
            </a:r>
            <a:r>
              <a:rPr lang="en-US" sz="3900" b="1" dirty="0">
                <a:solidFill>
                  <a:srgbClr val="000000"/>
                </a:solidFill>
              </a:rPr>
              <a:t> </a:t>
            </a:r>
            <a:r>
              <a:rPr lang="en-US" sz="3900" dirty="0">
                <a:solidFill>
                  <a:srgbClr val="000000"/>
                </a:solidFill>
              </a:rPr>
              <a:t> </a:t>
            </a:r>
          </a:p>
          <a:p>
            <a:pPr marL="571500" indent="-571500">
              <a:buFont typeface="Arial" panose="020B0604020202020204" pitchFamily="34" charset="0"/>
              <a:buChar char="•"/>
            </a:pPr>
            <a:r>
              <a:rPr lang="en-US" sz="3900" b="1" dirty="0">
                <a:solidFill>
                  <a:srgbClr val="000000"/>
                </a:solidFill>
              </a:rPr>
              <a:t>void </a:t>
            </a:r>
            <a:r>
              <a:rPr lang="en-US" sz="3900" dirty="0" err="1">
                <a:solidFill>
                  <a:srgbClr val="000000"/>
                </a:solidFill>
              </a:rPr>
              <a:t>StepUntilStop</a:t>
            </a:r>
            <a:r>
              <a:rPr lang="en-US" sz="3900" dirty="0">
                <a:solidFill>
                  <a:srgbClr val="000000"/>
                </a:solidFill>
              </a:rPr>
              <a:t>(uint64_t </a:t>
            </a:r>
            <a:r>
              <a:rPr lang="en-US" sz="3900" dirty="0" err="1">
                <a:solidFill>
                  <a:srgbClr val="000000"/>
                </a:solidFill>
              </a:rPr>
              <a:t>SimStopTime</a:t>
            </a:r>
            <a:r>
              <a:rPr lang="en-US" sz="3900" dirty="0">
                <a:solidFill>
                  <a:srgbClr val="000000"/>
                </a:solidFill>
              </a:rPr>
              <a:t>, int64_t </a:t>
            </a:r>
            <a:r>
              <a:rPr lang="en-US" sz="3900" dirty="0" err="1">
                <a:solidFill>
                  <a:srgbClr val="000000"/>
                </a:solidFill>
              </a:rPr>
              <a:t>stopPri</a:t>
            </a:r>
            <a:r>
              <a:rPr lang="en-US" sz="3900" dirty="0">
                <a:solidFill>
                  <a:srgbClr val="000000"/>
                </a:solidFill>
              </a:rPr>
              <a:t>); </a:t>
            </a:r>
            <a:r>
              <a:rPr lang="en-US" sz="3500" dirty="0">
                <a:solidFill>
                  <a:srgbClr val="000000"/>
                </a:solidFill>
              </a:rPr>
              <a:t>//!&lt; Step simulation until </a:t>
            </a:r>
            <a:r>
              <a:rPr lang="en-US" sz="3500" dirty="0" err="1">
                <a:solidFill>
                  <a:srgbClr val="000000"/>
                </a:solidFill>
              </a:rPr>
              <a:t>SimStopTime</a:t>
            </a:r>
            <a:r>
              <a:rPr lang="en-US" sz="3500" dirty="0">
                <a:solidFill>
                  <a:srgbClr val="000000"/>
                </a:solidFill>
              </a:rPr>
              <a:t> is reached</a:t>
            </a:r>
          </a:p>
          <a:p>
            <a:pPr marL="571500" indent="-571500">
              <a:buFont typeface="Arial" panose="020B0604020202020204" pitchFamily="34" charset="0"/>
              <a:buChar char="•"/>
            </a:pPr>
            <a:r>
              <a:rPr lang="en-US" sz="3900" b="1" dirty="0">
                <a:solidFill>
                  <a:srgbClr val="000000"/>
                </a:solidFill>
              </a:rPr>
              <a:t>void </a:t>
            </a:r>
            <a:r>
              <a:rPr lang="en-US" sz="3900" dirty="0" err="1">
                <a:solidFill>
                  <a:srgbClr val="000000"/>
                </a:solidFill>
              </a:rPr>
              <a:t>SinglestepProcesses</a:t>
            </a:r>
            <a:r>
              <a:rPr lang="en-US" sz="3900" dirty="0">
                <a:solidFill>
                  <a:srgbClr val="000000"/>
                </a:solidFill>
              </a:rPr>
              <a:t>(int64_t </a:t>
            </a:r>
            <a:r>
              <a:rPr lang="en-US" sz="3900" dirty="0" err="1">
                <a:solidFill>
                  <a:srgbClr val="000000"/>
                </a:solidFill>
              </a:rPr>
              <a:t>stopPri</a:t>
            </a:r>
            <a:r>
              <a:rPr lang="en-US" sz="3900" dirty="0">
                <a:solidFill>
                  <a:srgbClr val="000000"/>
                </a:solidFill>
              </a:rPr>
              <a:t>=-1); //!&lt; </a:t>
            </a:r>
            <a:r>
              <a:rPr lang="en-US" sz="3500" dirty="0">
                <a:solidFill>
                  <a:srgbClr val="000000"/>
                </a:solidFill>
              </a:rPr>
              <a:t>Step only the next Task in the simulation</a:t>
            </a:r>
            <a:r>
              <a:rPr lang="en-US" sz="3500" b="1" dirty="0">
                <a:solidFill>
                  <a:srgbClr val="000000"/>
                </a:solidFill>
              </a:rPr>
              <a:t> </a:t>
            </a:r>
            <a:r>
              <a:rPr lang="en-US" sz="3500" dirty="0">
                <a:solidFill>
                  <a:srgbClr val="000000"/>
                </a:solidFill>
              </a:rPr>
              <a:t> </a:t>
            </a:r>
          </a:p>
          <a:p>
            <a:pPr marL="571500" indent="-571500">
              <a:buFont typeface="Arial" panose="020B0604020202020204" pitchFamily="34" charset="0"/>
              <a:buChar char="•"/>
            </a:pPr>
            <a:r>
              <a:rPr lang="en-US" sz="3000" dirty="0">
                <a:solidFill>
                  <a:srgbClr val="000000"/>
                </a:solidFill>
              </a:rPr>
              <a:t>…A bunch of messaging methods we’ll get to later…</a:t>
            </a:r>
          </a:p>
          <a:p>
            <a:pPr marL="571500" indent="-571500">
              <a:buFont typeface="Arial" panose="020B0604020202020204" pitchFamily="34" charset="0"/>
              <a:buChar char="•"/>
            </a:pPr>
            <a:r>
              <a:rPr lang="en-US" sz="3500" dirty="0" err="1">
                <a:solidFill>
                  <a:srgbClr val="000000"/>
                </a:solidFill>
              </a:rPr>
              <a:t>std</a:t>
            </a:r>
            <a:r>
              <a:rPr lang="en-US" sz="3500" dirty="0">
                <a:solidFill>
                  <a:srgbClr val="000000"/>
                </a:solidFill>
              </a:rPr>
              <a:t>::vector&lt;</a:t>
            </a:r>
            <a:r>
              <a:rPr lang="en-US" sz="3500" dirty="0" err="1">
                <a:solidFill>
                  <a:srgbClr val="000000"/>
                </a:solidFill>
              </a:rPr>
              <a:t>SysProcess</a:t>
            </a:r>
            <a:r>
              <a:rPr lang="en-US" sz="3500" dirty="0">
                <a:solidFill>
                  <a:srgbClr val="000000"/>
                </a:solidFill>
              </a:rPr>
              <a:t> *&gt; </a:t>
            </a:r>
            <a:r>
              <a:rPr lang="en-US" sz="3500" dirty="0" err="1">
                <a:solidFill>
                  <a:srgbClr val="000000"/>
                </a:solidFill>
              </a:rPr>
              <a:t>processList</a:t>
            </a:r>
            <a:r>
              <a:rPr lang="en-US" sz="3500" dirty="0">
                <a:solidFill>
                  <a:srgbClr val="000000"/>
                </a:solidFill>
              </a:rPr>
              <a:t>;  //!&lt; –List of processes we’ve created</a:t>
            </a:r>
          </a:p>
          <a:p>
            <a:pPr marL="571500" indent="-571500">
              <a:buFont typeface="Arial" panose="020B0604020202020204" pitchFamily="34" charset="0"/>
              <a:buChar char="•"/>
            </a:pPr>
            <a:r>
              <a:rPr lang="en-US" sz="3500" dirty="0" err="1">
                <a:solidFill>
                  <a:srgbClr val="000000"/>
                </a:solidFill>
              </a:rPr>
              <a:t>std</a:t>
            </a:r>
            <a:r>
              <a:rPr lang="en-US" sz="3500" dirty="0">
                <a:solidFill>
                  <a:srgbClr val="000000"/>
                </a:solidFill>
              </a:rPr>
              <a:t>::string </a:t>
            </a:r>
            <a:r>
              <a:rPr lang="en-US" sz="3500" dirty="0" err="1">
                <a:solidFill>
                  <a:srgbClr val="000000"/>
                </a:solidFill>
              </a:rPr>
              <a:t>SimulationName</a:t>
            </a:r>
            <a:r>
              <a:rPr lang="en-US" sz="3500" dirty="0">
                <a:solidFill>
                  <a:srgbClr val="000000"/>
                </a:solidFill>
              </a:rPr>
              <a:t>;  //!&lt; -- Identifier for Sim</a:t>
            </a:r>
          </a:p>
          <a:p>
            <a:pPr marL="571500" indent="-571500">
              <a:buFont typeface="Arial" panose="020B0604020202020204" pitchFamily="34" charset="0"/>
              <a:buChar char="•"/>
            </a:pPr>
            <a:r>
              <a:rPr lang="en-US" sz="3500" dirty="0">
                <a:solidFill>
                  <a:srgbClr val="000000"/>
                </a:solidFill>
              </a:rPr>
              <a:t>Unint64_t </a:t>
            </a:r>
            <a:r>
              <a:rPr lang="en-US" sz="3500" dirty="0" err="1">
                <a:solidFill>
                  <a:srgbClr val="000000"/>
                </a:solidFill>
              </a:rPr>
              <a:t>CurrentNanos</a:t>
            </a:r>
            <a:r>
              <a:rPr lang="en-US" sz="3500" dirty="0">
                <a:solidFill>
                  <a:srgbClr val="000000"/>
                </a:solidFill>
              </a:rPr>
              <a:t>;  //!&lt;[ns] Current sim time</a:t>
            </a:r>
          </a:p>
          <a:p>
            <a:pPr marL="571500" indent="-571500">
              <a:buFont typeface="Arial" panose="020B0604020202020204" pitchFamily="34" charset="0"/>
              <a:buChar char="•"/>
            </a:pPr>
            <a:r>
              <a:rPr lang="en-US" sz="3500" dirty="0">
                <a:solidFill>
                  <a:srgbClr val="000000"/>
                </a:solidFill>
              </a:rPr>
              <a:t>Uint64_t </a:t>
            </a:r>
            <a:r>
              <a:rPr lang="en-US" sz="3500" dirty="0" err="1">
                <a:solidFill>
                  <a:srgbClr val="000000"/>
                </a:solidFill>
              </a:rPr>
              <a:t>NextTaskTime</a:t>
            </a:r>
            <a:r>
              <a:rPr lang="en-US" sz="3500" dirty="0">
                <a:solidFill>
                  <a:srgbClr val="000000"/>
                </a:solidFill>
              </a:rPr>
              <a:t>; //!&lt; time for the next Task</a:t>
            </a:r>
          </a:p>
          <a:p>
            <a:pPr marL="571500" indent="-571500">
              <a:buFont typeface="Arial" panose="020B0604020202020204" pitchFamily="34" charset="0"/>
              <a:buChar char="•"/>
            </a:pPr>
            <a:r>
              <a:rPr lang="en-US" sz="3500" dirty="0">
                <a:solidFill>
                  <a:srgbClr val="000000"/>
                </a:solidFill>
              </a:rPr>
              <a:t>Int64_t </a:t>
            </a:r>
            <a:r>
              <a:rPr lang="en-US" sz="3500" dirty="0" err="1">
                <a:solidFill>
                  <a:srgbClr val="000000"/>
                </a:solidFill>
              </a:rPr>
              <a:t>nextProcPriority</a:t>
            </a:r>
            <a:r>
              <a:rPr lang="en-US" sz="3500" dirty="0">
                <a:solidFill>
                  <a:srgbClr val="000000"/>
                </a:solidFill>
              </a:rPr>
              <a:t>;  //!&lt; [-] Priority level for the next process</a:t>
            </a:r>
          </a:p>
          <a:p>
            <a:pPr marL="571500" indent="-571500">
              <a:buFont typeface="Arial" panose="020B0604020202020204" pitchFamily="34" charset="0"/>
              <a:buChar char="•"/>
            </a:pPr>
            <a:r>
              <a:rPr lang="en-US" sz="3500" dirty="0" err="1">
                <a:solidFill>
                  <a:srgbClr val="000000"/>
                </a:solidFill>
              </a:rPr>
              <a:t>messageLogger</a:t>
            </a:r>
            <a:r>
              <a:rPr lang="en-US" sz="3500" dirty="0">
                <a:solidFill>
                  <a:srgbClr val="000000"/>
                </a:solidFill>
              </a:rPr>
              <a:t> </a:t>
            </a:r>
            <a:r>
              <a:rPr lang="en-US" sz="3500" dirty="0" err="1">
                <a:solidFill>
                  <a:srgbClr val="000000"/>
                </a:solidFill>
              </a:rPr>
              <a:t>messageLogs</a:t>
            </a:r>
            <a:r>
              <a:rPr lang="en-US" sz="3500" dirty="0">
                <a:solidFill>
                  <a:srgbClr val="000000"/>
                </a:solidFill>
              </a:rPr>
              <a:t>;  //!&lt; -- Message log data</a:t>
            </a:r>
          </a:p>
          <a:p>
            <a:pPr marL="571500" indent="-571500">
              <a:buFont typeface="Arial" panose="020B0604020202020204" pitchFamily="34" charset="0"/>
              <a:buChar char="•"/>
            </a:pPr>
            <a:endParaRPr lang="en-US" sz="3500" b="1" dirty="0">
              <a:solidFill>
                <a:srgbClr val="000000"/>
              </a:solidFill>
            </a:endParaRPr>
          </a:p>
          <a:p>
            <a:pPr marL="571500" indent="-571500">
              <a:buFont typeface="Arial" panose="020B0604020202020204" pitchFamily="34" charset="0"/>
              <a:buChar char="•"/>
            </a:pPr>
            <a:endParaRPr kumimoji="0" lang="en-US" sz="3500" b="1"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endParaRPr>
          </a:p>
        </p:txBody>
      </p:sp>
    </p:spTree>
    <p:extLst>
      <p:ext uri="{BB962C8B-B14F-4D97-AF65-F5344CB8AC3E}">
        <p14:creationId xmlns:p14="http://schemas.microsoft.com/office/powerpoint/2010/main" val="2187756515"/>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EFCDC-E216-A84F-846E-0C63BA8D2674}"/>
              </a:ext>
            </a:extLst>
          </p:cNvPr>
          <p:cNvSpPr>
            <a:spLocks noGrp="1"/>
          </p:cNvSpPr>
          <p:nvPr>
            <p:ph type="title"/>
          </p:nvPr>
        </p:nvSpPr>
        <p:spPr/>
        <p:txBody>
          <a:bodyPr/>
          <a:lstStyle/>
          <a:p>
            <a:r>
              <a:rPr lang="en-US" dirty="0"/>
              <a:t>What is a </a:t>
            </a:r>
            <a:r>
              <a:rPr lang="en-US" dirty="0" err="1"/>
              <a:t>SimModel</a:t>
            </a:r>
            <a:r>
              <a:rPr lang="en-US" dirty="0"/>
              <a:t>()?</a:t>
            </a:r>
          </a:p>
        </p:txBody>
      </p:sp>
      <p:sp>
        <p:nvSpPr>
          <p:cNvPr id="4" name="Rectangle 3">
            <a:extLst>
              <a:ext uri="{FF2B5EF4-FFF2-40B4-BE49-F238E27FC236}">
                <a16:creationId xmlns:a16="http://schemas.microsoft.com/office/drawing/2014/main" id="{07F9D29D-CE3E-F143-92C2-7B137A76B46C}"/>
              </a:ext>
            </a:extLst>
          </p:cNvPr>
          <p:cNvSpPr/>
          <p:nvPr/>
        </p:nvSpPr>
        <p:spPr>
          <a:xfrm>
            <a:off x="1130270" y="8572500"/>
            <a:ext cx="23077186" cy="4343400"/>
          </a:xfrm>
          <a:prstGeom prst="rect">
            <a:avLst/>
          </a:prstGeom>
          <a:noFill/>
          <a:ln w="76200">
            <a:solidFill>
              <a:schemeClr val="tx1"/>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68580" tIns="68580" rIns="68580" bIns="68580" numCol="1" spcCol="38100" rtlCol="0" anchor="ctr">
            <a:spAutoFit/>
          </a:bodyPr>
          <a:lstStyle/>
          <a:p>
            <a:pPr marL="0" marR="0" indent="0" algn="ctr" defTabSz="822960" rtl="0" fontAlgn="auto" latinLnBrk="0" hangingPunct="0">
              <a:lnSpc>
                <a:spcPct val="100000"/>
              </a:lnSpc>
              <a:spcBef>
                <a:spcPts val="0"/>
              </a:spcBef>
              <a:spcAft>
                <a:spcPts val="0"/>
              </a:spcAft>
              <a:buClrTx/>
              <a:buSzTx/>
              <a:buFontTx/>
              <a:buNone/>
              <a:tabLst/>
            </a:pPr>
            <a:endParaRPr kumimoji="0" lang="en-US" sz="5000" b="0" i="0" u="none" strike="noStrike" cap="none" spc="0" normalizeH="0" baseline="0">
              <a:ln>
                <a:noFill/>
              </a:ln>
              <a:solidFill>
                <a:srgbClr val="000000"/>
              </a:solidFill>
              <a:effectLst/>
              <a:uFillTx/>
              <a:latin typeface="Helvetica Neue Light"/>
              <a:ea typeface="Helvetica Neue Light"/>
              <a:cs typeface="Helvetica Neue Light"/>
              <a:sym typeface="Helvetica Neue Light"/>
            </a:endParaRPr>
          </a:p>
        </p:txBody>
      </p:sp>
      <p:cxnSp>
        <p:nvCxnSpPr>
          <p:cNvPr id="8" name="Straight Arrow Connector 7">
            <a:extLst>
              <a:ext uri="{FF2B5EF4-FFF2-40B4-BE49-F238E27FC236}">
                <a16:creationId xmlns:a16="http://schemas.microsoft.com/office/drawing/2014/main" id="{A32EEB1D-F158-8045-848E-46CFF2EBD53E}"/>
              </a:ext>
            </a:extLst>
          </p:cNvPr>
          <p:cNvCxnSpPr>
            <a:cxnSpLocks/>
          </p:cNvCxnSpPr>
          <p:nvPr/>
        </p:nvCxnSpPr>
        <p:spPr>
          <a:xfrm flipH="1">
            <a:off x="12932229" y="12046397"/>
            <a:ext cx="3623597" cy="0"/>
          </a:xfrm>
          <a:prstGeom prst="straightConnector1">
            <a:avLst/>
          </a:prstGeom>
          <a:noFill/>
          <a:ln w="762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9" name="TextBox 8">
            <a:extLst>
              <a:ext uri="{FF2B5EF4-FFF2-40B4-BE49-F238E27FC236}">
                <a16:creationId xmlns:a16="http://schemas.microsoft.com/office/drawing/2014/main" id="{3606FC6C-50BB-4949-AFDA-FFBDA09CDC3A}"/>
              </a:ext>
            </a:extLst>
          </p:cNvPr>
          <p:cNvSpPr txBox="1"/>
          <p:nvPr/>
        </p:nvSpPr>
        <p:spPr>
          <a:xfrm>
            <a:off x="16558298" y="10031412"/>
            <a:ext cx="7067549" cy="215443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822960" rtl="0" fontAlgn="auto" latinLnBrk="0" hangingPunct="0">
              <a:lnSpc>
                <a:spcPct val="100000"/>
              </a:lnSpc>
              <a:spcBef>
                <a:spcPts val="0"/>
              </a:spcBef>
              <a:spcAft>
                <a:spcPts val="0"/>
              </a:spcAft>
              <a:buClrTx/>
              <a:buSzTx/>
              <a:buFontTx/>
              <a:buNone/>
              <a:tabLst/>
            </a:pPr>
            <a:r>
              <a:rPr kumimoji="0" lang="en-US" sz="3200" b="0" i="0" u="none" strike="noStrike" cap="none" spc="0" normalizeH="0" baseline="0" dirty="0">
                <a:ln>
                  <a:noFill/>
                </a:ln>
                <a:solidFill>
                  <a:srgbClr val="515151"/>
                </a:solidFill>
                <a:effectLst/>
                <a:uFillTx/>
                <a:latin typeface="Helvetica Neue Light"/>
                <a:ea typeface="Helvetica Neue Light"/>
                <a:cs typeface="Helvetica Neue Light"/>
                <a:sym typeface="Helvetica Neue Light"/>
              </a:rPr>
              <a:t>If you choose to keep a history of a message, that history is stored here. </a:t>
            </a:r>
            <a:r>
              <a:rPr lang="en-US" dirty="0"/>
              <a:t>This is NOT storage for the messages themselves.</a:t>
            </a:r>
          </a:p>
        </p:txBody>
      </p:sp>
      <p:sp>
        <p:nvSpPr>
          <p:cNvPr id="10" name="Rectangle 9">
            <a:extLst>
              <a:ext uri="{FF2B5EF4-FFF2-40B4-BE49-F238E27FC236}">
                <a16:creationId xmlns:a16="http://schemas.microsoft.com/office/drawing/2014/main" id="{F8FFAD54-CA18-CF47-BC94-48B19F09D51B}"/>
              </a:ext>
            </a:extLst>
          </p:cNvPr>
          <p:cNvSpPr/>
          <p:nvPr/>
        </p:nvSpPr>
        <p:spPr>
          <a:xfrm>
            <a:off x="1147923" y="2832184"/>
            <a:ext cx="14278708" cy="10741402"/>
          </a:xfrm>
          <a:prstGeom prst="rect">
            <a:avLst/>
          </a:prstGeom>
          <a:solidFill>
            <a:srgbClr val="C9B37C">
              <a:alpha val="50000"/>
            </a:srgbClr>
          </a:solidFill>
          <a:ln w="12700"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8580" tIns="68580" rIns="68580" bIns="68580" numCol="1" spcCol="38100" rtlCol="0" anchor="ctr">
            <a:spAutoFit/>
          </a:bodyPr>
          <a:lstStyle/>
          <a:p>
            <a:r>
              <a:rPr kumimoji="0" lang="en-US" sz="4000" b="0" i="0" u="none" strike="noStrike" cap="none" spc="0" normalizeH="0" baseline="0" dirty="0" err="1">
                <a:ln>
                  <a:noFill/>
                </a:ln>
                <a:solidFill>
                  <a:srgbClr val="000000"/>
                </a:solidFill>
                <a:effectLst/>
                <a:uFillTx/>
                <a:latin typeface="Helvetica Neue Light"/>
                <a:ea typeface="Helvetica Neue Light"/>
                <a:cs typeface="Helvetica Neue Light"/>
                <a:sym typeface="Helvetica Neue Light"/>
              </a:rPr>
              <a:t>SimModel</a:t>
            </a:r>
            <a:r>
              <a:rPr kumimoji="0" lang="en-US" sz="40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rPr>
              <a:t>():</a:t>
            </a:r>
          </a:p>
          <a:p>
            <a:pPr marL="571500" indent="-571500">
              <a:buFont typeface="Arial" panose="020B0604020202020204" pitchFamily="34" charset="0"/>
              <a:buChar char="•"/>
            </a:pPr>
            <a:r>
              <a:rPr lang="en-US" sz="3900" dirty="0" err="1">
                <a:solidFill>
                  <a:srgbClr val="000000"/>
                </a:solidFill>
              </a:rPr>
              <a:t>SimModel</a:t>
            </a:r>
            <a:r>
              <a:rPr lang="en-US" sz="3900" dirty="0">
                <a:solidFill>
                  <a:srgbClr val="000000"/>
                </a:solidFill>
              </a:rPr>
              <a:t>() //!&lt; The </a:t>
            </a:r>
            <a:r>
              <a:rPr lang="en-US" sz="3900" dirty="0" err="1">
                <a:solidFill>
                  <a:srgbClr val="000000"/>
                </a:solidFill>
              </a:rPr>
              <a:t>SimModel</a:t>
            </a:r>
            <a:r>
              <a:rPr lang="en-US" sz="3900" dirty="0">
                <a:solidFill>
                  <a:srgbClr val="000000"/>
                </a:solidFill>
              </a:rPr>
              <a:t> constructor</a:t>
            </a:r>
          </a:p>
          <a:p>
            <a:pPr marL="571500" indent="-571500">
              <a:buFont typeface="Arial" panose="020B0604020202020204" pitchFamily="34" charset="0"/>
              <a:buChar char="•"/>
            </a:pPr>
            <a:r>
              <a:rPr kumimoji="0" lang="en-US" sz="39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rPr>
              <a:t>~</a:t>
            </a:r>
            <a:r>
              <a:rPr kumimoji="0" lang="en-US" sz="3900" b="0" i="0" u="none" strike="noStrike" cap="none" spc="0" normalizeH="0" baseline="0" dirty="0" err="1">
                <a:ln>
                  <a:noFill/>
                </a:ln>
                <a:solidFill>
                  <a:srgbClr val="000000"/>
                </a:solidFill>
                <a:effectLst/>
                <a:uFillTx/>
                <a:latin typeface="Helvetica Neue Light"/>
                <a:ea typeface="Helvetica Neue Light"/>
                <a:cs typeface="Helvetica Neue Light"/>
                <a:sym typeface="Helvetica Neue Light"/>
              </a:rPr>
              <a:t>SimModel</a:t>
            </a:r>
            <a:r>
              <a:rPr kumimoji="0" lang="en-US" sz="39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rPr>
              <a:t>(), //!&lt; </a:t>
            </a:r>
            <a:r>
              <a:rPr kumimoji="0" lang="en-US" sz="3900" b="0" i="0" u="none" strike="noStrike" cap="none" spc="0" normalizeH="0" baseline="0" dirty="0" err="1">
                <a:ln>
                  <a:noFill/>
                </a:ln>
                <a:solidFill>
                  <a:srgbClr val="000000"/>
                </a:solidFill>
                <a:effectLst/>
                <a:uFillTx/>
                <a:latin typeface="Helvetica Neue Light"/>
                <a:ea typeface="Helvetica Neue Light"/>
                <a:cs typeface="Helvetica Neue Light"/>
                <a:sym typeface="Helvetica Neue Light"/>
              </a:rPr>
              <a:t>SimModel</a:t>
            </a:r>
            <a:r>
              <a:rPr kumimoji="0" lang="en-US" sz="39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rPr>
              <a:t> destructor</a:t>
            </a:r>
          </a:p>
          <a:p>
            <a:pPr marL="571500" indent="-571500">
              <a:buFont typeface="Arial" panose="020B0604020202020204" pitchFamily="34" charset="0"/>
              <a:buChar char="•"/>
            </a:pPr>
            <a:r>
              <a:rPr lang="en-US" sz="3900" b="1" dirty="0">
                <a:solidFill>
                  <a:srgbClr val="000000"/>
                </a:solidFill>
              </a:rPr>
              <a:t>void</a:t>
            </a:r>
            <a:r>
              <a:rPr lang="en-US" sz="3900" dirty="0">
                <a:solidFill>
                  <a:srgbClr val="000000"/>
                </a:solidFill>
              </a:rPr>
              <a:t> </a:t>
            </a:r>
            <a:r>
              <a:rPr lang="en-US" sz="3900" dirty="0" err="1">
                <a:solidFill>
                  <a:srgbClr val="000000"/>
                </a:solidFill>
              </a:rPr>
              <a:t>crossInitSimulation</a:t>
            </a:r>
            <a:r>
              <a:rPr lang="en-US" sz="3900" dirty="0">
                <a:solidFill>
                  <a:srgbClr val="000000"/>
                </a:solidFill>
              </a:rPr>
              <a:t>();  //!&lt; </a:t>
            </a:r>
            <a:r>
              <a:rPr lang="en-US" sz="3500" dirty="0">
                <a:solidFill>
                  <a:srgbClr val="000000"/>
                </a:solidFill>
              </a:rPr>
              <a:t>Method to initialize all added Tasks</a:t>
            </a:r>
          </a:p>
          <a:p>
            <a:pPr marL="571500" indent="-571500">
              <a:buFont typeface="Arial" panose="020B0604020202020204" pitchFamily="34" charset="0"/>
              <a:buChar char="•"/>
            </a:pPr>
            <a:r>
              <a:rPr lang="en-US" sz="3900" b="1" dirty="0">
                <a:solidFill>
                  <a:srgbClr val="000000"/>
                </a:solidFill>
              </a:rPr>
              <a:t>void </a:t>
            </a:r>
            <a:r>
              <a:rPr lang="en-US" sz="3900" dirty="0" err="1">
                <a:solidFill>
                  <a:srgbClr val="000000"/>
                </a:solidFill>
              </a:rPr>
              <a:t>resetInitSimulation</a:t>
            </a:r>
            <a:r>
              <a:rPr lang="en-US" sz="3900" dirty="0">
                <a:solidFill>
                  <a:srgbClr val="000000"/>
                </a:solidFill>
              </a:rPr>
              <a:t>();  //!&lt; Method to reset all added tasks</a:t>
            </a:r>
            <a:r>
              <a:rPr lang="en-US" sz="3900" b="1" dirty="0">
                <a:solidFill>
                  <a:srgbClr val="000000"/>
                </a:solidFill>
              </a:rPr>
              <a:t> </a:t>
            </a:r>
            <a:r>
              <a:rPr lang="en-US" sz="3900" dirty="0">
                <a:solidFill>
                  <a:srgbClr val="000000"/>
                </a:solidFill>
              </a:rPr>
              <a:t> </a:t>
            </a:r>
          </a:p>
          <a:p>
            <a:pPr marL="571500" indent="-571500">
              <a:buFont typeface="Arial" panose="020B0604020202020204" pitchFamily="34" charset="0"/>
              <a:buChar char="•"/>
            </a:pPr>
            <a:r>
              <a:rPr lang="en-US" sz="3900" b="1" dirty="0">
                <a:solidFill>
                  <a:srgbClr val="000000"/>
                </a:solidFill>
              </a:rPr>
              <a:t>void </a:t>
            </a:r>
            <a:r>
              <a:rPr lang="en-US" sz="3900" dirty="0" err="1">
                <a:solidFill>
                  <a:srgbClr val="000000"/>
                </a:solidFill>
              </a:rPr>
              <a:t>StepUntilStop</a:t>
            </a:r>
            <a:r>
              <a:rPr lang="en-US" sz="3900" dirty="0">
                <a:solidFill>
                  <a:srgbClr val="000000"/>
                </a:solidFill>
              </a:rPr>
              <a:t>(uint64_t </a:t>
            </a:r>
            <a:r>
              <a:rPr lang="en-US" sz="3900" dirty="0" err="1">
                <a:solidFill>
                  <a:srgbClr val="000000"/>
                </a:solidFill>
              </a:rPr>
              <a:t>SimStopTime</a:t>
            </a:r>
            <a:r>
              <a:rPr lang="en-US" sz="3900" dirty="0">
                <a:solidFill>
                  <a:srgbClr val="000000"/>
                </a:solidFill>
              </a:rPr>
              <a:t>, int64_t </a:t>
            </a:r>
            <a:r>
              <a:rPr lang="en-US" sz="3900" dirty="0" err="1">
                <a:solidFill>
                  <a:srgbClr val="000000"/>
                </a:solidFill>
              </a:rPr>
              <a:t>stopPri</a:t>
            </a:r>
            <a:r>
              <a:rPr lang="en-US" sz="3900" dirty="0">
                <a:solidFill>
                  <a:srgbClr val="000000"/>
                </a:solidFill>
              </a:rPr>
              <a:t>); </a:t>
            </a:r>
            <a:r>
              <a:rPr lang="en-US" sz="3500" dirty="0">
                <a:solidFill>
                  <a:srgbClr val="000000"/>
                </a:solidFill>
              </a:rPr>
              <a:t>//!&lt; Step simulation until </a:t>
            </a:r>
            <a:r>
              <a:rPr lang="en-US" sz="3500" dirty="0" err="1">
                <a:solidFill>
                  <a:srgbClr val="000000"/>
                </a:solidFill>
              </a:rPr>
              <a:t>SimStopTime</a:t>
            </a:r>
            <a:r>
              <a:rPr lang="en-US" sz="3500" dirty="0">
                <a:solidFill>
                  <a:srgbClr val="000000"/>
                </a:solidFill>
              </a:rPr>
              <a:t> is reached</a:t>
            </a:r>
          </a:p>
          <a:p>
            <a:pPr marL="571500" indent="-571500">
              <a:buFont typeface="Arial" panose="020B0604020202020204" pitchFamily="34" charset="0"/>
              <a:buChar char="•"/>
            </a:pPr>
            <a:r>
              <a:rPr lang="en-US" sz="3900" b="1" dirty="0">
                <a:solidFill>
                  <a:srgbClr val="000000"/>
                </a:solidFill>
              </a:rPr>
              <a:t>void </a:t>
            </a:r>
            <a:r>
              <a:rPr lang="en-US" sz="3900" dirty="0" err="1">
                <a:solidFill>
                  <a:srgbClr val="000000"/>
                </a:solidFill>
              </a:rPr>
              <a:t>SinglestepProcesses</a:t>
            </a:r>
            <a:r>
              <a:rPr lang="en-US" sz="3900" dirty="0">
                <a:solidFill>
                  <a:srgbClr val="000000"/>
                </a:solidFill>
              </a:rPr>
              <a:t>(int64_t </a:t>
            </a:r>
            <a:r>
              <a:rPr lang="en-US" sz="3900" dirty="0" err="1">
                <a:solidFill>
                  <a:srgbClr val="000000"/>
                </a:solidFill>
              </a:rPr>
              <a:t>stopPri</a:t>
            </a:r>
            <a:r>
              <a:rPr lang="en-US" sz="3900" dirty="0">
                <a:solidFill>
                  <a:srgbClr val="000000"/>
                </a:solidFill>
              </a:rPr>
              <a:t>=-1); //!&lt; </a:t>
            </a:r>
            <a:r>
              <a:rPr lang="en-US" sz="3500" dirty="0">
                <a:solidFill>
                  <a:srgbClr val="000000"/>
                </a:solidFill>
              </a:rPr>
              <a:t>Step only the next Task in the simulation</a:t>
            </a:r>
            <a:r>
              <a:rPr lang="en-US" sz="3500" b="1" dirty="0">
                <a:solidFill>
                  <a:srgbClr val="000000"/>
                </a:solidFill>
              </a:rPr>
              <a:t> </a:t>
            </a:r>
            <a:r>
              <a:rPr lang="en-US" sz="3500" dirty="0">
                <a:solidFill>
                  <a:srgbClr val="000000"/>
                </a:solidFill>
              </a:rPr>
              <a:t> </a:t>
            </a:r>
          </a:p>
          <a:p>
            <a:pPr marL="571500" indent="-571500">
              <a:buFont typeface="Arial" panose="020B0604020202020204" pitchFamily="34" charset="0"/>
              <a:buChar char="•"/>
            </a:pPr>
            <a:r>
              <a:rPr lang="en-US" sz="3000" dirty="0">
                <a:solidFill>
                  <a:srgbClr val="000000"/>
                </a:solidFill>
              </a:rPr>
              <a:t>…A bunch of messaging methods we’ll get to later…</a:t>
            </a:r>
          </a:p>
          <a:p>
            <a:pPr marL="571500" indent="-571500">
              <a:buFont typeface="Arial" panose="020B0604020202020204" pitchFamily="34" charset="0"/>
              <a:buChar char="•"/>
            </a:pPr>
            <a:r>
              <a:rPr lang="en-US" sz="3500" dirty="0" err="1">
                <a:solidFill>
                  <a:srgbClr val="000000"/>
                </a:solidFill>
              </a:rPr>
              <a:t>std</a:t>
            </a:r>
            <a:r>
              <a:rPr lang="en-US" sz="3500" dirty="0">
                <a:solidFill>
                  <a:srgbClr val="000000"/>
                </a:solidFill>
              </a:rPr>
              <a:t>::vector&lt;</a:t>
            </a:r>
            <a:r>
              <a:rPr lang="en-US" sz="3500" dirty="0" err="1">
                <a:solidFill>
                  <a:srgbClr val="000000"/>
                </a:solidFill>
              </a:rPr>
              <a:t>SysProcess</a:t>
            </a:r>
            <a:r>
              <a:rPr lang="en-US" sz="3500" dirty="0">
                <a:solidFill>
                  <a:srgbClr val="000000"/>
                </a:solidFill>
              </a:rPr>
              <a:t> *&gt; </a:t>
            </a:r>
            <a:r>
              <a:rPr lang="en-US" sz="3500" dirty="0" err="1">
                <a:solidFill>
                  <a:srgbClr val="000000"/>
                </a:solidFill>
              </a:rPr>
              <a:t>processList</a:t>
            </a:r>
            <a:r>
              <a:rPr lang="en-US" sz="3500" dirty="0">
                <a:solidFill>
                  <a:srgbClr val="000000"/>
                </a:solidFill>
              </a:rPr>
              <a:t>;  //!&lt; –List of processes we’ve created</a:t>
            </a:r>
          </a:p>
          <a:p>
            <a:pPr marL="571500" indent="-571500">
              <a:buFont typeface="Arial" panose="020B0604020202020204" pitchFamily="34" charset="0"/>
              <a:buChar char="•"/>
            </a:pPr>
            <a:r>
              <a:rPr lang="en-US" sz="3500" dirty="0" err="1">
                <a:solidFill>
                  <a:srgbClr val="000000"/>
                </a:solidFill>
              </a:rPr>
              <a:t>std</a:t>
            </a:r>
            <a:r>
              <a:rPr lang="en-US" sz="3500" dirty="0">
                <a:solidFill>
                  <a:srgbClr val="000000"/>
                </a:solidFill>
              </a:rPr>
              <a:t>::string </a:t>
            </a:r>
            <a:r>
              <a:rPr lang="en-US" sz="3500" dirty="0" err="1">
                <a:solidFill>
                  <a:srgbClr val="000000"/>
                </a:solidFill>
              </a:rPr>
              <a:t>SimulationName</a:t>
            </a:r>
            <a:r>
              <a:rPr lang="en-US" sz="3500" dirty="0">
                <a:solidFill>
                  <a:srgbClr val="000000"/>
                </a:solidFill>
              </a:rPr>
              <a:t>;  //!&lt; -- Identifier for Sim</a:t>
            </a:r>
          </a:p>
          <a:p>
            <a:pPr marL="571500" indent="-571500">
              <a:buFont typeface="Arial" panose="020B0604020202020204" pitchFamily="34" charset="0"/>
              <a:buChar char="•"/>
            </a:pPr>
            <a:r>
              <a:rPr lang="en-US" sz="3500" dirty="0">
                <a:solidFill>
                  <a:srgbClr val="000000"/>
                </a:solidFill>
              </a:rPr>
              <a:t>Unint64_t </a:t>
            </a:r>
            <a:r>
              <a:rPr lang="en-US" sz="3500" dirty="0" err="1">
                <a:solidFill>
                  <a:srgbClr val="000000"/>
                </a:solidFill>
              </a:rPr>
              <a:t>CurrentNanos</a:t>
            </a:r>
            <a:r>
              <a:rPr lang="en-US" sz="3500" dirty="0">
                <a:solidFill>
                  <a:srgbClr val="000000"/>
                </a:solidFill>
              </a:rPr>
              <a:t>;  //!&lt;[ns] Current sim time</a:t>
            </a:r>
          </a:p>
          <a:p>
            <a:pPr marL="571500" indent="-571500">
              <a:buFont typeface="Arial" panose="020B0604020202020204" pitchFamily="34" charset="0"/>
              <a:buChar char="•"/>
            </a:pPr>
            <a:r>
              <a:rPr lang="en-US" sz="3500" dirty="0">
                <a:solidFill>
                  <a:srgbClr val="000000"/>
                </a:solidFill>
              </a:rPr>
              <a:t>Uint64_t </a:t>
            </a:r>
            <a:r>
              <a:rPr lang="en-US" sz="3500" dirty="0" err="1">
                <a:solidFill>
                  <a:srgbClr val="000000"/>
                </a:solidFill>
              </a:rPr>
              <a:t>NextTaskTime</a:t>
            </a:r>
            <a:r>
              <a:rPr lang="en-US" sz="3500" dirty="0">
                <a:solidFill>
                  <a:srgbClr val="000000"/>
                </a:solidFill>
              </a:rPr>
              <a:t>; //!&lt; time for the next Task</a:t>
            </a:r>
          </a:p>
          <a:p>
            <a:pPr marL="571500" indent="-571500">
              <a:buFont typeface="Arial" panose="020B0604020202020204" pitchFamily="34" charset="0"/>
              <a:buChar char="•"/>
            </a:pPr>
            <a:r>
              <a:rPr lang="en-US" sz="3500" dirty="0">
                <a:solidFill>
                  <a:srgbClr val="000000"/>
                </a:solidFill>
              </a:rPr>
              <a:t>Int64_t </a:t>
            </a:r>
            <a:r>
              <a:rPr lang="en-US" sz="3500" dirty="0" err="1">
                <a:solidFill>
                  <a:srgbClr val="000000"/>
                </a:solidFill>
              </a:rPr>
              <a:t>nextProcPriority</a:t>
            </a:r>
            <a:r>
              <a:rPr lang="en-US" sz="3500" dirty="0">
                <a:solidFill>
                  <a:srgbClr val="000000"/>
                </a:solidFill>
              </a:rPr>
              <a:t>;  //!&lt; [-] Priority level for the next process</a:t>
            </a:r>
          </a:p>
          <a:p>
            <a:pPr marL="571500" indent="-571500">
              <a:buFont typeface="Arial" panose="020B0604020202020204" pitchFamily="34" charset="0"/>
              <a:buChar char="•"/>
            </a:pPr>
            <a:r>
              <a:rPr lang="en-US" sz="3500" dirty="0" err="1">
                <a:solidFill>
                  <a:srgbClr val="000000"/>
                </a:solidFill>
              </a:rPr>
              <a:t>messageLogger</a:t>
            </a:r>
            <a:r>
              <a:rPr lang="en-US" sz="3500" dirty="0">
                <a:solidFill>
                  <a:srgbClr val="000000"/>
                </a:solidFill>
              </a:rPr>
              <a:t> </a:t>
            </a:r>
            <a:r>
              <a:rPr lang="en-US" sz="3500" dirty="0" err="1">
                <a:solidFill>
                  <a:srgbClr val="000000"/>
                </a:solidFill>
              </a:rPr>
              <a:t>messageLogs</a:t>
            </a:r>
            <a:r>
              <a:rPr lang="en-US" sz="3500" dirty="0">
                <a:solidFill>
                  <a:srgbClr val="000000"/>
                </a:solidFill>
              </a:rPr>
              <a:t>;  //!&lt; -- Message log data</a:t>
            </a:r>
          </a:p>
          <a:p>
            <a:pPr marL="571500" indent="-571500">
              <a:buFont typeface="Arial" panose="020B0604020202020204" pitchFamily="34" charset="0"/>
              <a:buChar char="•"/>
            </a:pPr>
            <a:endParaRPr lang="en-US" sz="3500" b="1" dirty="0">
              <a:solidFill>
                <a:srgbClr val="000000"/>
              </a:solidFill>
            </a:endParaRPr>
          </a:p>
          <a:p>
            <a:pPr marL="571500" indent="-571500">
              <a:buFont typeface="Arial" panose="020B0604020202020204" pitchFamily="34" charset="0"/>
              <a:buChar char="•"/>
            </a:pPr>
            <a:endParaRPr kumimoji="0" lang="en-US" sz="3500" b="1"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endParaRPr>
          </a:p>
        </p:txBody>
      </p:sp>
    </p:spTree>
    <p:extLst>
      <p:ext uri="{BB962C8B-B14F-4D97-AF65-F5344CB8AC3E}">
        <p14:creationId xmlns:p14="http://schemas.microsoft.com/office/powerpoint/2010/main" val="3845770040"/>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EFCDC-E216-A84F-846E-0C63BA8D2674}"/>
              </a:ext>
            </a:extLst>
          </p:cNvPr>
          <p:cNvSpPr>
            <a:spLocks noGrp="1"/>
          </p:cNvSpPr>
          <p:nvPr>
            <p:ph type="title"/>
          </p:nvPr>
        </p:nvSpPr>
        <p:spPr/>
        <p:txBody>
          <a:bodyPr/>
          <a:lstStyle/>
          <a:p>
            <a:r>
              <a:rPr lang="en-US" dirty="0"/>
              <a:t>What does a </a:t>
            </a:r>
            <a:r>
              <a:rPr lang="en-US" dirty="0" err="1"/>
              <a:t>SimModel</a:t>
            </a:r>
            <a:r>
              <a:rPr lang="en-US" dirty="0"/>
              <a:t>() do?</a:t>
            </a:r>
          </a:p>
        </p:txBody>
      </p:sp>
      <p:sp>
        <p:nvSpPr>
          <p:cNvPr id="4" name="Rectangle 3">
            <a:extLst>
              <a:ext uri="{FF2B5EF4-FFF2-40B4-BE49-F238E27FC236}">
                <a16:creationId xmlns:a16="http://schemas.microsoft.com/office/drawing/2014/main" id="{A5E6EB00-AD15-5042-BF9C-39834C893C57}"/>
              </a:ext>
            </a:extLst>
          </p:cNvPr>
          <p:cNvSpPr>
            <a:spLocks/>
          </p:cNvSpPr>
          <p:nvPr/>
        </p:nvSpPr>
        <p:spPr>
          <a:xfrm>
            <a:off x="1130270" y="2193478"/>
            <a:ext cx="14278708" cy="5864672"/>
          </a:xfrm>
          <a:prstGeom prst="rect">
            <a:avLst/>
          </a:prstGeom>
          <a:noFill/>
          <a:ln w="76200">
            <a:solidFill>
              <a:schemeClr val="tx1"/>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68580" tIns="68580" rIns="68580" bIns="68580" numCol="1" spcCol="38100" rtlCol="0" anchor="ctr">
            <a:spAutoFit/>
          </a:bodyPr>
          <a:lstStyle/>
          <a:p>
            <a:pPr marL="0" marR="0" indent="0" algn="ctr" defTabSz="822960" rtl="0" fontAlgn="auto" latinLnBrk="0" hangingPunct="0">
              <a:lnSpc>
                <a:spcPct val="100000"/>
              </a:lnSpc>
              <a:spcBef>
                <a:spcPts val="0"/>
              </a:spcBef>
              <a:spcAft>
                <a:spcPts val="0"/>
              </a:spcAft>
              <a:buClrTx/>
              <a:buSzTx/>
              <a:buFontTx/>
              <a:buNone/>
              <a:tabLst/>
            </a:pPr>
            <a:endParaRPr kumimoji="0" lang="en-US" sz="5000" b="0" i="0" u="none" strike="noStrike" cap="none" spc="0" normalizeH="0" baseline="0">
              <a:ln>
                <a:noFill/>
              </a:ln>
              <a:solidFill>
                <a:srgbClr val="000000"/>
              </a:solidFill>
              <a:effectLst/>
              <a:uFillTx/>
              <a:latin typeface="Helvetica Neue Light"/>
              <a:ea typeface="Helvetica Neue Light"/>
              <a:cs typeface="Helvetica Neue Light"/>
              <a:sym typeface="Helvetica Neue Light"/>
            </a:endParaRPr>
          </a:p>
        </p:txBody>
      </p:sp>
      <p:sp>
        <p:nvSpPr>
          <p:cNvPr id="5" name="TextBox 4">
            <a:extLst>
              <a:ext uri="{FF2B5EF4-FFF2-40B4-BE49-F238E27FC236}">
                <a16:creationId xmlns:a16="http://schemas.microsoft.com/office/drawing/2014/main" id="{2ADAA631-968A-1D40-A147-B183D51C1C6B}"/>
              </a:ext>
            </a:extLst>
          </p:cNvPr>
          <p:cNvSpPr txBox="1"/>
          <p:nvPr/>
        </p:nvSpPr>
        <p:spPr>
          <a:xfrm>
            <a:off x="16097250" y="3377626"/>
            <a:ext cx="5718230" cy="116954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91439" tIns="91439" rIns="91439" bIns="91439" numCol="1" spcCol="38100" rtlCol="0" anchor="ctr">
            <a:spAutoFit/>
          </a:bodyPr>
          <a:lstStyle/>
          <a:p>
            <a:pPr marL="0" marR="0" indent="0" algn="l" defTabSz="822960" rtl="0" fontAlgn="auto" latinLnBrk="0" hangingPunct="0">
              <a:lnSpc>
                <a:spcPct val="100000"/>
              </a:lnSpc>
              <a:spcBef>
                <a:spcPts val="0"/>
              </a:spcBef>
              <a:spcAft>
                <a:spcPts val="0"/>
              </a:spcAft>
              <a:buClrTx/>
              <a:buSzTx/>
              <a:buFontTx/>
              <a:buNone/>
              <a:tabLst/>
            </a:pPr>
            <a:r>
              <a:rPr kumimoji="0" lang="en-US" sz="3200" b="0" i="0" u="none" strike="noStrike" cap="none" spc="0" normalizeH="0" baseline="0" dirty="0">
                <a:ln>
                  <a:noFill/>
                </a:ln>
                <a:solidFill>
                  <a:srgbClr val="515151"/>
                </a:solidFill>
                <a:effectLst/>
                <a:uFillTx/>
                <a:latin typeface="Helvetica Neue Light"/>
                <a:ea typeface="Helvetica Neue Light"/>
                <a:cs typeface="Helvetica Neue Light"/>
                <a:sym typeface="Helvetica Neue Light"/>
              </a:rPr>
              <a:t>Now let’s talk about this things,</a:t>
            </a:r>
            <a:br>
              <a:rPr kumimoji="0" lang="en-US" sz="3200" b="0" i="0" u="none" strike="noStrike" cap="none" spc="0" normalizeH="0" baseline="0" dirty="0">
                <a:ln>
                  <a:noFill/>
                </a:ln>
                <a:solidFill>
                  <a:srgbClr val="515151"/>
                </a:solidFill>
                <a:effectLst/>
                <a:uFillTx/>
                <a:latin typeface="Helvetica Neue Light"/>
                <a:ea typeface="Helvetica Neue Light"/>
                <a:cs typeface="Helvetica Neue Light"/>
                <a:sym typeface="Helvetica Neue Light"/>
              </a:rPr>
            </a:br>
            <a:r>
              <a:rPr kumimoji="0" lang="en-US" sz="3200" b="0" i="0" u="none" strike="noStrike" cap="none" spc="0" normalizeH="0" baseline="0" dirty="0">
                <a:ln>
                  <a:noFill/>
                </a:ln>
                <a:solidFill>
                  <a:srgbClr val="515151"/>
                </a:solidFill>
                <a:effectLst/>
                <a:uFillTx/>
                <a:latin typeface="Helvetica Neue Light"/>
                <a:ea typeface="Helvetica Neue Light"/>
                <a:cs typeface="Helvetica Neue Light"/>
                <a:sym typeface="Helvetica Neue Light"/>
              </a:rPr>
              <a:t>things a </a:t>
            </a:r>
            <a:r>
              <a:rPr kumimoji="0" lang="en-US" sz="3200" b="0" i="0" u="none" strike="noStrike" cap="none" spc="0" normalizeH="0" baseline="0" dirty="0" err="1">
                <a:ln>
                  <a:noFill/>
                </a:ln>
                <a:solidFill>
                  <a:srgbClr val="515151"/>
                </a:solidFill>
                <a:effectLst/>
                <a:uFillTx/>
                <a:latin typeface="Helvetica Neue Light"/>
                <a:ea typeface="Helvetica Neue Light"/>
                <a:cs typeface="Helvetica Neue Light"/>
                <a:sym typeface="Helvetica Neue Light"/>
              </a:rPr>
              <a:t>SimModel</a:t>
            </a:r>
            <a:r>
              <a:rPr kumimoji="0" lang="en-US" sz="3200" b="0" i="0" u="none" strike="noStrike" cap="none" spc="0" normalizeH="0" baseline="0" dirty="0">
                <a:ln>
                  <a:noFill/>
                </a:ln>
                <a:solidFill>
                  <a:srgbClr val="515151"/>
                </a:solidFill>
                <a:effectLst/>
                <a:uFillTx/>
                <a:latin typeface="Helvetica Neue Light"/>
                <a:ea typeface="Helvetica Neue Light"/>
                <a:cs typeface="Helvetica Neue Light"/>
                <a:sym typeface="Helvetica Neue Light"/>
              </a:rPr>
              <a:t>() does</a:t>
            </a:r>
          </a:p>
        </p:txBody>
      </p:sp>
      <p:sp>
        <p:nvSpPr>
          <p:cNvPr id="6" name="Rectangle 5">
            <a:extLst>
              <a:ext uri="{FF2B5EF4-FFF2-40B4-BE49-F238E27FC236}">
                <a16:creationId xmlns:a16="http://schemas.microsoft.com/office/drawing/2014/main" id="{1C5D9CD1-F446-D14F-A213-07A01B24ADFF}"/>
              </a:ext>
            </a:extLst>
          </p:cNvPr>
          <p:cNvSpPr/>
          <p:nvPr/>
        </p:nvSpPr>
        <p:spPr>
          <a:xfrm>
            <a:off x="1147923" y="2668898"/>
            <a:ext cx="14278708" cy="10741402"/>
          </a:xfrm>
          <a:prstGeom prst="rect">
            <a:avLst/>
          </a:prstGeom>
          <a:solidFill>
            <a:srgbClr val="C9B37C">
              <a:alpha val="50000"/>
            </a:srgbClr>
          </a:solidFill>
          <a:ln w="12700"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8580" tIns="68580" rIns="68580" bIns="68580" numCol="1" spcCol="38100" rtlCol="0" anchor="ctr">
            <a:spAutoFit/>
          </a:bodyPr>
          <a:lstStyle/>
          <a:p>
            <a:r>
              <a:rPr kumimoji="0" lang="en-US" sz="4000" b="0" i="0" u="none" strike="noStrike" cap="none" spc="0" normalizeH="0" baseline="0" dirty="0" err="1">
                <a:ln>
                  <a:noFill/>
                </a:ln>
                <a:solidFill>
                  <a:srgbClr val="000000"/>
                </a:solidFill>
                <a:effectLst/>
                <a:uFillTx/>
                <a:latin typeface="Helvetica Neue Light"/>
                <a:ea typeface="Helvetica Neue Light"/>
                <a:cs typeface="Helvetica Neue Light"/>
                <a:sym typeface="Helvetica Neue Light"/>
              </a:rPr>
              <a:t>SimModel</a:t>
            </a:r>
            <a:r>
              <a:rPr kumimoji="0" lang="en-US" sz="40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rPr>
              <a:t>():</a:t>
            </a:r>
          </a:p>
          <a:p>
            <a:pPr marL="571500" indent="-571500">
              <a:buFont typeface="Arial" panose="020B0604020202020204" pitchFamily="34" charset="0"/>
              <a:buChar char="•"/>
            </a:pPr>
            <a:r>
              <a:rPr lang="en-US" sz="3900" dirty="0" err="1">
                <a:solidFill>
                  <a:srgbClr val="000000"/>
                </a:solidFill>
              </a:rPr>
              <a:t>SimModel</a:t>
            </a:r>
            <a:r>
              <a:rPr lang="en-US" sz="3900" dirty="0">
                <a:solidFill>
                  <a:srgbClr val="000000"/>
                </a:solidFill>
              </a:rPr>
              <a:t>() //!&lt; The </a:t>
            </a:r>
            <a:r>
              <a:rPr lang="en-US" sz="3900" dirty="0" err="1">
                <a:solidFill>
                  <a:srgbClr val="000000"/>
                </a:solidFill>
              </a:rPr>
              <a:t>SimModel</a:t>
            </a:r>
            <a:r>
              <a:rPr lang="en-US" sz="3900" dirty="0">
                <a:solidFill>
                  <a:srgbClr val="000000"/>
                </a:solidFill>
              </a:rPr>
              <a:t> constructor</a:t>
            </a:r>
          </a:p>
          <a:p>
            <a:pPr marL="571500" indent="-571500">
              <a:buFont typeface="Arial" panose="020B0604020202020204" pitchFamily="34" charset="0"/>
              <a:buChar char="•"/>
            </a:pPr>
            <a:r>
              <a:rPr kumimoji="0" lang="en-US" sz="39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rPr>
              <a:t>~</a:t>
            </a:r>
            <a:r>
              <a:rPr kumimoji="0" lang="en-US" sz="3900" b="0" i="0" u="none" strike="noStrike" cap="none" spc="0" normalizeH="0" baseline="0" dirty="0" err="1">
                <a:ln>
                  <a:noFill/>
                </a:ln>
                <a:solidFill>
                  <a:srgbClr val="000000"/>
                </a:solidFill>
                <a:effectLst/>
                <a:uFillTx/>
                <a:latin typeface="Helvetica Neue Light"/>
                <a:ea typeface="Helvetica Neue Light"/>
                <a:cs typeface="Helvetica Neue Light"/>
                <a:sym typeface="Helvetica Neue Light"/>
              </a:rPr>
              <a:t>SimModel</a:t>
            </a:r>
            <a:r>
              <a:rPr kumimoji="0" lang="en-US" sz="39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rPr>
              <a:t>(), //!&lt; </a:t>
            </a:r>
            <a:r>
              <a:rPr kumimoji="0" lang="en-US" sz="3900" b="0" i="0" u="none" strike="noStrike" cap="none" spc="0" normalizeH="0" baseline="0" dirty="0" err="1">
                <a:ln>
                  <a:noFill/>
                </a:ln>
                <a:solidFill>
                  <a:srgbClr val="000000"/>
                </a:solidFill>
                <a:effectLst/>
                <a:uFillTx/>
                <a:latin typeface="Helvetica Neue Light"/>
                <a:ea typeface="Helvetica Neue Light"/>
                <a:cs typeface="Helvetica Neue Light"/>
                <a:sym typeface="Helvetica Neue Light"/>
              </a:rPr>
              <a:t>SimModel</a:t>
            </a:r>
            <a:r>
              <a:rPr kumimoji="0" lang="en-US" sz="39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rPr>
              <a:t> destructor</a:t>
            </a:r>
          </a:p>
          <a:p>
            <a:pPr marL="571500" indent="-571500">
              <a:buFont typeface="Arial" panose="020B0604020202020204" pitchFamily="34" charset="0"/>
              <a:buChar char="•"/>
            </a:pPr>
            <a:r>
              <a:rPr lang="en-US" sz="3900" b="1" dirty="0">
                <a:solidFill>
                  <a:srgbClr val="000000"/>
                </a:solidFill>
              </a:rPr>
              <a:t>void</a:t>
            </a:r>
            <a:r>
              <a:rPr lang="en-US" sz="3900" dirty="0">
                <a:solidFill>
                  <a:srgbClr val="000000"/>
                </a:solidFill>
              </a:rPr>
              <a:t> </a:t>
            </a:r>
            <a:r>
              <a:rPr lang="en-US" sz="3900" dirty="0" err="1">
                <a:solidFill>
                  <a:srgbClr val="000000"/>
                </a:solidFill>
              </a:rPr>
              <a:t>crossInitSimulation</a:t>
            </a:r>
            <a:r>
              <a:rPr lang="en-US" sz="3900" dirty="0">
                <a:solidFill>
                  <a:srgbClr val="000000"/>
                </a:solidFill>
              </a:rPr>
              <a:t>();  //!&lt; </a:t>
            </a:r>
            <a:r>
              <a:rPr lang="en-US" sz="3500" dirty="0">
                <a:solidFill>
                  <a:srgbClr val="000000"/>
                </a:solidFill>
              </a:rPr>
              <a:t>Method to initialize all added Tasks</a:t>
            </a:r>
          </a:p>
          <a:p>
            <a:pPr marL="571500" indent="-571500">
              <a:buFont typeface="Arial" panose="020B0604020202020204" pitchFamily="34" charset="0"/>
              <a:buChar char="•"/>
            </a:pPr>
            <a:r>
              <a:rPr lang="en-US" sz="3900" b="1" dirty="0">
                <a:solidFill>
                  <a:srgbClr val="000000"/>
                </a:solidFill>
              </a:rPr>
              <a:t>void </a:t>
            </a:r>
            <a:r>
              <a:rPr lang="en-US" sz="3900" dirty="0" err="1">
                <a:solidFill>
                  <a:srgbClr val="000000"/>
                </a:solidFill>
              </a:rPr>
              <a:t>resetInitSimulation</a:t>
            </a:r>
            <a:r>
              <a:rPr lang="en-US" sz="3900" dirty="0">
                <a:solidFill>
                  <a:srgbClr val="000000"/>
                </a:solidFill>
              </a:rPr>
              <a:t>();  //!&lt; Method to reset all added tasks</a:t>
            </a:r>
            <a:r>
              <a:rPr lang="en-US" sz="3900" b="1" dirty="0">
                <a:solidFill>
                  <a:srgbClr val="000000"/>
                </a:solidFill>
              </a:rPr>
              <a:t> </a:t>
            </a:r>
            <a:r>
              <a:rPr lang="en-US" sz="3900" dirty="0">
                <a:solidFill>
                  <a:srgbClr val="000000"/>
                </a:solidFill>
              </a:rPr>
              <a:t> </a:t>
            </a:r>
          </a:p>
          <a:p>
            <a:pPr marL="571500" indent="-571500">
              <a:buFont typeface="Arial" panose="020B0604020202020204" pitchFamily="34" charset="0"/>
              <a:buChar char="•"/>
            </a:pPr>
            <a:r>
              <a:rPr lang="en-US" sz="3900" b="1" dirty="0">
                <a:solidFill>
                  <a:srgbClr val="000000"/>
                </a:solidFill>
              </a:rPr>
              <a:t>void </a:t>
            </a:r>
            <a:r>
              <a:rPr lang="en-US" sz="3900" dirty="0" err="1">
                <a:solidFill>
                  <a:srgbClr val="000000"/>
                </a:solidFill>
              </a:rPr>
              <a:t>StepUntilStop</a:t>
            </a:r>
            <a:r>
              <a:rPr lang="en-US" sz="3900" dirty="0">
                <a:solidFill>
                  <a:srgbClr val="000000"/>
                </a:solidFill>
              </a:rPr>
              <a:t>(uint64_t </a:t>
            </a:r>
            <a:r>
              <a:rPr lang="en-US" sz="3900" dirty="0" err="1">
                <a:solidFill>
                  <a:srgbClr val="000000"/>
                </a:solidFill>
              </a:rPr>
              <a:t>SimStopTime</a:t>
            </a:r>
            <a:r>
              <a:rPr lang="en-US" sz="3900" dirty="0">
                <a:solidFill>
                  <a:srgbClr val="000000"/>
                </a:solidFill>
              </a:rPr>
              <a:t>, int64_t </a:t>
            </a:r>
            <a:r>
              <a:rPr lang="en-US" sz="3900" dirty="0" err="1">
                <a:solidFill>
                  <a:srgbClr val="000000"/>
                </a:solidFill>
              </a:rPr>
              <a:t>stopPri</a:t>
            </a:r>
            <a:r>
              <a:rPr lang="en-US" sz="3900" dirty="0">
                <a:solidFill>
                  <a:srgbClr val="000000"/>
                </a:solidFill>
              </a:rPr>
              <a:t>); </a:t>
            </a:r>
            <a:r>
              <a:rPr lang="en-US" sz="3500" dirty="0">
                <a:solidFill>
                  <a:srgbClr val="000000"/>
                </a:solidFill>
              </a:rPr>
              <a:t>//!&lt; Step simulation until </a:t>
            </a:r>
            <a:r>
              <a:rPr lang="en-US" sz="3500" dirty="0" err="1">
                <a:solidFill>
                  <a:srgbClr val="000000"/>
                </a:solidFill>
              </a:rPr>
              <a:t>SimStopTime</a:t>
            </a:r>
            <a:r>
              <a:rPr lang="en-US" sz="3500" dirty="0">
                <a:solidFill>
                  <a:srgbClr val="000000"/>
                </a:solidFill>
              </a:rPr>
              <a:t> is reached</a:t>
            </a:r>
          </a:p>
          <a:p>
            <a:pPr marL="571500" indent="-571500">
              <a:buFont typeface="Arial" panose="020B0604020202020204" pitchFamily="34" charset="0"/>
              <a:buChar char="•"/>
            </a:pPr>
            <a:r>
              <a:rPr lang="en-US" sz="3900" b="1" dirty="0">
                <a:solidFill>
                  <a:srgbClr val="000000"/>
                </a:solidFill>
              </a:rPr>
              <a:t>void </a:t>
            </a:r>
            <a:r>
              <a:rPr lang="en-US" sz="3900" dirty="0" err="1">
                <a:solidFill>
                  <a:srgbClr val="000000"/>
                </a:solidFill>
              </a:rPr>
              <a:t>SinglestepProcesses</a:t>
            </a:r>
            <a:r>
              <a:rPr lang="en-US" sz="3900" dirty="0">
                <a:solidFill>
                  <a:srgbClr val="000000"/>
                </a:solidFill>
              </a:rPr>
              <a:t>(int64_t </a:t>
            </a:r>
            <a:r>
              <a:rPr lang="en-US" sz="3900" dirty="0" err="1">
                <a:solidFill>
                  <a:srgbClr val="000000"/>
                </a:solidFill>
              </a:rPr>
              <a:t>stopPri</a:t>
            </a:r>
            <a:r>
              <a:rPr lang="en-US" sz="3900" dirty="0">
                <a:solidFill>
                  <a:srgbClr val="000000"/>
                </a:solidFill>
              </a:rPr>
              <a:t>=-1); //!&lt; </a:t>
            </a:r>
            <a:r>
              <a:rPr lang="en-US" sz="3500" dirty="0">
                <a:solidFill>
                  <a:srgbClr val="000000"/>
                </a:solidFill>
              </a:rPr>
              <a:t>Step only the next Task in the simulation</a:t>
            </a:r>
            <a:r>
              <a:rPr lang="en-US" sz="3500" b="1" dirty="0">
                <a:solidFill>
                  <a:srgbClr val="000000"/>
                </a:solidFill>
              </a:rPr>
              <a:t> </a:t>
            </a:r>
            <a:r>
              <a:rPr lang="en-US" sz="3500" dirty="0">
                <a:solidFill>
                  <a:srgbClr val="000000"/>
                </a:solidFill>
              </a:rPr>
              <a:t> </a:t>
            </a:r>
          </a:p>
          <a:p>
            <a:pPr marL="571500" indent="-571500">
              <a:buFont typeface="Arial" panose="020B0604020202020204" pitchFamily="34" charset="0"/>
              <a:buChar char="•"/>
            </a:pPr>
            <a:r>
              <a:rPr lang="en-US" sz="3000" dirty="0">
                <a:solidFill>
                  <a:srgbClr val="000000"/>
                </a:solidFill>
              </a:rPr>
              <a:t>…A bunch of messaging methods we’ll get to later…</a:t>
            </a:r>
          </a:p>
          <a:p>
            <a:pPr marL="571500" indent="-571500">
              <a:buFont typeface="Arial" panose="020B0604020202020204" pitchFamily="34" charset="0"/>
              <a:buChar char="•"/>
            </a:pPr>
            <a:r>
              <a:rPr lang="en-US" sz="3500" dirty="0" err="1">
                <a:solidFill>
                  <a:srgbClr val="000000"/>
                </a:solidFill>
              </a:rPr>
              <a:t>std</a:t>
            </a:r>
            <a:r>
              <a:rPr lang="en-US" sz="3500" dirty="0">
                <a:solidFill>
                  <a:srgbClr val="000000"/>
                </a:solidFill>
              </a:rPr>
              <a:t>::vector&lt;</a:t>
            </a:r>
            <a:r>
              <a:rPr lang="en-US" sz="3500" dirty="0" err="1">
                <a:solidFill>
                  <a:srgbClr val="000000"/>
                </a:solidFill>
              </a:rPr>
              <a:t>SysProcess</a:t>
            </a:r>
            <a:r>
              <a:rPr lang="en-US" sz="3500" dirty="0">
                <a:solidFill>
                  <a:srgbClr val="000000"/>
                </a:solidFill>
              </a:rPr>
              <a:t> *&gt; </a:t>
            </a:r>
            <a:r>
              <a:rPr lang="en-US" sz="3500" dirty="0" err="1">
                <a:solidFill>
                  <a:srgbClr val="000000"/>
                </a:solidFill>
              </a:rPr>
              <a:t>processList</a:t>
            </a:r>
            <a:r>
              <a:rPr lang="en-US" sz="3500" dirty="0">
                <a:solidFill>
                  <a:srgbClr val="000000"/>
                </a:solidFill>
              </a:rPr>
              <a:t>;  //!&lt; –List of processes we’ve created</a:t>
            </a:r>
          </a:p>
          <a:p>
            <a:pPr marL="571500" indent="-571500">
              <a:buFont typeface="Arial" panose="020B0604020202020204" pitchFamily="34" charset="0"/>
              <a:buChar char="•"/>
            </a:pPr>
            <a:r>
              <a:rPr lang="en-US" sz="3500" dirty="0" err="1">
                <a:solidFill>
                  <a:srgbClr val="000000"/>
                </a:solidFill>
              </a:rPr>
              <a:t>std</a:t>
            </a:r>
            <a:r>
              <a:rPr lang="en-US" sz="3500" dirty="0">
                <a:solidFill>
                  <a:srgbClr val="000000"/>
                </a:solidFill>
              </a:rPr>
              <a:t>::string </a:t>
            </a:r>
            <a:r>
              <a:rPr lang="en-US" sz="3500" dirty="0" err="1">
                <a:solidFill>
                  <a:srgbClr val="000000"/>
                </a:solidFill>
              </a:rPr>
              <a:t>SimulationName</a:t>
            </a:r>
            <a:r>
              <a:rPr lang="en-US" sz="3500" dirty="0">
                <a:solidFill>
                  <a:srgbClr val="000000"/>
                </a:solidFill>
              </a:rPr>
              <a:t>;  //!&lt; -- Identifier for Sim</a:t>
            </a:r>
          </a:p>
          <a:p>
            <a:pPr marL="571500" indent="-571500">
              <a:buFont typeface="Arial" panose="020B0604020202020204" pitchFamily="34" charset="0"/>
              <a:buChar char="•"/>
            </a:pPr>
            <a:r>
              <a:rPr lang="en-US" sz="3500" dirty="0">
                <a:solidFill>
                  <a:srgbClr val="000000"/>
                </a:solidFill>
              </a:rPr>
              <a:t>Unint64_t </a:t>
            </a:r>
            <a:r>
              <a:rPr lang="en-US" sz="3500" dirty="0" err="1">
                <a:solidFill>
                  <a:srgbClr val="000000"/>
                </a:solidFill>
              </a:rPr>
              <a:t>CurrentNanos</a:t>
            </a:r>
            <a:r>
              <a:rPr lang="en-US" sz="3500" dirty="0">
                <a:solidFill>
                  <a:srgbClr val="000000"/>
                </a:solidFill>
              </a:rPr>
              <a:t>;  //!&lt;[ns] Current sim time</a:t>
            </a:r>
          </a:p>
          <a:p>
            <a:pPr marL="571500" indent="-571500">
              <a:buFont typeface="Arial" panose="020B0604020202020204" pitchFamily="34" charset="0"/>
              <a:buChar char="•"/>
            </a:pPr>
            <a:r>
              <a:rPr lang="en-US" sz="3500" dirty="0">
                <a:solidFill>
                  <a:srgbClr val="000000"/>
                </a:solidFill>
              </a:rPr>
              <a:t>Uint64_t </a:t>
            </a:r>
            <a:r>
              <a:rPr lang="en-US" sz="3500" dirty="0" err="1">
                <a:solidFill>
                  <a:srgbClr val="000000"/>
                </a:solidFill>
              </a:rPr>
              <a:t>NextTaskTime</a:t>
            </a:r>
            <a:r>
              <a:rPr lang="en-US" sz="3500" dirty="0">
                <a:solidFill>
                  <a:srgbClr val="000000"/>
                </a:solidFill>
              </a:rPr>
              <a:t>; //!&lt; time for the next Task</a:t>
            </a:r>
          </a:p>
          <a:p>
            <a:pPr marL="571500" indent="-571500">
              <a:buFont typeface="Arial" panose="020B0604020202020204" pitchFamily="34" charset="0"/>
              <a:buChar char="•"/>
            </a:pPr>
            <a:r>
              <a:rPr lang="en-US" sz="3500" dirty="0">
                <a:solidFill>
                  <a:srgbClr val="000000"/>
                </a:solidFill>
              </a:rPr>
              <a:t>Int64_t </a:t>
            </a:r>
            <a:r>
              <a:rPr lang="en-US" sz="3500" dirty="0" err="1">
                <a:solidFill>
                  <a:srgbClr val="000000"/>
                </a:solidFill>
              </a:rPr>
              <a:t>nextProcPriority</a:t>
            </a:r>
            <a:r>
              <a:rPr lang="en-US" sz="3500" dirty="0">
                <a:solidFill>
                  <a:srgbClr val="000000"/>
                </a:solidFill>
              </a:rPr>
              <a:t>;  //!&lt; [-] Priority level for the next process</a:t>
            </a:r>
          </a:p>
          <a:p>
            <a:pPr marL="571500" indent="-571500">
              <a:buFont typeface="Arial" panose="020B0604020202020204" pitchFamily="34" charset="0"/>
              <a:buChar char="•"/>
            </a:pPr>
            <a:r>
              <a:rPr lang="en-US" sz="3500" dirty="0" err="1">
                <a:solidFill>
                  <a:srgbClr val="000000"/>
                </a:solidFill>
              </a:rPr>
              <a:t>messageLogger</a:t>
            </a:r>
            <a:r>
              <a:rPr lang="en-US" sz="3500" dirty="0">
                <a:solidFill>
                  <a:srgbClr val="000000"/>
                </a:solidFill>
              </a:rPr>
              <a:t> </a:t>
            </a:r>
            <a:r>
              <a:rPr lang="en-US" sz="3500" dirty="0" err="1">
                <a:solidFill>
                  <a:srgbClr val="000000"/>
                </a:solidFill>
              </a:rPr>
              <a:t>messageLogs</a:t>
            </a:r>
            <a:r>
              <a:rPr lang="en-US" sz="3500" dirty="0">
                <a:solidFill>
                  <a:srgbClr val="000000"/>
                </a:solidFill>
              </a:rPr>
              <a:t>;  //!&lt; -- Message log data</a:t>
            </a:r>
          </a:p>
          <a:p>
            <a:pPr marL="571500" indent="-571500">
              <a:buFont typeface="Arial" panose="020B0604020202020204" pitchFamily="34" charset="0"/>
              <a:buChar char="•"/>
            </a:pPr>
            <a:endParaRPr lang="en-US" sz="3500" b="1" dirty="0">
              <a:solidFill>
                <a:srgbClr val="000000"/>
              </a:solidFill>
            </a:endParaRPr>
          </a:p>
          <a:p>
            <a:pPr marL="571500" indent="-571500">
              <a:buFont typeface="Arial" panose="020B0604020202020204" pitchFamily="34" charset="0"/>
              <a:buChar char="•"/>
            </a:pPr>
            <a:endParaRPr kumimoji="0" lang="en-US" sz="3500" b="1"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endParaRPr>
          </a:p>
        </p:txBody>
      </p:sp>
    </p:spTree>
    <p:extLst>
      <p:ext uri="{BB962C8B-B14F-4D97-AF65-F5344CB8AC3E}">
        <p14:creationId xmlns:p14="http://schemas.microsoft.com/office/powerpoint/2010/main" val="1859795520"/>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 name="AuroraBorealis.jpg" descr="AuroraBorealis.jpg"/>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a:xfrm>
            <a:off x="-72414" y="-2019641"/>
            <a:ext cx="24508404" cy="3896251"/>
          </a:xfrm>
          <a:prstGeom prst="rect">
            <a:avLst/>
          </a:prstGeom>
          <a:ln w="12700">
            <a:solidFill>
              <a:srgbClr val="000000"/>
            </a:solidFill>
            <a:miter lim="400000"/>
          </a:ln>
          <a:effectLst>
            <a:reflection stA="50000" endPos="40000" dir="5400000" sy="-100000" algn="bl" rotWithShape="0"/>
          </a:effectLst>
        </p:spPr>
      </p:pic>
      <p:sp>
        <p:nvSpPr>
          <p:cNvPr id="101" name="Title + Bullet Point Slides"/>
          <p:cNvSpPr txBox="1">
            <a:spLocks noGrp="1"/>
          </p:cNvSpPr>
          <p:nvPr>
            <p:ph type="title"/>
          </p:nvPr>
        </p:nvSpPr>
        <p:spPr>
          <a:prstGeom prst="rect">
            <a:avLst/>
          </a:prstGeom>
        </p:spPr>
        <p:txBody>
          <a:bodyPr/>
          <a:lstStyle/>
          <a:p>
            <a:r>
              <a:rPr lang="en-US" dirty="0"/>
              <a:t>Overview	</a:t>
            </a:r>
            <a:endParaRPr dirty="0"/>
          </a:p>
        </p:txBody>
      </p:sp>
      <p:sp>
        <p:nvSpPr>
          <p:cNvPr id="102" name="text bullet"/>
          <p:cNvSpPr txBox="1">
            <a:spLocks noGrp="1"/>
          </p:cNvSpPr>
          <p:nvPr>
            <p:ph type="body" idx="1"/>
          </p:nvPr>
        </p:nvSpPr>
        <p:spPr>
          <a:prstGeom prst="rect">
            <a:avLst/>
          </a:prstGeom>
        </p:spPr>
        <p:txBody>
          <a:bodyPr/>
          <a:lstStyle/>
          <a:p>
            <a:r>
              <a:rPr lang="en-US" dirty="0"/>
              <a:t>Sim structure</a:t>
            </a:r>
          </a:p>
          <a:p>
            <a:r>
              <a:rPr lang="en-US" dirty="0"/>
              <a:t>Message Structure</a:t>
            </a:r>
          </a:p>
          <a:p>
            <a:r>
              <a:rPr lang="en-US" dirty="0"/>
              <a:t>Lots of details</a:t>
            </a:r>
            <a:endParaRPr dirty="0"/>
          </a:p>
        </p:txBody>
      </p:sp>
      <p:sp>
        <p:nvSpPr>
          <p:cNvPr id="103" name="Slide Number"/>
          <p:cNvSpPr txBox="1">
            <a:spLocks noGrp="1"/>
          </p:cNvSpPr>
          <p:nvPr>
            <p:ph type="sldNum" sz="quarter" idx="2"/>
          </p:nvPr>
        </p:nvSpPr>
        <p:spPr>
          <a:xfrm>
            <a:off x="23397676" y="12961619"/>
            <a:ext cx="276962" cy="410160"/>
          </a:xfrm>
          <a:prstGeom prst="rect">
            <a:avLst/>
          </a:prstGeom>
          <a:extLst>
            <a:ext uri="{C572A759-6A51-4108-AA02-DFA0A04FC94B}">
              <ma14:wrappingTextBoxFlag xmlns:ma14="http://schemas.microsoft.com/office/mac/drawingml/2011/main" xmlns="" val="1"/>
            </a:ext>
          </a:extLst>
        </p:spPr>
        <p:txBody>
          <a:bodyPr>
            <a:normAutofit lnSpcReduction="10000"/>
          </a:bodyPr>
          <a:lstStyle/>
          <a:p>
            <a:fld id="{86CB4B4D-7CA3-9044-876B-883B54F8677D}" type="slidenum">
              <a:t>2</a:t>
            </a:fld>
            <a:endParaRPr/>
          </a:p>
        </p:txBody>
      </p:sp>
      <p:pic>
        <p:nvPicPr>
          <p:cNvPr id="104" name="Image" descr="Image"/>
          <p:cNvPicPr>
            <a:picLocks noChangeAspect="1"/>
          </p:cNvPicPr>
          <p:nvPr/>
        </p:nvPicPr>
        <p:blipFill>
          <a:blip r:embed="rId3"/>
          <a:stretch>
            <a:fillRect/>
          </a:stretch>
        </p:blipFill>
        <p:spPr>
          <a:xfrm>
            <a:off x="21256304" y="141169"/>
            <a:ext cx="2521263" cy="1583065"/>
          </a:xfrm>
          <a:prstGeom prst="rect">
            <a:avLst/>
          </a:prstGeom>
          <a:ln w="12700">
            <a:miter lim="400000"/>
          </a:ln>
        </p:spPr>
      </p:pic>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EFCDC-E216-A84F-846E-0C63BA8D2674}"/>
              </a:ext>
            </a:extLst>
          </p:cNvPr>
          <p:cNvSpPr>
            <a:spLocks noGrp="1"/>
          </p:cNvSpPr>
          <p:nvPr>
            <p:ph type="title"/>
          </p:nvPr>
        </p:nvSpPr>
        <p:spPr/>
        <p:txBody>
          <a:bodyPr/>
          <a:lstStyle/>
          <a:p>
            <a:r>
              <a:rPr lang="en-US" dirty="0"/>
              <a:t>What does a </a:t>
            </a:r>
            <a:r>
              <a:rPr lang="en-US" dirty="0" err="1"/>
              <a:t>SimModel</a:t>
            </a:r>
            <a:r>
              <a:rPr lang="en-US" dirty="0"/>
              <a:t>() do?</a:t>
            </a:r>
          </a:p>
        </p:txBody>
      </p:sp>
      <p:sp>
        <p:nvSpPr>
          <p:cNvPr id="4" name="Rectangle 3">
            <a:extLst>
              <a:ext uri="{FF2B5EF4-FFF2-40B4-BE49-F238E27FC236}">
                <a16:creationId xmlns:a16="http://schemas.microsoft.com/office/drawing/2014/main" id="{A5E6EB00-AD15-5042-BF9C-39834C893C57}"/>
              </a:ext>
            </a:extLst>
          </p:cNvPr>
          <p:cNvSpPr>
            <a:spLocks/>
          </p:cNvSpPr>
          <p:nvPr/>
        </p:nvSpPr>
        <p:spPr>
          <a:xfrm>
            <a:off x="1130270" y="2193478"/>
            <a:ext cx="14278708" cy="5864672"/>
          </a:xfrm>
          <a:prstGeom prst="rect">
            <a:avLst/>
          </a:prstGeom>
          <a:noFill/>
          <a:ln w="76200">
            <a:solidFill>
              <a:schemeClr val="tx1"/>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68580" tIns="68580" rIns="68580" bIns="68580" numCol="1" spcCol="38100" rtlCol="0" anchor="ctr">
            <a:spAutoFit/>
          </a:bodyPr>
          <a:lstStyle/>
          <a:p>
            <a:pPr marL="0" marR="0" indent="0" algn="ctr" defTabSz="822960" rtl="0" fontAlgn="auto" latinLnBrk="0" hangingPunct="0">
              <a:lnSpc>
                <a:spcPct val="100000"/>
              </a:lnSpc>
              <a:spcBef>
                <a:spcPts val="0"/>
              </a:spcBef>
              <a:spcAft>
                <a:spcPts val="0"/>
              </a:spcAft>
              <a:buClrTx/>
              <a:buSzTx/>
              <a:buFontTx/>
              <a:buNone/>
              <a:tabLst/>
            </a:pPr>
            <a:endParaRPr kumimoji="0" lang="en-US" sz="5000" b="0" i="0" u="none" strike="noStrike" cap="none" spc="0" normalizeH="0" baseline="0">
              <a:ln>
                <a:noFill/>
              </a:ln>
              <a:solidFill>
                <a:srgbClr val="000000"/>
              </a:solidFill>
              <a:effectLst/>
              <a:uFillTx/>
              <a:latin typeface="Helvetica Neue Light"/>
              <a:ea typeface="Helvetica Neue Light"/>
              <a:cs typeface="Helvetica Neue Light"/>
              <a:sym typeface="Helvetica Neue Light"/>
            </a:endParaRPr>
          </a:p>
        </p:txBody>
      </p:sp>
      <p:sp>
        <p:nvSpPr>
          <p:cNvPr id="5" name="TextBox 4">
            <a:extLst>
              <a:ext uri="{FF2B5EF4-FFF2-40B4-BE49-F238E27FC236}">
                <a16:creationId xmlns:a16="http://schemas.microsoft.com/office/drawing/2014/main" id="{2ADAA631-968A-1D40-A147-B183D51C1C6B}"/>
              </a:ext>
            </a:extLst>
          </p:cNvPr>
          <p:cNvSpPr txBox="1"/>
          <p:nvPr/>
        </p:nvSpPr>
        <p:spPr>
          <a:xfrm>
            <a:off x="16783050" y="2955058"/>
            <a:ext cx="5309465" cy="215443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91439" tIns="91439" rIns="91439" bIns="91439" numCol="1" spcCol="38100" rtlCol="0" anchor="ctr">
            <a:spAutoFit/>
          </a:bodyPr>
          <a:lstStyle/>
          <a:p>
            <a:r>
              <a:rPr lang="en-US" dirty="0"/>
              <a:t>Create a </a:t>
            </a:r>
            <a:r>
              <a:rPr lang="en-US" dirty="0" err="1"/>
              <a:t>SimModel</a:t>
            </a:r>
            <a:r>
              <a:rPr lang="en-US" dirty="0"/>
              <a:t>() and set:</a:t>
            </a:r>
            <a:br>
              <a:rPr lang="en-US" dirty="0"/>
            </a:br>
            <a:r>
              <a:rPr lang="en-US" b="1" dirty="0"/>
              <a:t>this</a:t>
            </a:r>
            <a:r>
              <a:rPr lang="en-US" dirty="0"/>
              <a:t>-&gt;</a:t>
            </a:r>
            <a:r>
              <a:rPr lang="en-US" dirty="0" err="1"/>
              <a:t>CurrentNanos</a:t>
            </a:r>
            <a:r>
              <a:rPr lang="en-US" dirty="0"/>
              <a:t> = 0;</a:t>
            </a:r>
            <a:br>
              <a:rPr lang="en-US" dirty="0"/>
            </a:br>
            <a:r>
              <a:rPr lang="en-US" b="1" dirty="0"/>
              <a:t>this</a:t>
            </a:r>
            <a:r>
              <a:rPr lang="en-US" dirty="0"/>
              <a:t>-&gt;</a:t>
            </a:r>
            <a:r>
              <a:rPr lang="en-US" dirty="0" err="1"/>
              <a:t>NextTaskTime</a:t>
            </a:r>
            <a:r>
              <a:rPr lang="en-US" dirty="0"/>
              <a:t> = 0;</a:t>
            </a:r>
            <a:br>
              <a:rPr lang="en-US" dirty="0"/>
            </a:br>
            <a:r>
              <a:rPr lang="en-US" b="1" dirty="0"/>
              <a:t>this</a:t>
            </a:r>
            <a:r>
              <a:rPr lang="en-US" dirty="0"/>
              <a:t>-&gt;</a:t>
            </a:r>
            <a:r>
              <a:rPr lang="en-US" dirty="0" err="1"/>
              <a:t>nextProcPriority</a:t>
            </a:r>
            <a:r>
              <a:rPr lang="en-US" dirty="0"/>
              <a:t> = -1;</a:t>
            </a:r>
            <a:endParaRPr kumimoji="0" lang="en-US" sz="3200" b="0" i="0" u="none" strike="noStrike" cap="none" spc="0" normalizeH="0" baseline="0" dirty="0">
              <a:ln>
                <a:noFill/>
              </a:ln>
              <a:solidFill>
                <a:srgbClr val="515151"/>
              </a:solidFill>
              <a:effectLst/>
              <a:uFillTx/>
              <a:latin typeface="Helvetica Neue Light"/>
              <a:ea typeface="Helvetica Neue Light"/>
              <a:cs typeface="Helvetica Neue Light"/>
              <a:sym typeface="Helvetica Neue Light"/>
            </a:endParaRPr>
          </a:p>
        </p:txBody>
      </p:sp>
      <p:cxnSp>
        <p:nvCxnSpPr>
          <p:cNvPr id="6" name="Straight Arrow Connector 5">
            <a:extLst>
              <a:ext uri="{FF2B5EF4-FFF2-40B4-BE49-F238E27FC236}">
                <a16:creationId xmlns:a16="http://schemas.microsoft.com/office/drawing/2014/main" id="{1F75160B-10DB-B14F-A0EB-4D6D4547B096}"/>
              </a:ext>
            </a:extLst>
          </p:cNvPr>
          <p:cNvCxnSpPr>
            <a:cxnSpLocks/>
          </p:cNvCxnSpPr>
          <p:nvPr/>
        </p:nvCxnSpPr>
        <p:spPr>
          <a:xfrm flipH="1">
            <a:off x="11070771" y="3302447"/>
            <a:ext cx="5331279" cy="0"/>
          </a:xfrm>
          <a:prstGeom prst="straightConnector1">
            <a:avLst/>
          </a:prstGeom>
          <a:noFill/>
          <a:ln w="762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8" name="Rectangle 7">
            <a:extLst>
              <a:ext uri="{FF2B5EF4-FFF2-40B4-BE49-F238E27FC236}">
                <a16:creationId xmlns:a16="http://schemas.microsoft.com/office/drawing/2014/main" id="{0DA40D21-672B-E04A-8223-D23AB6E8CC1C}"/>
              </a:ext>
            </a:extLst>
          </p:cNvPr>
          <p:cNvSpPr/>
          <p:nvPr/>
        </p:nvSpPr>
        <p:spPr>
          <a:xfrm>
            <a:off x="1130270" y="2193478"/>
            <a:ext cx="14278708" cy="10741402"/>
          </a:xfrm>
          <a:prstGeom prst="rect">
            <a:avLst/>
          </a:prstGeom>
          <a:solidFill>
            <a:srgbClr val="C9B37C">
              <a:alpha val="50000"/>
            </a:srgbClr>
          </a:solidFill>
          <a:ln w="12700"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8580" tIns="68580" rIns="68580" bIns="68580" numCol="1" spcCol="38100" rtlCol="0" anchor="ctr">
            <a:spAutoFit/>
          </a:bodyPr>
          <a:lstStyle/>
          <a:p>
            <a:r>
              <a:rPr kumimoji="0" lang="en-US" sz="4000" b="0" i="0" u="none" strike="noStrike" cap="none" spc="0" normalizeH="0" baseline="0" dirty="0" err="1">
                <a:ln>
                  <a:noFill/>
                </a:ln>
                <a:solidFill>
                  <a:srgbClr val="000000"/>
                </a:solidFill>
                <a:effectLst/>
                <a:uFillTx/>
                <a:latin typeface="Helvetica Neue Light"/>
                <a:ea typeface="Helvetica Neue Light"/>
                <a:cs typeface="Helvetica Neue Light"/>
                <a:sym typeface="Helvetica Neue Light"/>
              </a:rPr>
              <a:t>SimModel</a:t>
            </a:r>
            <a:r>
              <a:rPr kumimoji="0" lang="en-US" sz="40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rPr>
              <a:t>():</a:t>
            </a:r>
          </a:p>
          <a:p>
            <a:pPr marL="571500" indent="-571500">
              <a:buFont typeface="Arial" panose="020B0604020202020204" pitchFamily="34" charset="0"/>
              <a:buChar char="•"/>
            </a:pPr>
            <a:r>
              <a:rPr lang="en-US" sz="3900" dirty="0" err="1">
                <a:solidFill>
                  <a:srgbClr val="000000"/>
                </a:solidFill>
              </a:rPr>
              <a:t>SimModel</a:t>
            </a:r>
            <a:r>
              <a:rPr lang="en-US" sz="3900" dirty="0">
                <a:solidFill>
                  <a:srgbClr val="000000"/>
                </a:solidFill>
              </a:rPr>
              <a:t>() //!&lt; The </a:t>
            </a:r>
            <a:r>
              <a:rPr lang="en-US" sz="3900" dirty="0" err="1">
                <a:solidFill>
                  <a:srgbClr val="000000"/>
                </a:solidFill>
              </a:rPr>
              <a:t>SimModel</a:t>
            </a:r>
            <a:r>
              <a:rPr lang="en-US" sz="3900" dirty="0">
                <a:solidFill>
                  <a:srgbClr val="000000"/>
                </a:solidFill>
              </a:rPr>
              <a:t> constructor</a:t>
            </a:r>
          </a:p>
          <a:p>
            <a:pPr marL="571500" indent="-571500">
              <a:buFont typeface="Arial" panose="020B0604020202020204" pitchFamily="34" charset="0"/>
              <a:buChar char="•"/>
            </a:pPr>
            <a:r>
              <a:rPr kumimoji="0" lang="en-US" sz="39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rPr>
              <a:t>~</a:t>
            </a:r>
            <a:r>
              <a:rPr kumimoji="0" lang="en-US" sz="3900" b="0" i="0" u="none" strike="noStrike" cap="none" spc="0" normalizeH="0" baseline="0" dirty="0" err="1">
                <a:ln>
                  <a:noFill/>
                </a:ln>
                <a:solidFill>
                  <a:srgbClr val="000000"/>
                </a:solidFill>
                <a:effectLst/>
                <a:uFillTx/>
                <a:latin typeface="Helvetica Neue Light"/>
                <a:ea typeface="Helvetica Neue Light"/>
                <a:cs typeface="Helvetica Neue Light"/>
                <a:sym typeface="Helvetica Neue Light"/>
              </a:rPr>
              <a:t>SimModel</a:t>
            </a:r>
            <a:r>
              <a:rPr kumimoji="0" lang="en-US" sz="39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rPr>
              <a:t>(), //!&lt; </a:t>
            </a:r>
            <a:r>
              <a:rPr kumimoji="0" lang="en-US" sz="3900" b="0" i="0" u="none" strike="noStrike" cap="none" spc="0" normalizeH="0" baseline="0" dirty="0" err="1">
                <a:ln>
                  <a:noFill/>
                </a:ln>
                <a:solidFill>
                  <a:srgbClr val="000000"/>
                </a:solidFill>
                <a:effectLst/>
                <a:uFillTx/>
                <a:latin typeface="Helvetica Neue Light"/>
                <a:ea typeface="Helvetica Neue Light"/>
                <a:cs typeface="Helvetica Neue Light"/>
                <a:sym typeface="Helvetica Neue Light"/>
              </a:rPr>
              <a:t>SimModel</a:t>
            </a:r>
            <a:r>
              <a:rPr kumimoji="0" lang="en-US" sz="39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rPr>
              <a:t> destructor</a:t>
            </a:r>
          </a:p>
          <a:p>
            <a:pPr marL="571500" indent="-571500">
              <a:buFont typeface="Arial" panose="020B0604020202020204" pitchFamily="34" charset="0"/>
              <a:buChar char="•"/>
            </a:pPr>
            <a:r>
              <a:rPr lang="en-US" sz="3900" b="1" dirty="0">
                <a:solidFill>
                  <a:srgbClr val="000000"/>
                </a:solidFill>
              </a:rPr>
              <a:t>void</a:t>
            </a:r>
            <a:r>
              <a:rPr lang="en-US" sz="3900" dirty="0">
                <a:solidFill>
                  <a:srgbClr val="000000"/>
                </a:solidFill>
              </a:rPr>
              <a:t> </a:t>
            </a:r>
            <a:r>
              <a:rPr lang="en-US" sz="3900" dirty="0" err="1">
                <a:solidFill>
                  <a:srgbClr val="000000"/>
                </a:solidFill>
              </a:rPr>
              <a:t>crossInitSimulation</a:t>
            </a:r>
            <a:r>
              <a:rPr lang="en-US" sz="3900" dirty="0">
                <a:solidFill>
                  <a:srgbClr val="000000"/>
                </a:solidFill>
              </a:rPr>
              <a:t>();  //!&lt; </a:t>
            </a:r>
            <a:r>
              <a:rPr lang="en-US" sz="3500" dirty="0">
                <a:solidFill>
                  <a:srgbClr val="000000"/>
                </a:solidFill>
              </a:rPr>
              <a:t>Method to initialize all added Tasks</a:t>
            </a:r>
          </a:p>
          <a:p>
            <a:pPr marL="571500" indent="-571500">
              <a:buFont typeface="Arial" panose="020B0604020202020204" pitchFamily="34" charset="0"/>
              <a:buChar char="•"/>
            </a:pPr>
            <a:r>
              <a:rPr lang="en-US" sz="3900" b="1" dirty="0">
                <a:solidFill>
                  <a:srgbClr val="000000"/>
                </a:solidFill>
              </a:rPr>
              <a:t>void </a:t>
            </a:r>
            <a:r>
              <a:rPr lang="en-US" sz="3900" dirty="0" err="1">
                <a:solidFill>
                  <a:srgbClr val="000000"/>
                </a:solidFill>
              </a:rPr>
              <a:t>resetInitSimulation</a:t>
            </a:r>
            <a:r>
              <a:rPr lang="en-US" sz="3900" dirty="0">
                <a:solidFill>
                  <a:srgbClr val="000000"/>
                </a:solidFill>
              </a:rPr>
              <a:t>();  //!&lt; Method to reset all added tasks</a:t>
            </a:r>
            <a:r>
              <a:rPr lang="en-US" sz="3900" b="1" dirty="0">
                <a:solidFill>
                  <a:srgbClr val="000000"/>
                </a:solidFill>
              </a:rPr>
              <a:t> </a:t>
            </a:r>
            <a:r>
              <a:rPr lang="en-US" sz="3900" dirty="0">
                <a:solidFill>
                  <a:srgbClr val="000000"/>
                </a:solidFill>
              </a:rPr>
              <a:t> </a:t>
            </a:r>
          </a:p>
          <a:p>
            <a:pPr marL="571500" indent="-571500">
              <a:buFont typeface="Arial" panose="020B0604020202020204" pitchFamily="34" charset="0"/>
              <a:buChar char="•"/>
            </a:pPr>
            <a:r>
              <a:rPr lang="en-US" sz="3900" b="1" dirty="0">
                <a:solidFill>
                  <a:srgbClr val="000000"/>
                </a:solidFill>
              </a:rPr>
              <a:t>void </a:t>
            </a:r>
            <a:r>
              <a:rPr lang="en-US" sz="3900" dirty="0" err="1">
                <a:solidFill>
                  <a:srgbClr val="000000"/>
                </a:solidFill>
              </a:rPr>
              <a:t>StepUntilStop</a:t>
            </a:r>
            <a:r>
              <a:rPr lang="en-US" sz="3900" dirty="0">
                <a:solidFill>
                  <a:srgbClr val="000000"/>
                </a:solidFill>
              </a:rPr>
              <a:t>(uint64_t </a:t>
            </a:r>
            <a:r>
              <a:rPr lang="en-US" sz="3900" dirty="0" err="1">
                <a:solidFill>
                  <a:srgbClr val="000000"/>
                </a:solidFill>
              </a:rPr>
              <a:t>SimStopTime</a:t>
            </a:r>
            <a:r>
              <a:rPr lang="en-US" sz="3900" dirty="0">
                <a:solidFill>
                  <a:srgbClr val="000000"/>
                </a:solidFill>
              </a:rPr>
              <a:t>, int64_t </a:t>
            </a:r>
            <a:r>
              <a:rPr lang="en-US" sz="3900" dirty="0" err="1">
                <a:solidFill>
                  <a:srgbClr val="000000"/>
                </a:solidFill>
              </a:rPr>
              <a:t>stopPri</a:t>
            </a:r>
            <a:r>
              <a:rPr lang="en-US" sz="3900" dirty="0">
                <a:solidFill>
                  <a:srgbClr val="000000"/>
                </a:solidFill>
              </a:rPr>
              <a:t>); </a:t>
            </a:r>
            <a:r>
              <a:rPr lang="en-US" sz="3500" dirty="0">
                <a:solidFill>
                  <a:srgbClr val="000000"/>
                </a:solidFill>
              </a:rPr>
              <a:t>//!&lt; Step simulation until </a:t>
            </a:r>
            <a:r>
              <a:rPr lang="en-US" sz="3500" dirty="0" err="1">
                <a:solidFill>
                  <a:srgbClr val="000000"/>
                </a:solidFill>
              </a:rPr>
              <a:t>SimStopTime</a:t>
            </a:r>
            <a:r>
              <a:rPr lang="en-US" sz="3500" dirty="0">
                <a:solidFill>
                  <a:srgbClr val="000000"/>
                </a:solidFill>
              </a:rPr>
              <a:t> is reached</a:t>
            </a:r>
          </a:p>
          <a:p>
            <a:pPr marL="571500" indent="-571500">
              <a:buFont typeface="Arial" panose="020B0604020202020204" pitchFamily="34" charset="0"/>
              <a:buChar char="•"/>
            </a:pPr>
            <a:r>
              <a:rPr lang="en-US" sz="3900" b="1" dirty="0">
                <a:solidFill>
                  <a:srgbClr val="000000"/>
                </a:solidFill>
              </a:rPr>
              <a:t>void </a:t>
            </a:r>
            <a:r>
              <a:rPr lang="en-US" sz="3900" dirty="0" err="1">
                <a:solidFill>
                  <a:srgbClr val="000000"/>
                </a:solidFill>
              </a:rPr>
              <a:t>SinglestepProcesses</a:t>
            </a:r>
            <a:r>
              <a:rPr lang="en-US" sz="3900" dirty="0">
                <a:solidFill>
                  <a:srgbClr val="000000"/>
                </a:solidFill>
              </a:rPr>
              <a:t>(int64_t </a:t>
            </a:r>
            <a:r>
              <a:rPr lang="en-US" sz="3900" dirty="0" err="1">
                <a:solidFill>
                  <a:srgbClr val="000000"/>
                </a:solidFill>
              </a:rPr>
              <a:t>stopPri</a:t>
            </a:r>
            <a:r>
              <a:rPr lang="en-US" sz="3900" dirty="0">
                <a:solidFill>
                  <a:srgbClr val="000000"/>
                </a:solidFill>
              </a:rPr>
              <a:t>=-1); //!&lt; </a:t>
            </a:r>
            <a:r>
              <a:rPr lang="en-US" sz="3500" dirty="0">
                <a:solidFill>
                  <a:srgbClr val="000000"/>
                </a:solidFill>
              </a:rPr>
              <a:t>Step only the next Task in the simulation</a:t>
            </a:r>
            <a:r>
              <a:rPr lang="en-US" sz="3500" b="1" dirty="0">
                <a:solidFill>
                  <a:srgbClr val="000000"/>
                </a:solidFill>
              </a:rPr>
              <a:t> </a:t>
            </a:r>
            <a:r>
              <a:rPr lang="en-US" sz="3500" dirty="0">
                <a:solidFill>
                  <a:srgbClr val="000000"/>
                </a:solidFill>
              </a:rPr>
              <a:t> </a:t>
            </a:r>
          </a:p>
          <a:p>
            <a:pPr marL="571500" indent="-571500">
              <a:buFont typeface="Arial" panose="020B0604020202020204" pitchFamily="34" charset="0"/>
              <a:buChar char="•"/>
            </a:pPr>
            <a:r>
              <a:rPr lang="en-US" sz="3000" dirty="0">
                <a:solidFill>
                  <a:srgbClr val="000000"/>
                </a:solidFill>
              </a:rPr>
              <a:t>…A bunch of messaging methods we’ll get to later…</a:t>
            </a:r>
          </a:p>
          <a:p>
            <a:pPr marL="571500" indent="-571500">
              <a:buFont typeface="Arial" panose="020B0604020202020204" pitchFamily="34" charset="0"/>
              <a:buChar char="•"/>
            </a:pPr>
            <a:r>
              <a:rPr lang="en-US" sz="3500" dirty="0" err="1">
                <a:solidFill>
                  <a:srgbClr val="000000"/>
                </a:solidFill>
              </a:rPr>
              <a:t>std</a:t>
            </a:r>
            <a:r>
              <a:rPr lang="en-US" sz="3500" dirty="0">
                <a:solidFill>
                  <a:srgbClr val="000000"/>
                </a:solidFill>
              </a:rPr>
              <a:t>::vector&lt;</a:t>
            </a:r>
            <a:r>
              <a:rPr lang="en-US" sz="3500" dirty="0" err="1">
                <a:solidFill>
                  <a:srgbClr val="000000"/>
                </a:solidFill>
              </a:rPr>
              <a:t>SysProcess</a:t>
            </a:r>
            <a:r>
              <a:rPr lang="en-US" sz="3500" dirty="0">
                <a:solidFill>
                  <a:srgbClr val="000000"/>
                </a:solidFill>
              </a:rPr>
              <a:t> *&gt; </a:t>
            </a:r>
            <a:r>
              <a:rPr lang="en-US" sz="3500" dirty="0" err="1">
                <a:solidFill>
                  <a:srgbClr val="000000"/>
                </a:solidFill>
              </a:rPr>
              <a:t>processList</a:t>
            </a:r>
            <a:r>
              <a:rPr lang="en-US" sz="3500" dirty="0">
                <a:solidFill>
                  <a:srgbClr val="000000"/>
                </a:solidFill>
              </a:rPr>
              <a:t>;  //!&lt; –List of processes we’ve created</a:t>
            </a:r>
          </a:p>
          <a:p>
            <a:pPr marL="571500" indent="-571500">
              <a:buFont typeface="Arial" panose="020B0604020202020204" pitchFamily="34" charset="0"/>
              <a:buChar char="•"/>
            </a:pPr>
            <a:r>
              <a:rPr lang="en-US" sz="3500" dirty="0" err="1">
                <a:solidFill>
                  <a:srgbClr val="000000"/>
                </a:solidFill>
              </a:rPr>
              <a:t>std</a:t>
            </a:r>
            <a:r>
              <a:rPr lang="en-US" sz="3500" dirty="0">
                <a:solidFill>
                  <a:srgbClr val="000000"/>
                </a:solidFill>
              </a:rPr>
              <a:t>::string </a:t>
            </a:r>
            <a:r>
              <a:rPr lang="en-US" sz="3500" dirty="0" err="1">
                <a:solidFill>
                  <a:srgbClr val="000000"/>
                </a:solidFill>
              </a:rPr>
              <a:t>SimulationName</a:t>
            </a:r>
            <a:r>
              <a:rPr lang="en-US" sz="3500" dirty="0">
                <a:solidFill>
                  <a:srgbClr val="000000"/>
                </a:solidFill>
              </a:rPr>
              <a:t>;  //!&lt; -- Identifier for Sim</a:t>
            </a:r>
          </a:p>
          <a:p>
            <a:pPr marL="571500" indent="-571500">
              <a:buFont typeface="Arial" panose="020B0604020202020204" pitchFamily="34" charset="0"/>
              <a:buChar char="•"/>
            </a:pPr>
            <a:r>
              <a:rPr lang="en-US" sz="3500" dirty="0">
                <a:solidFill>
                  <a:srgbClr val="000000"/>
                </a:solidFill>
              </a:rPr>
              <a:t>Unint64_t </a:t>
            </a:r>
            <a:r>
              <a:rPr lang="en-US" sz="3500" dirty="0" err="1">
                <a:solidFill>
                  <a:srgbClr val="000000"/>
                </a:solidFill>
              </a:rPr>
              <a:t>CurrentNanos</a:t>
            </a:r>
            <a:r>
              <a:rPr lang="en-US" sz="3500" dirty="0">
                <a:solidFill>
                  <a:srgbClr val="000000"/>
                </a:solidFill>
              </a:rPr>
              <a:t>;  //!&lt;[ns] Current sim time</a:t>
            </a:r>
          </a:p>
          <a:p>
            <a:pPr marL="571500" indent="-571500">
              <a:buFont typeface="Arial" panose="020B0604020202020204" pitchFamily="34" charset="0"/>
              <a:buChar char="•"/>
            </a:pPr>
            <a:r>
              <a:rPr lang="en-US" sz="3500" dirty="0">
                <a:solidFill>
                  <a:srgbClr val="000000"/>
                </a:solidFill>
              </a:rPr>
              <a:t>Uint64_t </a:t>
            </a:r>
            <a:r>
              <a:rPr lang="en-US" sz="3500" dirty="0" err="1">
                <a:solidFill>
                  <a:srgbClr val="000000"/>
                </a:solidFill>
              </a:rPr>
              <a:t>NextTaskTime</a:t>
            </a:r>
            <a:r>
              <a:rPr lang="en-US" sz="3500" dirty="0">
                <a:solidFill>
                  <a:srgbClr val="000000"/>
                </a:solidFill>
              </a:rPr>
              <a:t>; //!&lt; time for the next Task</a:t>
            </a:r>
          </a:p>
          <a:p>
            <a:pPr marL="571500" indent="-571500">
              <a:buFont typeface="Arial" panose="020B0604020202020204" pitchFamily="34" charset="0"/>
              <a:buChar char="•"/>
            </a:pPr>
            <a:r>
              <a:rPr lang="en-US" sz="3500" dirty="0">
                <a:solidFill>
                  <a:srgbClr val="000000"/>
                </a:solidFill>
              </a:rPr>
              <a:t>Int64_t </a:t>
            </a:r>
            <a:r>
              <a:rPr lang="en-US" sz="3500" dirty="0" err="1">
                <a:solidFill>
                  <a:srgbClr val="000000"/>
                </a:solidFill>
              </a:rPr>
              <a:t>nextProcPriority</a:t>
            </a:r>
            <a:r>
              <a:rPr lang="en-US" sz="3500" dirty="0">
                <a:solidFill>
                  <a:srgbClr val="000000"/>
                </a:solidFill>
              </a:rPr>
              <a:t>;  //!&lt; [-] Priority level for the next process</a:t>
            </a:r>
          </a:p>
          <a:p>
            <a:pPr marL="571500" indent="-571500">
              <a:buFont typeface="Arial" panose="020B0604020202020204" pitchFamily="34" charset="0"/>
              <a:buChar char="•"/>
            </a:pPr>
            <a:r>
              <a:rPr lang="en-US" sz="3500" dirty="0" err="1">
                <a:solidFill>
                  <a:srgbClr val="000000"/>
                </a:solidFill>
              </a:rPr>
              <a:t>messageLogger</a:t>
            </a:r>
            <a:r>
              <a:rPr lang="en-US" sz="3500" dirty="0">
                <a:solidFill>
                  <a:srgbClr val="000000"/>
                </a:solidFill>
              </a:rPr>
              <a:t> </a:t>
            </a:r>
            <a:r>
              <a:rPr lang="en-US" sz="3500" dirty="0" err="1">
                <a:solidFill>
                  <a:srgbClr val="000000"/>
                </a:solidFill>
              </a:rPr>
              <a:t>messageLogs</a:t>
            </a:r>
            <a:r>
              <a:rPr lang="en-US" sz="3500" dirty="0">
                <a:solidFill>
                  <a:srgbClr val="000000"/>
                </a:solidFill>
              </a:rPr>
              <a:t>;  //!&lt; -- Message log data</a:t>
            </a:r>
          </a:p>
          <a:p>
            <a:pPr marL="571500" indent="-571500">
              <a:buFont typeface="Arial" panose="020B0604020202020204" pitchFamily="34" charset="0"/>
              <a:buChar char="•"/>
            </a:pPr>
            <a:endParaRPr lang="en-US" sz="3500" b="1" dirty="0">
              <a:solidFill>
                <a:srgbClr val="000000"/>
              </a:solidFill>
            </a:endParaRPr>
          </a:p>
          <a:p>
            <a:pPr marL="571500" indent="-571500">
              <a:buFont typeface="Arial" panose="020B0604020202020204" pitchFamily="34" charset="0"/>
              <a:buChar char="•"/>
            </a:pPr>
            <a:endParaRPr kumimoji="0" lang="en-US" sz="3500" b="1"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endParaRPr>
          </a:p>
        </p:txBody>
      </p:sp>
    </p:spTree>
    <p:extLst>
      <p:ext uri="{BB962C8B-B14F-4D97-AF65-F5344CB8AC3E}">
        <p14:creationId xmlns:p14="http://schemas.microsoft.com/office/powerpoint/2010/main" val="1143932240"/>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EFCDC-E216-A84F-846E-0C63BA8D2674}"/>
              </a:ext>
            </a:extLst>
          </p:cNvPr>
          <p:cNvSpPr>
            <a:spLocks noGrp="1"/>
          </p:cNvSpPr>
          <p:nvPr>
            <p:ph type="title"/>
          </p:nvPr>
        </p:nvSpPr>
        <p:spPr/>
        <p:txBody>
          <a:bodyPr/>
          <a:lstStyle/>
          <a:p>
            <a:r>
              <a:rPr lang="en-US" dirty="0"/>
              <a:t>What does a </a:t>
            </a:r>
            <a:r>
              <a:rPr lang="en-US" dirty="0" err="1"/>
              <a:t>SimModel</a:t>
            </a:r>
            <a:r>
              <a:rPr lang="en-US" dirty="0"/>
              <a:t>() do?</a:t>
            </a:r>
          </a:p>
        </p:txBody>
      </p:sp>
      <p:sp>
        <p:nvSpPr>
          <p:cNvPr id="4" name="Rectangle 3">
            <a:extLst>
              <a:ext uri="{FF2B5EF4-FFF2-40B4-BE49-F238E27FC236}">
                <a16:creationId xmlns:a16="http://schemas.microsoft.com/office/drawing/2014/main" id="{A5E6EB00-AD15-5042-BF9C-39834C893C57}"/>
              </a:ext>
            </a:extLst>
          </p:cNvPr>
          <p:cNvSpPr>
            <a:spLocks/>
          </p:cNvSpPr>
          <p:nvPr/>
        </p:nvSpPr>
        <p:spPr>
          <a:xfrm>
            <a:off x="1130270" y="2193478"/>
            <a:ext cx="14278708" cy="5864672"/>
          </a:xfrm>
          <a:prstGeom prst="rect">
            <a:avLst/>
          </a:prstGeom>
          <a:noFill/>
          <a:ln w="76200">
            <a:solidFill>
              <a:schemeClr val="tx1"/>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68580" tIns="68580" rIns="68580" bIns="68580" numCol="1" spcCol="38100" rtlCol="0" anchor="ctr">
            <a:spAutoFit/>
          </a:bodyPr>
          <a:lstStyle/>
          <a:p>
            <a:pPr marL="0" marR="0" indent="0" algn="ctr" defTabSz="822960" rtl="0" fontAlgn="auto" latinLnBrk="0" hangingPunct="0">
              <a:lnSpc>
                <a:spcPct val="100000"/>
              </a:lnSpc>
              <a:spcBef>
                <a:spcPts val="0"/>
              </a:spcBef>
              <a:spcAft>
                <a:spcPts val="0"/>
              </a:spcAft>
              <a:buClrTx/>
              <a:buSzTx/>
              <a:buFontTx/>
              <a:buNone/>
              <a:tabLst/>
            </a:pPr>
            <a:endParaRPr kumimoji="0" lang="en-US" sz="5000" b="0" i="0" u="none" strike="noStrike" cap="none" spc="0" normalizeH="0" baseline="0">
              <a:ln>
                <a:noFill/>
              </a:ln>
              <a:solidFill>
                <a:srgbClr val="000000"/>
              </a:solidFill>
              <a:effectLst/>
              <a:uFillTx/>
              <a:latin typeface="Helvetica Neue Light"/>
              <a:ea typeface="Helvetica Neue Light"/>
              <a:cs typeface="Helvetica Neue Light"/>
              <a:sym typeface="Helvetica Neue Light"/>
            </a:endParaRPr>
          </a:p>
        </p:txBody>
      </p:sp>
      <p:sp>
        <p:nvSpPr>
          <p:cNvPr id="5" name="TextBox 4">
            <a:extLst>
              <a:ext uri="{FF2B5EF4-FFF2-40B4-BE49-F238E27FC236}">
                <a16:creationId xmlns:a16="http://schemas.microsoft.com/office/drawing/2014/main" id="{2ADAA631-968A-1D40-A147-B183D51C1C6B}"/>
              </a:ext>
            </a:extLst>
          </p:cNvPr>
          <p:cNvSpPr txBox="1"/>
          <p:nvPr/>
        </p:nvSpPr>
        <p:spPr>
          <a:xfrm>
            <a:off x="16192500" y="3554444"/>
            <a:ext cx="615872" cy="6771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91439" tIns="91439" rIns="91439" bIns="91439" numCol="1" spcCol="38100" rtlCol="0" anchor="ctr">
            <a:spAutoFit/>
          </a:bodyPr>
          <a:lstStyle/>
          <a:p>
            <a:r>
              <a:rPr lang="en-US" dirty="0"/>
              <a:t>kill</a:t>
            </a:r>
            <a:endParaRPr kumimoji="0" lang="en-US" sz="3200" b="0" i="0" u="none" strike="noStrike" cap="none" spc="0" normalizeH="0" baseline="0" dirty="0">
              <a:ln>
                <a:noFill/>
              </a:ln>
              <a:solidFill>
                <a:srgbClr val="515151"/>
              </a:solidFill>
              <a:effectLst/>
              <a:uFillTx/>
              <a:latin typeface="Helvetica Neue Light"/>
              <a:ea typeface="Helvetica Neue Light"/>
              <a:cs typeface="Helvetica Neue Light"/>
              <a:sym typeface="Helvetica Neue Light"/>
            </a:endParaRPr>
          </a:p>
        </p:txBody>
      </p:sp>
      <p:cxnSp>
        <p:nvCxnSpPr>
          <p:cNvPr id="6" name="Straight Arrow Connector 5">
            <a:extLst>
              <a:ext uri="{FF2B5EF4-FFF2-40B4-BE49-F238E27FC236}">
                <a16:creationId xmlns:a16="http://schemas.microsoft.com/office/drawing/2014/main" id="{1F75160B-10DB-B14F-A0EB-4D6D4547B096}"/>
              </a:ext>
            </a:extLst>
          </p:cNvPr>
          <p:cNvCxnSpPr>
            <a:cxnSpLocks/>
          </p:cNvCxnSpPr>
          <p:nvPr/>
        </p:nvCxnSpPr>
        <p:spPr>
          <a:xfrm flipH="1">
            <a:off x="10384971" y="3892997"/>
            <a:ext cx="5655129" cy="0"/>
          </a:xfrm>
          <a:prstGeom prst="straightConnector1">
            <a:avLst/>
          </a:prstGeom>
          <a:noFill/>
          <a:ln w="762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8" name="Rectangle 7">
            <a:extLst>
              <a:ext uri="{FF2B5EF4-FFF2-40B4-BE49-F238E27FC236}">
                <a16:creationId xmlns:a16="http://schemas.microsoft.com/office/drawing/2014/main" id="{C8C104AF-6FE3-F444-A014-AC39DF4996CE}"/>
              </a:ext>
            </a:extLst>
          </p:cNvPr>
          <p:cNvSpPr/>
          <p:nvPr/>
        </p:nvSpPr>
        <p:spPr>
          <a:xfrm>
            <a:off x="1130270" y="2193478"/>
            <a:ext cx="14278708" cy="10741402"/>
          </a:xfrm>
          <a:prstGeom prst="rect">
            <a:avLst/>
          </a:prstGeom>
          <a:solidFill>
            <a:srgbClr val="C9B37C">
              <a:alpha val="50000"/>
            </a:srgbClr>
          </a:solidFill>
          <a:ln w="12700"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8580" tIns="68580" rIns="68580" bIns="68580" numCol="1" spcCol="38100" rtlCol="0" anchor="ctr">
            <a:spAutoFit/>
          </a:bodyPr>
          <a:lstStyle/>
          <a:p>
            <a:r>
              <a:rPr kumimoji="0" lang="en-US" sz="4000" b="0" i="0" u="none" strike="noStrike" cap="none" spc="0" normalizeH="0" baseline="0" dirty="0" err="1">
                <a:ln>
                  <a:noFill/>
                </a:ln>
                <a:solidFill>
                  <a:srgbClr val="000000"/>
                </a:solidFill>
                <a:effectLst/>
                <a:uFillTx/>
                <a:latin typeface="Helvetica Neue Light"/>
                <a:ea typeface="Helvetica Neue Light"/>
                <a:cs typeface="Helvetica Neue Light"/>
                <a:sym typeface="Helvetica Neue Light"/>
              </a:rPr>
              <a:t>SimModel</a:t>
            </a:r>
            <a:r>
              <a:rPr kumimoji="0" lang="en-US" sz="40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rPr>
              <a:t>():</a:t>
            </a:r>
          </a:p>
          <a:p>
            <a:pPr marL="571500" indent="-571500">
              <a:buFont typeface="Arial" panose="020B0604020202020204" pitchFamily="34" charset="0"/>
              <a:buChar char="•"/>
            </a:pPr>
            <a:r>
              <a:rPr lang="en-US" sz="3900" dirty="0" err="1">
                <a:solidFill>
                  <a:srgbClr val="000000"/>
                </a:solidFill>
              </a:rPr>
              <a:t>SimModel</a:t>
            </a:r>
            <a:r>
              <a:rPr lang="en-US" sz="3900" dirty="0">
                <a:solidFill>
                  <a:srgbClr val="000000"/>
                </a:solidFill>
              </a:rPr>
              <a:t>() //!&lt; The </a:t>
            </a:r>
            <a:r>
              <a:rPr lang="en-US" sz="3900" dirty="0" err="1">
                <a:solidFill>
                  <a:srgbClr val="000000"/>
                </a:solidFill>
              </a:rPr>
              <a:t>SimModel</a:t>
            </a:r>
            <a:r>
              <a:rPr lang="en-US" sz="3900" dirty="0">
                <a:solidFill>
                  <a:srgbClr val="000000"/>
                </a:solidFill>
              </a:rPr>
              <a:t> constructor</a:t>
            </a:r>
          </a:p>
          <a:p>
            <a:pPr marL="571500" indent="-571500">
              <a:buFont typeface="Arial" panose="020B0604020202020204" pitchFamily="34" charset="0"/>
              <a:buChar char="•"/>
            </a:pPr>
            <a:r>
              <a:rPr kumimoji="0" lang="en-US" sz="39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rPr>
              <a:t>~</a:t>
            </a:r>
            <a:r>
              <a:rPr kumimoji="0" lang="en-US" sz="3900" b="0" i="0" u="none" strike="noStrike" cap="none" spc="0" normalizeH="0" baseline="0" dirty="0" err="1">
                <a:ln>
                  <a:noFill/>
                </a:ln>
                <a:solidFill>
                  <a:srgbClr val="000000"/>
                </a:solidFill>
                <a:effectLst/>
                <a:uFillTx/>
                <a:latin typeface="Helvetica Neue Light"/>
                <a:ea typeface="Helvetica Neue Light"/>
                <a:cs typeface="Helvetica Neue Light"/>
                <a:sym typeface="Helvetica Neue Light"/>
              </a:rPr>
              <a:t>SimModel</a:t>
            </a:r>
            <a:r>
              <a:rPr kumimoji="0" lang="en-US" sz="39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rPr>
              <a:t>(), //!&lt; </a:t>
            </a:r>
            <a:r>
              <a:rPr kumimoji="0" lang="en-US" sz="3900" b="0" i="0" u="none" strike="noStrike" cap="none" spc="0" normalizeH="0" baseline="0" dirty="0" err="1">
                <a:ln>
                  <a:noFill/>
                </a:ln>
                <a:solidFill>
                  <a:srgbClr val="000000"/>
                </a:solidFill>
                <a:effectLst/>
                <a:uFillTx/>
                <a:latin typeface="Helvetica Neue Light"/>
                <a:ea typeface="Helvetica Neue Light"/>
                <a:cs typeface="Helvetica Neue Light"/>
                <a:sym typeface="Helvetica Neue Light"/>
              </a:rPr>
              <a:t>SimModel</a:t>
            </a:r>
            <a:r>
              <a:rPr kumimoji="0" lang="en-US" sz="39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rPr>
              <a:t> destructor</a:t>
            </a:r>
          </a:p>
          <a:p>
            <a:pPr marL="571500" indent="-571500">
              <a:buFont typeface="Arial" panose="020B0604020202020204" pitchFamily="34" charset="0"/>
              <a:buChar char="•"/>
            </a:pPr>
            <a:r>
              <a:rPr lang="en-US" sz="3900" b="1" dirty="0">
                <a:solidFill>
                  <a:srgbClr val="000000"/>
                </a:solidFill>
              </a:rPr>
              <a:t>void</a:t>
            </a:r>
            <a:r>
              <a:rPr lang="en-US" sz="3900" dirty="0">
                <a:solidFill>
                  <a:srgbClr val="000000"/>
                </a:solidFill>
              </a:rPr>
              <a:t> </a:t>
            </a:r>
            <a:r>
              <a:rPr lang="en-US" sz="3900" dirty="0" err="1">
                <a:solidFill>
                  <a:srgbClr val="000000"/>
                </a:solidFill>
              </a:rPr>
              <a:t>crossInitSimulation</a:t>
            </a:r>
            <a:r>
              <a:rPr lang="en-US" sz="3900" dirty="0">
                <a:solidFill>
                  <a:srgbClr val="000000"/>
                </a:solidFill>
              </a:rPr>
              <a:t>();  //!&lt; </a:t>
            </a:r>
            <a:r>
              <a:rPr lang="en-US" sz="3500" dirty="0">
                <a:solidFill>
                  <a:srgbClr val="000000"/>
                </a:solidFill>
              </a:rPr>
              <a:t>Method to initialize all added Tasks</a:t>
            </a:r>
          </a:p>
          <a:p>
            <a:pPr marL="571500" indent="-571500">
              <a:buFont typeface="Arial" panose="020B0604020202020204" pitchFamily="34" charset="0"/>
              <a:buChar char="•"/>
            </a:pPr>
            <a:r>
              <a:rPr lang="en-US" sz="3900" b="1" dirty="0">
                <a:solidFill>
                  <a:srgbClr val="000000"/>
                </a:solidFill>
              </a:rPr>
              <a:t>void </a:t>
            </a:r>
            <a:r>
              <a:rPr lang="en-US" sz="3900" dirty="0" err="1">
                <a:solidFill>
                  <a:srgbClr val="000000"/>
                </a:solidFill>
              </a:rPr>
              <a:t>resetInitSimulation</a:t>
            </a:r>
            <a:r>
              <a:rPr lang="en-US" sz="3900" dirty="0">
                <a:solidFill>
                  <a:srgbClr val="000000"/>
                </a:solidFill>
              </a:rPr>
              <a:t>();  //!&lt; Method to reset all added tasks</a:t>
            </a:r>
            <a:r>
              <a:rPr lang="en-US" sz="3900" b="1" dirty="0">
                <a:solidFill>
                  <a:srgbClr val="000000"/>
                </a:solidFill>
              </a:rPr>
              <a:t> </a:t>
            </a:r>
            <a:r>
              <a:rPr lang="en-US" sz="3900" dirty="0">
                <a:solidFill>
                  <a:srgbClr val="000000"/>
                </a:solidFill>
              </a:rPr>
              <a:t> </a:t>
            </a:r>
          </a:p>
          <a:p>
            <a:pPr marL="571500" indent="-571500">
              <a:buFont typeface="Arial" panose="020B0604020202020204" pitchFamily="34" charset="0"/>
              <a:buChar char="•"/>
            </a:pPr>
            <a:r>
              <a:rPr lang="en-US" sz="3900" b="1" dirty="0">
                <a:solidFill>
                  <a:srgbClr val="000000"/>
                </a:solidFill>
              </a:rPr>
              <a:t>void </a:t>
            </a:r>
            <a:r>
              <a:rPr lang="en-US" sz="3900" dirty="0" err="1">
                <a:solidFill>
                  <a:srgbClr val="000000"/>
                </a:solidFill>
              </a:rPr>
              <a:t>StepUntilStop</a:t>
            </a:r>
            <a:r>
              <a:rPr lang="en-US" sz="3900" dirty="0">
                <a:solidFill>
                  <a:srgbClr val="000000"/>
                </a:solidFill>
              </a:rPr>
              <a:t>(uint64_t </a:t>
            </a:r>
            <a:r>
              <a:rPr lang="en-US" sz="3900" dirty="0" err="1">
                <a:solidFill>
                  <a:srgbClr val="000000"/>
                </a:solidFill>
              </a:rPr>
              <a:t>SimStopTime</a:t>
            </a:r>
            <a:r>
              <a:rPr lang="en-US" sz="3900" dirty="0">
                <a:solidFill>
                  <a:srgbClr val="000000"/>
                </a:solidFill>
              </a:rPr>
              <a:t>, int64_t </a:t>
            </a:r>
            <a:r>
              <a:rPr lang="en-US" sz="3900" dirty="0" err="1">
                <a:solidFill>
                  <a:srgbClr val="000000"/>
                </a:solidFill>
              </a:rPr>
              <a:t>stopPri</a:t>
            </a:r>
            <a:r>
              <a:rPr lang="en-US" sz="3900" dirty="0">
                <a:solidFill>
                  <a:srgbClr val="000000"/>
                </a:solidFill>
              </a:rPr>
              <a:t>); </a:t>
            </a:r>
            <a:r>
              <a:rPr lang="en-US" sz="3500" dirty="0">
                <a:solidFill>
                  <a:srgbClr val="000000"/>
                </a:solidFill>
              </a:rPr>
              <a:t>//!&lt; Step simulation until </a:t>
            </a:r>
            <a:r>
              <a:rPr lang="en-US" sz="3500" dirty="0" err="1">
                <a:solidFill>
                  <a:srgbClr val="000000"/>
                </a:solidFill>
              </a:rPr>
              <a:t>SimStopTime</a:t>
            </a:r>
            <a:r>
              <a:rPr lang="en-US" sz="3500" dirty="0">
                <a:solidFill>
                  <a:srgbClr val="000000"/>
                </a:solidFill>
              </a:rPr>
              <a:t> is reached</a:t>
            </a:r>
          </a:p>
          <a:p>
            <a:pPr marL="571500" indent="-571500">
              <a:buFont typeface="Arial" panose="020B0604020202020204" pitchFamily="34" charset="0"/>
              <a:buChar char="•"/>
            </a:pPr>
            <a:r>
              <a:rPr lang="en-US" sz="3900" b="1" dirty="0">
                <a:solidFill>
                  <a:srgbClr val="000000"/>
                </a:solidFill>
              </a:rPr>
              <a:t>void </a:t>
            </a:r>
            <a:r>
              <a:rPr lang="en-US" sz="3900" dirty="0" err="1">
                <a:solidFill>
                  <a:srgbClr val="000000"/>
                </a:solidFill>
              </a:rPr>
              <a:t>SinglestepProcesses</a:t>
            </a:r>
            <a:r>
              <a:rPr lang="en-US" sz="3900" dirty="0">
                <a:solidFill>
                  <a:srgbClr val="000000"/>
                </a:solidFill>
              </a:rPr>
              <a:t>(int64_t </a:t>
            </a:r>
            <a:r>
              <a:rPr lang="en-US" sz="3900" dirty="0" err="1">
                <a:solidFill>
                  <a:srgbClr val="000000"/>
                </a:solidFill>
              </a:rPr>
              <a:t>stopPri</a:t>
            </a:r>
            <a:r>
              <a:rPr lang="en-US" sz="3900" dirty="0">
                <a:solidFill>
                  <a:srgbClr val="000000"/>
                </a:solidFill>
              </a:rPr>
              <a:t>=-1); //!&lt; </a:t>
            </a:r>
            <a:r>
              <a:rPr lang="en-US" sz="3500" dirty="0">
                <a:solidFill>
                  <a:srgbClr val="000000"/>
                </a:solidFill>
              </a:rPr>
              <a:t>Step only the next Task in the simulation</a:t>
            </a:r>
            <a:r>
              <a:rPr lang="en-US" sz="3500" b="1" dirty="0">
                <a:solidFill>
                  <a:srgbClr val="000000"/>
                </a:solidFill>
              </a:rPr>
              <a:t> </a:t>
            </a:r>
            <a:r>
              <a:rPr lang="en-US" sz="3500" dirty="0">
                <a:solidFill>
                  <a:srgbClr val="000000"/>
                </a:solidFill>
              </a:rPr>
              <a:t> </a:t>
            </a:r>
          </a:p>
          <a:p>
            <a:pPr marL="571500" indent="-571500">
              <a:buFont typeface="Arial" panose="020B0604020202020204" pitchFamily="34" charset="0"/>
              <a:buChar char="•"/>
            </a:pPr>
            <a:r>
              <a:rPr lang="en-US" sz="3000" dirty="0">
                <a:solidFill>
                  <a:srgbClr val="000000"/>
                </a:solidFill>
              </a:rPr>
              <a:t>…A bunch of messaging methods we’ll get to later…</a:t>
            </a:r>
          </a:p>
          <a:p>
            <a:pPr marL="571500" indent="-571500">
              <a:buFont typeface="Arial" panose="020B0604020202020204" pitchFamily="34" charset="0"/>
              <a:buChar char="•"/>
            </a:pPr>
            <a:r>
              <a:rPr lang="en-US" sz="3500" dirty="0" err="1">
                <a:solidFill>
                  <a:srgbClr val="000000"/>
                </a:solidFill>
              </a:rPr>
              <a:t>std</a:t>
            </a:r>
            <a:r>
              <a:rPr lang="en-US" sz="3500" dirty="0">
                <a:solidFill>
                  <a:srgbClr val="000000"/>
                </a:solidFill>
              </a:rPr>
              <a:t>::vector&lt;</a:t>
            </a:r>
            <a:r>
              <a:rPr lang="en-US" sz="3500" dirty="0" err="1">
                <a:solidFill>
                  <a:srgbClr val="000000"/>
                </a:solidFill>
              </a:rPr>
              <a:t>SysProcess</a:t>
            </a:r>
            <a:r>
              <a:rPr lang="en-US" sz="3500" dirty="0">
                <a:solidFill>
                  <a:srgbClr val="000000"/>
                </a:solidFill>
              </a:rPr>
              <a:t> *&gt; </a:t>
            </a:r>
            <a:r>
              <a:rPr lang="en-US" sz="3500" dirty="0" err="1">
                <a:solidFill>
                  <a:srgbClr val="000000"/>
                </a:solidFill>
              </a:rPr>
              <a:t>processList</a:t>
            </a:r>
            <a:r>
              <a:rPr lang="en-US" sz="3500" dirty="0">
                <a:solidFill>
                  <a:srgbClr val="000000"/>
                </a:solidFill>
              </a:rPr>
              <a:t>;  //!&lt; –List of processes we’ve created</a:t>
            </a:r>
          </a:p>
          <a:p>
            <a:pPr marL="571500" indent="-571500">
              <a:buFont typeface="Arial" panose="020B0604020202020204" pitchFamily="34" charset="0"/>
              <a:buChar char="•"/>
            </a:pPr>
            <a:r>
              <a:rPr lang="en-US" sz="3500" dirty="0" err="1">
                <a:solidFill>
                  <a:srgbClr val="000000"/>
                </a:solidFill>
              </a:rPr>
              <a:t>std</a:t>
            </a:r>
            <a:r>
              <a:rPr lang="en-US" sz="3500" dirty="0">
                <a:solidFill>
                  <a:srgbClr val="000000"/>
                </a:solidFill>
              </a:rPr>
              <a:t>::string </a:t>
            </a:r>
            <a:r>
              <a:rPr lang="en-US" sz="3500" dirty="0" err="1">
                <a:solidFill>
                  <a:srgbClr val="000000"/>
                </a:solidFill>
              </a:rPr>
              <a:t>SimulationName</a:t>
            </a:r>
            <a:r>
              <a:rPr lang="en-US" sz="3500" dirty="0">
                <a:solidFill>
                  <a:srgbClr val="000000"/>
                </a:solidFill>
              </a:rPr>
              <a:t>;  //!&lt; -- Identifier for Sim</a:t>
            </a:r>
          </a:p>
          <a:p>
            <a:pPr marL="571500" indent="-571500">
              <a:buFont typeface="Arial" panose="020B0604020202020204" pitchFamily="34" charset="0"/>
              <a:buChar char="•"/>
            </a:pPr>
            <a:r>
              <a:rPr lang="en-US" sz="3500" dirty="0">
                <a:solidFill>
                  <a:srgbClr val="000000"/>
                </a:solidFill>
              </a:rPr>
              <a:t>Unint64_t </a:t>
            </a:r>
            <a:r>
              <a:rPr lang="en-US" sz="3500" dirty="0" err="1">
                <a:solidFill>
                  <a:srgbClr val="000000"/>
                </a:solidFill>
              </a:rPr>
              <a:t>CurrentNanos</a:t>
            </a:r>
            <a:r>
              <a:rPr lang="en-US" sz="3500" dirty="0">
                <a:solidFill>
                  <a:srgbClr val="000000"/>
                </a:solidFill>
              </a:rPr>
              <a:t>;  //!&lt;[ns] Current sim time</a:t>
            </a:r>
          </a:p>
          <a:p>
            <a:pPr marL="571500" indent="-571500">
              <a:buFont typeface="Arial" panose="020B0604020202020204" pitchFamily="34" charset="0"/>
              <a:buChar char="•"/>
            </a:pPr>
            <a:r>
              <a:rPr lang="en-US" sz="3500" dirty="0">
                <a:solidFill>
                  <a:srgbClr val="000000"/>
                </a:solidFill>
              </a:rPr>
              <a:t>Uint64_t </a:t>
            </a:r>
            <a:r>
              <a:rPr lang="en-US" sz="3500" dirty="0" err="1">
                <a:solidFill>
                  <a:srgbClr val="000000"/>
                </a:solidFill>
              </a:rPr>
              <a:t>NextTaskTime</a:t>
            </a:r>
            <a:r>
              <a:rPr lang="en-US" sz="3500" dirty="0">
                <a:solidFill>
                  <a:srgbClr val="000000"/>
                </a:solidFill>
              </a:rPr>
              <a:t>; //!&lt; time for the next Task</a:t>
            </a:r>
          </a:p>
          <a:p>
            <a:pPr marL="571500" indent="-571500">
              <a:buFont typeface="Arial" panose="020B0604020202020204" pitchFamily="34" charset="0"/>
              <a:buChar char="•"/>
            </a:pPr>
            <a:r>
              <a:rPr lang="en-US" sz="3500" dirty="0">
                <a:solidFill>
                  <a:srgbClr val="000000"/>
                </a:solidFill>
              </a:rPr>
              <a:t>Int64_t </a:t>
            </a:r>
            <a:r>
              <a:rPr lang="en-US" sz="3500" dirty="0" err="1">
                <a:solidFill>
                  <a:srgbClr val="000000"/>
                </a:solidFill>
              </a:rPr>
              <a:t>nextProcPriority</a:t>
            </a:r>
            <a:r>
              <a:rPr lang="en-US" sz="3500" dirty="0">
                <a:solidFill>
                  <a:srgbClr val="000000"/>
                </a:solidFill>
              </a:rPr>
              <a:t>;  //!&lt; [-] Priority level for the next process</a:t>
            </a:r>
          </a:p>
          <a:p>
            <a:pPr marL="571500" indent="-571500">
              <a:buFont typeface="Arial" panose="020B0604020202020204" pitchFamily="34" charset="0"/>
              <a:buChar char="•"/>
            </a:pPr>
            <a:r>
              <a:rPr lang="en-US" sz="3500" dirty="0" err="1">
                <a:solidFill>
                  <a:srgbClr val="000000"/>
                </a:solidFill>
              </a:rPr>
              <a:t>messageLogger</a:t>
            </a:r>
            <a:r>
              <a:rPr lang="en-US" sz="3500" dirty="0">
                <a:solidFill>
                  <a:srgbClr val="000000"/>
                </a:solidFill>
              </a:rPr>
              <a:t> </a:t>
            </a:r>
            <a:r>
              <a:rPr lang="en-US" sz="3500" dirty="0" err="1">
                <a:solidFill>
                  <a:srgbClr val="000000"/>
                </a:solidFill>
              </a:rPr>
              <a:t>messageLogs</a:t>
            </a:r>
            <a:r>
              <a:rPr lang="en-US" sz="3500" dirty="0">
                <a:solidFill>
                  <a:srgbClr val="000000"/>
                </a:solidFill>
              </a:rPr>
              <a:t>;  //!&lt; -- Message log data</a:t>
            </a:r>
          </a:p>
          <a:p>
            <a:pPr marL="571500" indent="-571500">
              <a:buFont typeface="Arial" panose="020B0604020202020204" pitchFamily="34" charset="0"/>
              <a:buChar char="•"/>
            </a:pPr>
            <a:endParaRPr lang="en-US" sz="3500" b="1" dirty="0">
              <a:solidFill>
                <a:srgbClr val="000000"/>
              </a:solidFill>
            </a:endParaRPr>
          </a:p>
          <a:p>
            <a:pPr marL="571500" indent="-571500">
              <a:buFont typeface="Arial" panose="020B0604020202020204" pitchFamily="34" charset="0"/>
              <a:buChar char="•"/>
            </a:pPr>
            <a:endParaRPr kumimoji="0" lang="en-US" sz="3500" b="1"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endParaRPr>
          </a:p>
        </p:txBody>
      </p:sp>
    </p:spTree>
    <p:extLst>
      <p:ext uri="{BB962C8B-B14F-4D97-AF65-F5344CB8AC3E}">
        <p14:creationId xmlns:p14="http://schemas.microsoft.com/office/powerpoint/2010/main" val="3400189778"/>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EFCDC-E216-A84F-846E-0C63BA8D2674}"/>
              </a:ext>
            </a:extLst>
          </p:cNvPr>
          <p:cNvSpPr>
            <a:spLocks noGrp="1"/>
          </p:cNvSpPr>
          <p:nvPr>
            <p:ph type="title"/>
          </p:nvPr>
        </p:nvSpPr>
        <p:spPr/>
        <p:txBody>
          <a:bodyPr/>
          <a:lstStyle/>
          <a:p>
            <a:r>
              <a:rPr lang="en-US" dirty="0"/>
              <a:t>What does a </a:t>
            </a:r>
            <a:r>
              <a:rPr lang="en-US" dirty="0" err="1"/>
              <a:t>SimModel</a:t>
            </a:r>
            <a:r>
              <a:rPr lang="en-US" dirty="0"/>
              <a:t>() do?</a:t>
            </a:r>
          </a:p>
        </p:txBody>
      </p:sp>
      <p:sp>
        <p:nvSpPr>
          <p:cNvPr id="4" name="Rectangle 3">
            <a:extLst>
              <a:ext uri="{FF2B5EF4-FFF2-40B4-BE49-F238E27FC236}">
                <a16:creationId xmlns:a16="http://schemas.microsoft.com/office/drawing/2014/main" id="{A5E6EB00-AD15-5042-BF9C-39834C893C57}"/>
              </a:ext>
            </a:extLst>
          </p:cNvPr>
          <p:cNvSpPr>
            <a:spLocks/>
          </p:cNvSpPr>
          <p:nvPr/>
        </p:nvSpPr>
        <p:spPr>
          <a:xfrm>
            <a:off x="1130270" y="2193478"/>
            <a:ext cx="14278708" cy="5864672"/>
          </a:xfrm>
          <a:prstGeom prst="rect">
            <a:avLst/>
          </a:prstGeom>
          <a:noFill/>
          <a:ln w="76200">
            <a:solidFill>
              <a:schemeClr val="tx1"/>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68580" tIns="68580" rIns="68580" bIns="68580" numCol="1" spcCol="38100" rtlCol="0" anchor="ctr">
            <a:spAutoFit/>
          </a:bodyPr>
          <a:lstStyle/>
          <a:p>
            <a:pPr marL="0" marR="0" indent="0" algn="ctr" defTabSz="822960" rtl="0" fontAlgn="auto" latinLnBrk="0" hangingPunct="0">
              <a:lnSpc>
                <a:spcPct val="100000"/>
              </a:lnSpc>
              <a:spcBef>
                <a:spcPts val="0"/>
              </a:spcBef>
              <a:spcAft>
                <a:spcPts val="0"/>
              </a:spcAft>
              <a:buClrTx/>
              <a:buSzTx/>
              <a:buFontTx/>
              <a:buNone/>
              <a:tabLst/>
            </a:pPr>
            <a:endParaRPr kumimoji="0" lang="en-US" sz="5000" b="0" i="0" u="none" strike="noStrike" cap="none" spc="0" normalizeH="0" baseline="0">
              <a:ln>
                <a:noFill/>
              </a:ln>
              <a:solidFill>
                <a:srgbClr val="000000"/>
              </a:solidFill>
              <a:effectLst/>
              <a:uFillTx/>
              <a:latin typeface="Helvetica Neue Light"/>
              <a:ea typeface="Helvetica Neue Light"/>
              <a:cs typeface="Helvetica Neue Light"/>
              <a:sym typeface="Helvetica Neue Light"/>
            </a:endParaRPr>
          </a:p>
        </p:txBody>
      </p:sp>
      <p:sp>
        <p:nvSpPr>
          <p:cNvPr id="5" name="TextBox 4">
            <a:extLst>
              <a:ext uri="{FF2B5EF4-FFF2-40B4-BE49-F238E27FC236}">
                <a16:creationId xmlns:a16="http://schemas.microsoft.com/office/drawing/2014/main" id="{2ADAA631-968A-1D40-A147-B183D51C1C6B}"/>
              </a:ext>
            </a:extLst>
          </p:cNvPr>
          <p:cNvSpPr txBox="1"/>
          <p:nvPr/>
        </p:nvSpPr>
        <p:spPr>
          <a:xfrm>
            <a:off x="15925800" y="2747476"/>
            <a:ext cx="7524750" cy="94179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r>
              <a:rPr lang="en-US" sz="2500" dirty="0"/>
              <a:t>When this is called, most of the sim will be initialized. This is done in a nested way by asking all </a:t>
            </a:r>
            <a:r>
              <a:rPr lang="en-US" sz="2500" dirty="0" err="1"/>
              <a:t>SysProcess</a:t>
            </a:r>
            <a:r>
              <a:rPr lang="en-US" sz="2500" dirty="0"/>
              <a:t>()</a:t>
            </a:r>
            <a:r>
              <a:rPr lang="en-US" sz="2500" dirty="0" err="1"/>
              <a:t>es</a:t>
            </a:r>
            <a:r>
              <a:rPr lang="en-US" sz="2500" dirty="0"/>
              <a:t> to </a:t>
            </a:r>
            <a:r>
              <a:rPr lang="en-US" sz="2500" dirty="0" err="1"/>
              <a:t>selfInitProcess</a:t>
            </a:r>
            <a:r>
              <a:rPr lang="en-US" sz="2500" dirty="0"/>
              <a:t>() which in turn ask all tasks to </a:t>
            </a:r>
            <a:r>
              <a:rPr lang="en-US" sz="2500" dirty="0" err="1"/>
              <a:t>SelfInitTaskList</a:t>
            </a:r>
            <a:r>
              <a:rPr lang="en-US" sz="2500" dirty="0"/>
              <a:t>() which in turn ask all modules to </a:t>
            </a:r>
            <a:r>
              <a:rPr lang="en-US" sz="2500" dirty="0" err="1"/>
              <a:t>SelfInit</a:t>
            </a:r>
            <a:r>
              <a:rPr lang="en-US" sz="2500" dirty="0"/>
              <a:t>().</a:t>
            </a:r>
          </a:p>
          <a:p>
            <a:endParaRPr lang="en-US" sz="2500" dirty="0"/>
          </a:p>
          <a:p>
            <a:r>
              <a:rPr lang="en-US" sz="2500" dirty="0"/>
              <a:t>Note, that before looping through tasks, each </a:t>
            </a:r>
            <a:r>
              <a:rPr lang="en-US" sz="2500" dirty="0" err="1"/>
              <a:t>SysProcess</a:t>
            </a:r>
            <a:r>
              <a:rPr lang="en-US" sz="2500" dirty="0"/>
              <a:t>() asks the messaging system to select its own message buffer. More on that later.</a:t>
            </a:r>
          </a:p>
          <a:p>
            <a:endParaRPr lang="en-US" sz="2500" dirty="0"/>
          </a:p>
          <a:p>
            <a:endParaRPr lang="en-US" sz="2500" dirty="0"/>
          </a:p>
          <a:p>
            <a:r>
              <a:rPr lang="en-US" sz="2500" dirty="0"/>
              <a:t>In addition to calling the nested initializations, this method sets: </a:t>
            </a:r>
            <a:br>
              <a:rPr lang="en-US" sz="2500" dirty="0"/>
            </a:br>
            <a:r>
              <a:rPr lang="en-US" sz="2500" b="1" dirty="0"/>
              <a:t>this</a:t>
            </a:r>
            <a:r>
              <a:rPr lang="en-US" sz="2500" dirty="0"/>
              <a:t>-&gt;</a:t>
            </a:r>
            <a:r>
              <a:rPr lang="en-US" sz="2500" dirty="0" err="1"/>
              <a:t>NextTaskTime</a:t>
            </a:r>
            <a:r>
              <a:rPr lang="en-US" sz="2500" dirty="0"/>
              <a:t> = 0;</a:t>
            </a:r>
            <a:br>
              <a:rPr lang="en-US" sz="2500" dirty="0"/>
            </a:br>
            <a:r>
              <a:rPr lang="en-US" sz="2500" b="1" dirty="0"/>
              <a:t>this</a:t>
            </a:r>
            <a:r>
              <a:rPr lang="en-US" sz="2500" dirty="0"/>
              <a:t>-&gt;</a:t>
            </a:r>
            <a:r>
              <a:rPr lang="en-US" sz="2500" dirty="0" err="1"/>
              <a:t>CurrentNanos</a:t>
            </a:r>
            <a:r>
              <a:rPr lang="en-US" sz="2500" dirty="0"/>
              <a:t> = 0;</a:t>
            </a:r>
          </a:p>
          <a:p>
            <a:r>
              <a:rPr lang="en-US" sz="2500" dirty="0"/>
              <a:t>And</a:t>
            </a:r>
          </a:p>
          <a:p>
            <a:r>
              <a:rPr lang="en-US" sz="2500" dirty="0" err="1"/>
              <a:t>nextProcPriority</a:t>
            </a:r>
            <a:r>
              <a:rPr lang="en-US" sz="2500" dirty="0"/>
              <a:t> to the priority of the first </a:t>
            </a:r>
            <a:r>
              <a:rPr lang="en-US" sz="2500" dirty="0" err="1"/>
              <a:t>SysProcess</a:t>
            </a:r>
            <a:r>
              <a:rPr lang="en-US" sz="2500" dirty="0"/>
              <a:t> in </a:t>
            </a:r>
            <a:r>
              <a:rPr lang="en-US" sz="2500" dirty="0" err="1"/>
              <a:t>processList</a:t>
            </a:r>
            <a:r>
              <a:rPr lang="en-US" sz="2500" dirty="0"/>
              <a:t>.</a:t>
            </a:r>
          </a:p>
          <a:p>
            <a:endParaRPr lang="en-US" sz="2500" dirty="0"/>
          </a:p>
          <a:p>
            <a:r>
              <a:rPr lang="en-US" sz="2500" dirty="0"/>
              <a:t>Note: Generally, as part of initializing themselves, modules create any messages they will write. </a:t>
            </a:r>
            <a:br>
              <a:rPr lang="en-US" sz="2500" dirty="0"/>
            </a:br>
            <a:r>
              <a:rPr lang="en-US" sz="2500" dirty="0" err="1"/>
              <a:t>selfinitSimulation</a:t>
            </a:r>
            <a:r>
              <a:rPr lang="en-US" sz="2500" dirty="0"/>
              <a:t> also prints to the screen how many message creations failed.</a:t>
            </a:r>
            <a:br>
              <a:rPr lang="en-US" sz="2500" dirty="0"/>
            </a:br>
            <a:endParaRPr lang="en-US" sz="2500" dirty="0"/>
          </a:p>
        </p:txBody>
      </p:sp>
      <p:cxnSp>
        <p:nvCxnSpPr>
          <p:cNvPr id="6" name="Straight Arrow Connector 5">
            <a:extLst>
              <a:ext uri="{FF2B5EF4-FFF2-40B4-BE49-F238E27FC236}">
                <a16:creationId xmlns:a16="http://schemas.microsoft.com/office/drawing/2014/main" id="{1F75160B-10DB-B14F-A0EB-4D6D4547B096}"/>
              </a:ext>
            </a:extLst>
          </p:cNvPr>
          <p:cNvCxnSpPr>
            <a:cxnSpLocks/>
          </p:cNvCxnSpPr>
          <p:nvPr/>
        </p:nvCxnSpPr>
        <p:spPr>
          <a:xfrm flipH="1">
            <a:off x="15087600" y="4388297"/>
            <a:ext cx="838200" cy="0"/>
          </a:xfrm>
          <a:prstGeom prst="straightConnector1">
            <a:avLst/>
          </a:prstGeom>
          <a:noFill/>
          <a:ln w="762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7" name="Rectangle 6">
            <a:extLst>
              <a:ext uri="{FF2B5EF4-FFF2-40B4-BE49-F238E27FC236}">
                <a16:creationId xmlns:a16="http://schemas.microsoft.com/office/drawing/2014/main" id="{46BB205D-2C27-6C49-8A70-27B86D0821FD}"/>
              </a:ext>
            </a:extLst>
          </p:cNvPr>
          <p:cNvSpPr/>
          <p:nvPr/>
        </p:nvSpPr>
        <p:spPr>
          <a:xfrm>
            <a:off x="1130270" y="2193478"/>
            <a:ext cx="14278708" cy="10741402"/>
          </a:xfrm>
          <a:prstGeom prst="rect">
            <a:avLst/>
          </a:prstGeom>
          <a:solidFill>
            <a:srgbClr val="C9B37C">
              <a:alpha val="50000"/>
            </a:srgbClr>
          </a:solidFill>
          <a:ln w="12700"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8580" tIns="68580" rIns="68580" bIns="68580" numCol="1" spcCol="38100" rtlCol="0" anchor="ctr">
            <a:spAutoFit/>
          </a:bodyPr>
          <a:lstStyle/>
          <a:p>
            <a:r>
              <a:rPr kumimoji="0" lang="en-US" sz="4000" b="0" i="0" u="none" strike="noStrike" cap="none" spc="0" normalizeH="0" baseline="0" dirty="0" err="1">
                <a:ln>
                  <a:noFill/>
                </a:ln>
                <a:solidFill>
                  <a:srgbClr val="000000"/>
                </a:solidFill>
                <a:effectLst/>
                <a:uFillTx/>
                <a:latin typeface="Helvetica Neue Light"/>
                <a:ea typeface="Helvetica Neue Light"/>
                <a:cs typeface="Helvetica Neue Light"/>
                <a:sym typeface="Helvetica Neue Light"/>
              </a:rPr>
              <a:t>SimModel</a:t>
            </a:r>
            <a:r>
              <a:rPr kumimoji="0" lang="en-US" sz="40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rPr>
              <a:t>():</a:t>
            </a:r>
          </a:p>
          <a:p>
            <a:pPr marL="571500" indent="-571500">
              <a:buFont typeface="Arial" panose="020B0604020202020204" pitchFamily="34" charset="0"/>
              <a:buChar char="•"/>
            </a:pPr>
            <a:r>
              <a:rPr lang="en-US" sz="3900" dirty="0" err="1">
                <a:solidFill>
                  <a:srgbClr val="000000"/>
                </a:solidFill>
              </a:rPr>
              <a:t>SimModel</a:t>
            </a:r>
            <a:r>
              <a:rPr lang="en-US" sz="3900" dirty="0">
                <a:solidFill>
                  <a:srgbClr val="000000"/>
                </a:solidFill>
              </a:rPr>
              <a:t>() //!&lt; The </a:t>
            </a:r>
            <a:r>
              <a:rPr lang="en-US" sz="3900" dirty="0" err="1">
                <a:solidFill>
                  <a:srgbClr val="000000"/>
                </a:solidFill>
              </a:rPr>
              <a:t>SimModel</a:t>
            </a:r>
            <a:r>
              <a:rPr lang="en-US" sz="3900" dirty="0">
                <a:solidFill>
                  <a:srgbClr val="000000"/>
                </a:solidFill>
              </a:rPr>
              <a:t> constructor</a:t>
            </a:r>
          </a:p>
          <a:p>
            <a:pPr marL="571500" indent="-571500">
              <a:buFont typeface="Arial" panose="020B0604020202020204" pitchFamily="34" charset="0"/>
              <a:buChar char="•"/>
            </a:pPr>
            <a:r>
              <a:rPr kumimoji="0" lang="en-US" sz="39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rPr>
              <a:t>~</a:t>
            </a:r>
            <a:r>
              <a:rPr kumimoji="0" lang="en-US" sz="3900" b="0" i="0" u="none" strike="noStrike" cap="none" spc="0" normalizeH="0" baseline="0" dirty="0" err="1">
                <a:ln>
                  <a:noFill/>
                </a:ln>
                <a:solidFill>
                  <a:srgbClr val="000000"/>
                </a:solidFill>
                <a:effectLst/>
                <a:uFillTx/>
                <a:latin typeface="Helvetica Neue Light"/>
                <a:ea typeface="Helvetica Neue Light"/>
                <a:cs typeface="Helvetica Neue Light"/>
                <a:sym typeface="Helvetica Neue Light"/>
              </a:rPr>
              <a:t>SimModel</a:t>
            </a:r>
            <a:r>
              <a:rPr kumimoji="0" lang="en-US" sz="39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rPr>
              <a:t>(), //!&lt; </a:t>
            </a:r>
            <a:r>
              <a:rPr kumimoji="0" lang="en-US" sz="3900" b="0" i="0" u="none" strike="noStrike" cap="none" spc="0" normalizeH="0" baseline="0" dirty="0" err="1">
                <a:ln>
                  <a:noFill/>
                </a:ln>
                <a:solidFill>
                  <a:srgbClr val="000000"/>
                </a:solidFill>
                <a:effectLst/>
                <a:uFillTx/>
                <a:latin typeface="Helvetica Neue Light"/>
                <a:ea typeface="Helvetica Neue Light"/>
                <a:cs typeface="Helvetica Neue Light"/>
                <a:sym typeface="Helvetica Neue Light"/>
              </a:rPr>
              <a:t>SimModel</a:t>
            </a:r>
            <a:r>
              <a:rPr kumimoji="0" lang="en-US" sz="39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rPr>
              <a:t> destructor</a:t>
            </a:r>
          </a:p>
          <a:p>
            <a:pPr marL="571500" indent="-571500">
              <a:buFont typeface="Arial" panose="020B0604020202020204" pitchFamily="34" charset="0"/>
              <a:buChar char="•"/>
            </a:pPr>
            <a:r>
              <a:rPr lang="en-US" sz="3900" b="1" dirty="0">
                <a:solidFill>
                  <a:srgbClr val="000000"/>
                </a:solidFill>
              </a:rPr>
              <a:t>void</a:t>
            </a:r>
            <a:r>
              <a:rPr lang="en-US" sz="3900" dirty="0">
                <a:solidFill>
                  <a:srgbClr val="000000"/>
                </a:solidFill>
              </a:rPr>
              <a:t> </a:t>
            </a:r>
            <a:r>
              <a:rPr lang="en-US" sz="3900" dirty="0" err="1">
                <a:solidFill>
                  <a:srgbClr val="000000"/>
                </a:solidFill>
              </a:rPr>
              <a:t>crossInitSimulation</a:t>
            </a:r>
            <a:r>
              <a:rPr lang="en-US" sz="3900" dirty="0">
                <a:solidFill>
                  <a:srgbClr val="000000"/>
                </a:solidFill>
              </a:rPr>
              <a:t>();  //!&lt; </a:t>
            </a:r>
            <a:r>
              <a:rPr lang="en-US" sz="3500" dirty="0">
                <a:solidFill>
                  <a:srgbClr val="000000"/>
                </a:solidFill>
              </a:rPr>
              <a:t>Method to initialize all added Tasks</a:t>
            </a:r>
          </a:p>
          <a:p>
            <a:pPr marL="571500" indent="-571500">
              <a:buFont typeface="Arial" panose="020B0604020202020204" pitchFamily="34" charset="0"/>
              <a:buChar char="•"/>
            </a:pPr>
            <a:r>
              <a:rPr lang="en-US" sz="3900" b="1" dirty="0">
                <a:solidFill>
                  <a:srgbClr val="000000"/>
                </a:solidFill>
              </a:rPr>
              <a:t>void </a:t>
            </a:r>
            <a:r>
              <a:rPr lang="en-US" sz="3900" dirty="0" err="1">
                <a:solidFill>
                  <a:srgbClr val="000000"/>
                </a:solidFill>
              </a:rPr>
              <a:t>resetInitSimulation</a:t>
            </a:r>
            <a:r>
              <a:rPr lang="en-US" sz="3900" dirty="0">
                <a:solidFill>
                  <a:srgbClr val="000000"/>
                </a:solidFill>
              </a:rPr>
              <a:t>();  //!&lt; Method to reset all added tasks</a:t>
            </a:r>
            <a:r>
              <a:rPr lang="en-US" sz="3900" b="1" dirty="0">
                <a:solidFill>
                  <a:srgbClr val="000000"/>
                </a:solidFill>
              </a:rPr>
              <a:t> </a:t>
            </a:r>
            <a:r>
              <a:rPr lang="en-US" sz="3900" dirty="0">
                <a:solidFill>
                  <a:srgbClr val="000000"/>
                </a:solidFill>
              </a:rPr>
              <a:t> </a:t>
            </a:r>
          </a:p>
          <a:p>
            <a:pPr marL="571500" indent="-571500">
              <a:buFont typeface="Arial" panose="020B0604020202020204" pitchFamily="34" charset="0"/>
              <a:buChar char="•"/>
            </a:pPr>
            <a:r>
              <a:rPr lang="en-US" sz="3900" b="1" dirty="0">
                <a:solidFill>
                  <a:srgbClr val="000000"/>
                </a:solidFill>
              </a:rPr>
              <a:t>void </a:t>
            </a:r>
            <a:r>
              <a:rPr lang="en-US" sz="3900" dirty="0" err="1">
                <a:solidFill>
                  <a:srgbClr val="000000"/>
                </a:solidFill>
              </a:rPr>
              <a:t>StepUntilStop</a:t>
            </a:r>
            <a:r>
              <a:rPr lang="en-US" sz="3900" dirty="0">
                <a:solidFill>
                  <a:srgbClr val="000000"/>
                </a:solidFill>
              </a:rPr>
              <a:t>(uint64_t </a:t>
            </a:r>
            <a:r>
              <a:rPr lang="en-US" sz="3900" dirty="0" err="1">
                <a:solidFill>
                  <a:srgbClr val="000000"/>
                </a:solidFill>
              </a:rPr>
              <a:t>SimStopTime</a:t>
            </a:r>
            <a:r>
              <a:rPr lang="en-US" sz="3900" dirty="0">
                <a:solidFill>
                  <a:srgbClr val="000000"/>
                </a:solidFill>
              </a:rPr>
              <a:t>, int64_t </a:t>
            </a:r>
            <a:r>
              <a:rPr lang="en-US" sz="3900" dirty="0" err="1">
                <a:solidFill>
                  <a:srgbClr val="000000"/>
                </a:solidFill>
              </a:rPr>
              <a:t>stopPri</a:t>
            </a:r>
            <a:r>
              <a:rPr lang="en-US" sz="3900" dirty="0">
                <a:solidFill>
                  <a:srgbClr val="000000"/>
                </a:solidFill>
              </a:rPr>
              <a:t>); </a:t>
            </a:r>
            <a:r>
              <a:rPr lang="en-US" sz="3500" dirty="0">
                <a:solidFill>
                  <a:srgbClr val="000000"/>
                </a:solidFill>
              </a:rPr>
              <a:t>//!&lt; Step simulation until </a:t>
            </a:r>
            <a:r>
              <a:rPr lang="en-US" sz="3500" dirty="0" err="1">
                <a:solidFill>
                  <a:srgbClr val="000000"/>
                </a:solidFill>
              </a:rPr>
              <a:t>SimStopTime</a:t>
            </a:r>
            <a:r>
              <a:rPr lang="en-US" sz="3500" dirty="0">
                <a:solidFill>
                  <a:srgbClr val="000000"/>
                </a:solidFill>
              </a:rPr>
              <a:t> is reached</a:t>
            </a:r>
          </a:p>
          <a:p>
            <a:pPr marL="571500" indent="-571500">
              <a:buFont typeface="Arial" panose="020B0604020202020204" pitchFamily="34" charset="0"/>
              <a:buChar char="•"/>
            </a:pPr>
            <a:r>
              <a:rPr lang="en-US" sz="3900" b="1" dirty="0">
                <a:solidFill>
                  <a:srgbClr val="000000"/>
                </a:solidFill>
              </a:rPr>
              <a:t>void </a:t>
            </a:r>
            <a:r>
              <a:rPr lang="en-US" sz="3900" dirty="0" err="1">
                <a:solidFill>
                  <a:srgbClr val="000000"/>
                </a:solidFill>
              </a:rPr>
              <a:t>SinglestepProcesses</a:t>
            </a:r>
            <a:r>
              <a:rPr lang="en-US" sz="3900" dirty="0">
                <a:solidFill>
                  <a:srgbClr val="000000"/>
                </a:solidFill>
              </a:rPr>
              <a:t>(int64_t </a:t>
            </a:r>
            <a:r>
              <a:rPr lang="en-US" sz="3900" dirty="0" err="1">
                <a:solidFill>
                  <a:srgbClr val="000000"/>
                </a:solidFill>
              </a:rPr>
              <a:t>stopPri</a:t>
            </a:r>
            <a:r>
              <a:rPr lang="en-US" sz="3900" dirty="0">
                <a:solidFill>
                  <a:srgbClr val="000000"/>
                </a:solidFill>
              </a:rPr>
              <a:t>=-1); //!&lt; </a:t>
            </a:r>
            <a:r>
              <a:rPr lang="en-US" sz="3500" dirty="0">
                <a:solidFill>
                  <a:srgbClr val="000000"/>
                </a:solidFill>
              </a:rPr>
              <a:t>Step only the next Task in the simulation</a:t>
            </a:r>
            <a:r>
              <a:rPr lang="en-US" sz="3500" b="1" dirty="0">
                <a:solidFill>
                  <a:srgbClr val="000000"/>
                </a:solidFill>
              </a:rPr>
              <a:t> </a:t>
            </a:r>
            <a:r>
              <a:rPr lang="en-US" sz="3500" dirty="0">
                <a:solidFill>
                  <a:srgbClr val="000000"/>
                </a:solidFill>
              </a:rPr>
              <a:t> </a:t>
            </a:r>
          </a:p>
          <a:p>
            <a:pPr marL="571500" indent="-571500">
              <a:buFont typeface="Arial" panose="020B0604020202020204" pitchFamily="34" charset="0"/>
              <a:buChar char="•"/>
            </a:pPr>
            <a:r>
              <a:rPr lang="en-US" sz="3000" dirty="0">
                <a:solidFill>
                  <a:srgbClr val="000000"/>
                </a:solidFill>
              </a:rPr>
              <a:t>…A bunch of messaging methods we’ll get to later…</a:t>
            </a:r>
          </a:p>
          <a:p>
            <a:pPr marL="571500" indent="-571500">
              <a:buFont typeface="Arial" panose="020B0604020202020204" pitchFamily="34" charset="0"/>
              <a:buChar char="•"/>
            </a:pPr>
            <a:r>
              <a:rPr lang="en-US" sz="3500" dirty="0" err="1">
                <a:solidFill>
                  <a:srgbClr val="000000"/>
                </a:solidFill>
              </a:rPr>
              <a:t>std</a:t>
            </a:r>
            <a:r>
              <a:rPr lang="en-US" sz="3500" dirty="0">
                <a:solidFill>
                  <a:srgbClr val="000000"/>
                </a:solidFill>
              </a:rPr>
              <a:t>::vector&lt;</a:t>
            </a:r>
            <a:r>
              <a:rPr lang="en-US" sz="3500" dirty="0" err="1">
                <a:solidFill>
                  <a:srgbClr val="000000"/>
                </a:solidFill>
              </a:rPr>
              <a:t>SysProcess</a:t>
            </a:r>
            <a:r>
              <a:rPr lang="en-US" sz="3500" dirty="0">
                <a:solidFill>
                  <a:srgbClr val="000000"/>
                </a:solidFill>
              </a:rPr>
              <a:t> *&gt; </a:t>
            </a:r>
            <a:r>
              <a:rPr lang="en-US" sz="3500" dirty="0" err="1">
                <a:solidFill>
                  <a:srgbClr val="000000"/>
                </a:solidFill>
              </a:rPr>
              <a:t>processList</a:t>
            </a:r>
            <a:r>
              <a:rPr lang="en-US" sz="3500" dirty="0">
                <a:solidFill>
                  <a:srgbClr val="000000"/>
                </a:solidFill>
              </a:rPr>
              <a:t>;  //!&lt; –List of processes we’ve created</a:t>
            </a:r>
          </a:p>
          <a:p>
            <a:pPr marL="571500" indent="-571500">
              <a:buFont typeface="Arial" panose="020B0604020202020204" pitchFamily="34" charset="0"/>
              <a:buChar char="•"/>
            </a:pPr>
            <a:r>
              <a:rPr lang="en-US" sz="3500" dirty="0" err="1">
                <a:solidFill>
                  <a:srgbClr val="000000"/>
                </a:solidFill>
              </a:rPr>
              <a:t>std</a:t>
            </a:r>
            <a:r>
              <a:rPr lang="en-US" sz="3500" dirty="0">
                <a:solidFill>
                  <a:srgbClr val="000000"/>
                </a:solidFill>
              </a:rPr>
              <a:t>::string </a:t>
            </a:r>
            <a:r>
              <a:rPr lang="en-US" sz="3500" dirty="0" err="1">
                <a:solidFill>
                  <a:srgbClr val="000000"/>
                </a:solidFill>
              </a:rPr>
              <a:t>SimulationName</a:t>
            </a:r>
            <a:r>
              <a:rPr lang="en-US" sz="3500" dirty="0">
                <a:solidFill>
                  <a:srgbClr val="000000"/>
                </a:solidFill>
              </a:rPr>
              <a:t>;  //!&lt; -- Identifier for Sim</a:t>
            </a:r>
          </a:p>
          <a:p>
            <a:pPr marL="571500" indent="-571500">
              <a:buFont typeface="Arial" panose="020B0604020202020204" pitchFamily="34" charset="0"/>
              <a:buChar char="•"/>
            </a:pPr>
            <a:r>
              <a:rPr lang="en-US" sz="3500" dirty="0">
                <a:solidFill>
                  <a:srgbClr val="000000"/>
                </a:solidFill>
              </a:rPr>
              <a:t>Unint64_t </a:t>
            </a:r>
            <a:r>
              <a:rPr lang="en-US" sz="3500" dirty="0" err="1">
                <a:solidFill>
                  <a:srgbClr val="000000"/>
                </a:solidFill>
              </a:rPr>
              <a:t>CurrentNanos</a:t>
            </a:r>
            <a:r>
              <a:rPr lang="en-US" sz="3500" dirty="0">
                <a:solidFill>
                  <a:srgbClr val="000000"/>
                </a:solidFill>
              </a:rPr>
              <a:t>;  //!&lt;[ns] Current sim time</a:t>
            </a:r>
          </a:p>
          <a:p>
            <a:pPr marL="571500" indent="-571500">
              <a:buFont typeface="Arial" panose="020B0604020202020204" pitchFamily="34" charset="0"/>
              <a:buChar char="•"/>
            </a:pPr>
            <a:r>
              <a:rPr lang="en-US" sz="3500" dirty="0">
                <a:solidFill>
                  <a:srgbClr val="000000"/>
                </a:solidFill>
              </a:rPr>
              <a:t>Uint64_t </a:t>
            </a:r>
            <a:r>
              <a:rPr lang="en-US" sz="3500" dirty="0" err="1">
                <a:solidFill>
                  <a:srgbClr val="000000"/>
                </a:solidFill>
              </a:rPr>
              <a:t>NextTaskTime</a:t>
            </a:r>
            <a:r>
              <a:rPr lang="en-US" sz="3500" dirty="0">
                <a:solidFill>
                  <a:srgbClr val="000000"/>
                </a:solidFill>
              </a:rPr>
              <a:t>; //!&lt; time for the next Task</a:t>
            </a:r>
          </a:p>
          <a:p>
            <a:pPr marL="571500" indent="-571500">
              <a:buFont typeface="Arial" panose="020B0604020202020204" pitchFamily="34" charset="0"/>
              <a:buChar char="•"/>
            </a:pPr>
            <a:r>
              <a:rPr lang="en-US" sz="3500" dirty="0">
                <a:solidFill>
                  <a:srgbClr val="000000"/>
                </a:solidFill>
              </a:rPr>
              <a:t>Int64_t </a:t>
            </a:r>
            <a:r>
              <a:rPr lang="en-US" sz="3500" dirty="0" err="1">
                <a:solidFill>
                  <a:srgbClr val="000000"/>
                </a:solidFill>
              </a:rPr>
              <a:t>nextProcPriority</a:t>
            </a:r>
            <a:r>
              <a:rPr lang="en-US" sz="3500" dirty="0">
                <a:solidFill>
                  <a:srgbClr val="000000"/>
                </a:solidFill>
              </a:rPr>
              <a:t>;  //!&lt; [-] Priority level for the next process</a:t>
            </a:r>
          </a:p>
          <a:p>
            <a:pPr marL="571500" indent="-571500">
              <a:buFont typeface="Arial" panose="020B0604020202020204" pitchFamily="34" charset="0"/>
              <a:buChar char="•"/>
            </a:pPr>
            <a:r>
              <a:rPr lang="en-US" sz="3500" dirty="0" err="1">
                <a:solidFill>
                  <a:srgbClr val="000000"/>
                </a:solidFill>
              </a:rPr>
              <a:t>messageLogger</a:t>
            </a:r>
            <a:r>
              <a:rPr lang="en-US" sz="3500" dirty="0">
                <a:solidFill>
                  <a:srgbClr val="000000"/>
                </a:solidFill>
              </a:rPr>
              <a:t> </a:t>
            </a:r>
            <a:r>
              <a:rPr lang="en-US" sz="3500" dirty="0" err="1">
                <a:solidFill>
                  <a:srgbClr val="000000"/>
                </a:solidFill>
              </a:rPr>
              <a:t>messageLogs</a:t>
            </a:r>
            <a:r>
              <a:rPr lang="en-US" sz="3500" dirty="0">
                <a:solidFill>
                  <a:srgbClr val="000000"/>
                </a:solidFill>
              </a:rPr>
              <a:t>;  //!&lt; -- Message log data</a:t>
            </a:r>
          </a:p>
          <a:p>
            <a:pPr marL="571500" indent="-571500">
              <a:buFont typeface="Arial" panose="020B0604020202020204" pitchFamily="34" charset="0"/>
              <a:buChar char="•"/>
            </a:pPr>
            <a:endParaRPr lang="en-US" sz="3500" b="1" dirty="0">
              <a:solidFill>
                <a:srgbClr val="000000"/>
              </a:solidFill>
            </a:endParaRPr>
          </a:p>
          <a:p>
            <a:pPr marL="571500" indent="-571500">
              <a:buFont typeface="Arial" panose="020B0604020202020204" pitchFamily="34" charset="0"/>
              <a:buChar char="•"/>
            </a:pPr>
            <a:endParaRPr kumimoji="0" lang="en-US" sz="3500" b="1"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endParaRPr>
          </a:p>
        </p:txBody>
      </p:sp>
    </p:spTree>
    <p:extLst>
      <p:ext uri="{BB962C8B-B14F-4D97-AF65-F5344CB8AC3E}">
        <p14:creationId xmlns:p14="http://schemas.microsoft.com/office/powerpoint/2010/main" val="146491014"/>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EFCDC-E216-A84F-846E-0C63BA8D2674}"/>
              </a:ext>
            </a:extLst>
          </p:cNvPr>
          <p:cNvSpPr>
            <a:spLocks noGrp="1"/>
          </p:cNvSpPr>
          <p:nvPr>
            <p:ph type="title"/>
          </p:nvPr>
        </p:nvSpPr>
        <p:spPr/>
        <p:txBody>
          <a:bodyPr/>
          <a:lstStyle/>
          <a:p>
            <a:r>
              <a:rPr lang="en-US" dirty="0"/>
              <a:t>What does a </a:t>
            </a:r>
            <a:r>
              <a:rPr lang="en-US" dirty="0" err="1"/>
              <a:t>SimModel</a:t>
            </a:r>
            <a:r>
              <a:rPr lang="en-US" dirty="0"/>
              <a:t>() do?</a:t>
            </a:r>
          </a:p>
        </p:txBody>
      </p:sp>
      <p:sp>
        <p:nvSpPr>
          <p:cNvPr id="4" name="Rectangle 3">
            <a:extLst>
              <a:ext uri="{FF2B5EF4-FFF2-40B4-BE49-F238E27FC236}">
                <a16:creationId xmlns:a16="http://schemas.microsoft.com/office/drawing/2014/main" id="{A5E6EB00-AD15-5042-BF9C-39834C893C57}"/>
              </a:ext>
            </a:extLst>
          </p:cNvPr>
          <p:cNvSpPr>
            <a:spLocks/>
          </p:cNvSpPr>
          <p:nvPr/>
        </p:nvSpPr>
        <p:spPr>
          <a:xfrm>
            <a:off x="1130270" y="2193478"/>
            <a:ext cx="14278708" cy="5864672"/>
          </a:xfrm>
          <a:prstGeom prst="rect">
            <a:avLst/>
          </a:prstGeom>
          <a:noFill/>
          <a:ln w="76200">
            <a:solidFill>
              <a:schemeClr val="tx1"/>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68580" tIns="68580" rIns="68580" bIns="68580" numCol="1" spcCol="38100" rtlCol="0" anchor="ctr">
            <a:spAutoFit/>
          </a:bodyPr>
          <a:lstStyle/>
          <a:p>
            <a:pPr marL="0" marR="0" indent="0" algn="ctr" defTabSz="822960" rtl="0" fontAlgn="auto" latinLnBrk="0" hangingPunct="0">
              <a:lnSpc>
                <a:spcPct val="100000"/>
              </a:lnSpc>
              <a:spcBef>
                <a:spcPts val="0"/>
              </a:spcBef>
              <a:spcAft>
                <a:spcPts val="0"/>
              </a:spcAft>
              <a:buClrTx/>
              <a:buSzTx/>
              <a:buFontTx/>
              <a:buNone/>
              <a:tabLst/>
            </a:pPr>
            <a:endParaRPr kumimoji="0" lang="en-US" sz="5000" b="0" i="0" u="none" strike="noStrike" cap="none" spc="0" normalizeH="0" baseline="0">
              <a:ln>
                <a:noFill/>
              </a:ln>
              <a:solidFill>
                <a:srgbClr val="000000"/>
              </a:solidFill>
              <a:effectLst/>
              <a:uFillTx/>
              <a:latin typeface="Helvetica Neue Light"/>
              <a:ea typeface="Helvetica Neue Light"/>
              <a:cs typeface="Helvetica Neue Light"/>
              <a:sym typeface="Helvetica Neue Light"/>
            </a:endParaRPr>
          </a:p>
        </p:txBody>
      </p:sp>
      <p:sp>
        <p:nvSpPr>
          <p:cNvPr id="5" name="TextBox 4">
            <a:extLst>
              <a:ext uri="{FF2B5EF4-FFF2-40B4-BE49-F238E27FC236}">
                <a16:creationId xmlns:a16="http://schemas.microsoft.com/office/drawing/2014/main" id="{2ADAA631-968A-1D40-A147-B183D51C1C6B}"/>
              </a:ext>
            </a:extLst>
          </p:cNvPr>
          <p:cNvSpPr txBox="1"/>
          <p:nvPr/>
        </p:nvSpPr>
        <p:spPr>
          <a:xfrm>
            <a:off x="16611600" y="3670809"/>
            <a:ext cx="7524750" cy="806374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r>
              <a:rPr lang="en-US" dirty="0"/>
              <a:t>This again cross initializes things in a nested way. For all </a:t>
            </a:r>
            <a:r>
              <a:rPr lang="en-US" dirty="0" err="1"/>
              <a:t>SysProcess</a:t>
            </a:r>
            <a:r>
              <a:rPr lang="en-US" dirty="0"/>
              <a:t>()</a:t>
            </a:r>
            <a:r>
              <a:rPr lang="en-US" dirty="0" err="1"/>
              <a:t>es</a:t>
            </a:r>
            <a:r>
              <a:rPr lang="en-US" dirty="0"/>
              <a:t> it calls </a:t>
            </a:r>
            <a:r>
              <a:rPr lang="en-US" dirty="0" err="1"/>
              <a:t>crossInitProcess</a:t>
            </a:r>
            <a:r>
              <a:rPr lang="en-US" dirty="0"/>
              <a:t>() which for each task calls </a:t>
            </a:r>
            <a:r>
              <a:rPr lang="en-US" dirty="0" err="1"/>
              <a:t>CrossInitTaskList</a:t>
            </a:r>
            <a:r>
              <a:rPr lang="en-US" dirty="0"/>
              <a:t>() which for each model calls </a:t>
            </a:r>
            <a:r>
              <a:rPr lang="en-US" dirty="0" err="1"/>
              <a:t>CrossInit</a:t>
            </a:r>
            <a:r>
              <a:rPr lang="en-US" dirty="0"/>
              <a:t>().</a:t>
            </a:r>
          </a:p>
          <a:p>
            <a:endParaRPr lang="en-US" dirty="0"/>
          </a:p>
          <a:p>
            <a:r>
              <a:rPr lang="en-US" dirty="0"/>
              <a:t>Note, that before looping through tasks, each </a:t>
            </a:r>
            <a:r>
              <a:rPr lang="en-US" dirty="0" err="1"/>
              <a:t>SysProcess</a:t>
            </a:r>
            <a:r>
              <a:rPr lang="en-US" dirty="0"/>
              <a:t>() asks the messaging system to select its own message buffer. More on that later.</a:t>
            </a:r>
          </a:p>
          <a:p>
            <a:endParaRPr lang="en-US" dirty="0"/>
          </a:p>
          <a:p>
            <a:r>
              <a:rPr lang="en-US" dirty="0"/>
              <a:t>Generally, during </a:t>
            </a:r>
            <a:r>
              <a:rPr lang="en-US" dirty="0" err="1"/>
              <a:t>CrossInit</a:t>
            </a:r>
            <a:r>
              <a:rPr lang="en-US" dirty="0"/>
              <a:t>(), modules are checking the messaging system for messages they’ll need to read. A failure here is reported and causes the sim to stop.</a:t>
            </a:r>
          </a:p>
        </p:txBody>
      </p:sp>
      <p:cxnSp>
        <p:nvCxnSpPr>
          <p:cNvPr id="6" name="Straight Arrow Connector 5">
            <a:extLst>
              <a:ext uri="{FF2B5EF4-FFF2-40B4-BE49-F238E27FC236}">
                <a16:creationId xmlns:a16="http://schemas.microsoft.com/office/drawing/2014/main" id="{1F75160B-10DB-B14F-A0EB-4D6D4547B096}"/>
              </a:ext>
            </a:extLst>
          </p:cNvPr>
          <p:cNvCxnSpPr>
            <a:cxnSpLocks/>
          </p:cNvCxnSpPr>
          <p:nvPr/>
        </p:nvCxnSpPr>
        <p:spPr>
          <a:xfrm flipH="1">
            <a:off x="15022286" y="4997897"/>
            <a:ext cx="1113064" cy="0"/>
          </a:xfrm>
          <a:prstGeom prst="straightConnector1">
            <a:avLst/>
          </a:prstGeom>
          <a:noFill/>
          <a:ln w="762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8" name="Rectangle 7">
            <a:extLst>
              <a:ext uri="{FF2B5EF4-FFF2-40B4-BE49-F238E27FC236}">
                <a16:creationId xmlns:a16="http://schemas.microsoft.com/office/drawing/2014/main" id="{463508D6-49F1-B844-8555-B0B98D57E5CD}"/>
              </a:ext>
            </a:extLst>
          </p:cNvPr>
          <p:cNvSpPr/>
          <p:nvPr/>
        </p:nvSpPr>
        <p:spPr>
          <a:xfrm>
            <a:off x="1130270" y="2193478"/>
            <a:ext cx="14278708" cy="10741402"/>
          </a:xfrm>
          <a:prstGeom prst="rect">
            <a:avLst/>
          </a:prstGeom>
          <a:solidFill>
            <a:srgbClr val="C9B37C">
              <a:alpha val="50000"/>
            </a:srgbClr>
          </a:solidFill>
          <a:ln w="12700"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8580" tIns="68580" rIns="68580" bIns="68580" numCol="1" spcCol="38100" rtlCol="0" anchor="ctr">
            <a:spAutoFit/>
          </a:bodyPr>
          <a:lstStyle/>
          <a:p>
            <a:r>
              <a:rPr kumimoji="0" lang="en-US" sz="4000" b="0" i="0" u="none" strike="noStrike" cap="none" spc="0" normalizeH="0" baseline="0" dirty="0" err="1">
                <a:ln>
                  <a:noFill/>
                </a:ln>
                <a:solidFill>
                  <a:srgbClr val="000000"/>
                </a:solidFill>
                <a:effectLst/>
                <a:uFillTx/>
                <a:latin typeface="Helvetica Neue Light"/>
                <a:ea typeface="Helvetica Neue Light"/>
                <a:cs typeface="Helvetica Neue Light"/>
                <a:sym typeface="Helvetica Neue Light"/>
              </a:rPr>
              <a:t>SimModel</a:t>
            </a:r>
            <a:r>
              <a:rPr kumimoji="0" lang="en-US" sz="40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rPr>
              <a:t>():</a:t>
            </a:r>
          </a:p>
          <a:p>
            <a:pPr marL="571500" indent="-571500">
              <a:buFont typeface="Arial" panose="020B0604020202020204" pitchFamily="34" charset="0"/>
              <a:buChar char="•"/>
            </a:pPr>
            <a:r>
              <a:rPr lang="en-US" sz="3900" dirty="0" err="1">
                <a:solidFill>
                  <a:srgbClr val="000000"/>
                </a:solidFill>
              </a:rPr>
              <a:t>SimModel</a:t>
            </a:r>
            <a:r>
              <a:rPr lang="en-US" sz="3900" dirty="0">
                <a:solidFill>
                  <a:srgbClr val="000000"/>
                </a:solidFill>
              </a:rPr>
              <a:t>() //!&lt; The </a:t>
            </a:r>
            <a:r>
              <a:rPr lang="en-US" sz="3900" dirty="0" err="1">
                <a:solidFill>
                  <a:srgbClr val="000000"/>
                </a:solidFill>
              </a:rPr>
              <a:t>SimModel</a:t>
            </a:r>
            <a:r>
              <a:rPr lang="en-US" sz="3900" dirty="0">
                <a:solidFill>
                  <a:srgbClr val="000000"/>
                </a:solidFill>
              </a:rPr>
              <a:t> constructor</a:t>
            </a:r>
          </a:p>
          <a:p>
            <a:pPr marL="571500" indent="-571500">
              <a:buFont typeface="Arial" panose="020B0604020202020204" pitchFamily="34" charset="0"/>
              <a:buChar char="•"/>
            </a:pPr>
            <a:r>
              <a:rPr kumimoji="0" lang="en-US" sz="39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rPr>
              <a:t>~</a:t>
            </a:r>
            <a:r>
              <a:rPr kumimoji="0" lang="en-US" sz="3900" b="0" i="0" u="none" strike="noStrike" cap="none" spc="0" normalizeH="0" baseline="0" dirty="0" err="1">
                <a:ln>
                  <a:noFill/>
                </a:ln>
                <a:solidFill>
                  <a:srgbClr val="000000"/>
                </a:solidFill>
                <a:effectLst/>
                <a:uFillTx/>
                <a:latin typeface="Helvetica Neue Light"/>
                <a:ea typeface="Helvetica Neue Light"/>
                <a:cs typeface="Helvetica Neue Light"/>
                <a:sym typeface="Helvetica Neue Light"/>
              </a:rPr>
              <a:t>SimModel</a:t>
            </a:r>
            <a:r>
              <a:rPr kumimoji="0" lang="en-US" sz="39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rPr>
              <a:t>(), //!&lt; </a:t>
            </a:r>
            <a:r>
              <a:rPr kumimoji="0" lang="en-US" sz="3900" b="0" i="0" u="none" strike="noStrike" cap="none" spc="0" normalizeH="0" baseline="0" dirty="0" err="1">
                <a:ln>
                  <a:noFill/>
                </a:ln>
                <a:solidFill>
                  <a:srgbClr val="000000"/>
                </a:solidFill>
                <a:effectLst/>
                <a:uFillTx/>
                <a:latin typeface="Helvetica Neue Light"/>
                <a:ea typeface="Helvetica Neue Light"/>
                <a:cs typeface="Helvetica Neue Light"/>
                <a:sym typeface="Helvetica Neue Light"/>
              </a:rPr>
              <a:t>SimModel</a:t>
            </a:r>
            <a:r>
              <a:rPr kumimoji="0" lang="en-US" sz="39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rPr>
              <a:t> destructor</a:t>
            </a:r>
          </a:p>
          <a:p>
            <a:pPr marL="571500" indent="-571500">
              <a:buFont typeface="Arial" panose="020B0604020202020204" pitchFamily="34" charset="0"/>
              <a:buChar char="•"/>
            </a:pPr>
            <a:r>
              <a:rPr lang="en-US" sz="3900" b="1" dirty="0">
                <a:solidFill>
                  <a:srgbClr val="000000"/>
                </a:solidFill>
              </a:rPr>
              <a:t>void</a:t>
            </a:r>
            <a:r>
              <a:rPr lang="en-US" sz="3900" dirty="0">
                <a:solidFill>
                  <a:srgbClr val="000000"/>
                </a:solidFill>
              </a:rPr>
              <a:t> </a:t>
            </a:r>
            <a:r>
              <a:rPr lang="en-US" sz="3900" dirty="0" err="1">
                <a:solidFill>
                  <a:srgbClr val="000000"/>
                </a:solidFill>
              </a:rPr>
              <a:t>crossInitSimulation</a:t>
            </a:r>
            <a:r>
              <a:rPr lang="en-US" sz="3900" dirty="0">
                <a:solidFill>
                  <a:srgbClr val="000000"/>
                </a:solidFill>
              </a:rPr>
              <a:t>();  //!&lt; </a:t>
            </a:r>
            <a:r>
              <a:rPr lang="en-US" sz="3500" dirty="0">
                <a:solidFill>
                  <a:srgbClr val="000000"/>
                </a:solidFill>
              </a:rPr>
              <a:t>Method to initialize all added Tasks</a:t>
            </a:r>
          </a:p>
          <a:p>
            <a:pPr marL="571500" indent="-571500">
              <a:buFont typeface="Arial" panose="020B0604020202020204" pitchFamily="34" charset="0"/>
              <a:buChar char="•"/>
            </a:pPr>
            <a:r>
              <a:rPr lang="en-US" sz="3900" b="1" dirty="0">
                <a:solidFill>
                  <a:srgbClr val="000000"/>
                </a:solidFill>
              </a:rPr>
              <a:t>void </a:t>
            </a:r>
            <a:r>
              <a:rPr lang="en-US" sz="3900" dirty="0" err="1">
                <a:solidFill>
                  <a:srgbClr val="000000"/>
                </a:solidFill>
              </a:rPr>
              <a:t>resetInitSimulation</a:t>
            </a:r>
            <a:r>
              <a:rPr lang="en-US" sz="3900" dirty="0">
                <a:solidFill>
                  <a:srgbClr val="000000"/>
                </a:solidFill>
              </a:rPr>
              <a:t>();  //!&lt; Method to reset all added tasks</a:t>
            </a:r>
            <a:r>
              <a:rPr lang="en-US" sz="3900" b="1" dirty="0">
                <a:solidFill>
                  <a:srgbClr val="000000"/>
                </a:solidFill>
              </a:rPr>
              <a:t> </a:t>
            </a:r>
            <a:r>
              <a:rPr lang="en-US" sz="3900" dirty="0">
                <a:solidFill>
                  <a:srgbClr val="000000"/>
                </a:solidFill>
              </a:rPr>
              <a:t> </a:t>
            </a:r>
          </a:p>
          <a:p>
            <a:pPr marL="571500" indent="-571500">
              <a:buFont typeface="Arial" panose="020B0604020202020204" pitchFamily="34" charset="0"/>
              <a:buChar char="•"/>
            </a:pPr>
            <a:r>
              <a:rPr lang="en-US" sz="3900" b="1" dirty="0">
                <a:solidFill>
                  <a:srgbClr val="000000"/>
                </a:solidFill>
              </a:rPr>
              <a:t>void </a:t>
            </a:r>
            <a:r>
              <a:rPr lang="en-US" sz="3900" dirty="0" err="1">
                <a:solidFill>
                  <a:srgbClr val="000000"/>
                </a:solidFill>
              </a:rPr>
              <a:t>StepUntilStop</a:t>
            </a:r>
            <a:r>
              <a:rPr lang="en-US" sz="3900" dirty="0">
                <a:solidFill>
                  <a:srgbClr val="000000"/>
                </a:solidFill>
              </a:rPr>
              <a:t>(uint64_t </a:t>
            </a:r>
            <a:r>
              <a:rPr lang="en-US" sz="3900" dirty="0" err="1">
                <a:solidFill>
                  <a:srgbClr val="000000"/>
                </a:solidFill>
              </a:rPr>
              <a:t>SimStopTime</a:t>
            </a:r>
            <a:r>
              <a:rPr lang="en-US" sz="3900" dirty="0">
                <a:solidFill>
                  <a:srgbClr val="000000"/>
                </a:solidFill>
              </a:rPr>
              <a:t>, int64_t </a:t>
            </a:r>
            <a:r>
              <a:rPr lang="en-US" sz="3900" dirty="0" err="1">
                <a:solidFill>
                  <a:srgbClr val="000000"/>
                </a:solidFill>
              </a:rPr>
              <a:t>stopPri</a:t>
            </a:r>
            <a:r>
              <a:rPr lang="en-US" sz="3900" dirty="0">
                <a:solidFill>
                  <a:srgbClr val="000000"/>
                </a:solidFill>
              </a:rPr>
              <a:t>); </a:t>
            </a:r>
            <a:r>
              <a:rPr lang="en-US" sz="3500" dirty="0">
                <a:solidFill>
                  <a:srgbClr val="000000"/>
                </a:solidFill>
              </a:rPr>
              <a:t>//!&lt; Step simulation until </a:t>
            </a:r>
            <a:r>
              <a:rPr lang="en-US" sz="3500" dirty="0" err="1">
                <a:solidFill>
                  <a:srgbClr val="000000"/>
                </a:solidFill>
              </a:rPr>
              <a:t>SimStopTime</a:t>
            </a:r>
            <a:r>
              <a:rPr lang="en-US" sz="3500" dirty="0">
                <a:solidFill>
                  <a:srgbClr val="000000"/>
                </a:solidFill>
              </a:rPr>
              <a:t> is reached</a:t>
            </a:r>
          </a:p>
          <a:p>
            <a:pPr marL="571500" indent="-571500">
              <a:buFont typeface="Arial" panose="020B0604020202020204" pitchFamily="34" charset="0"/>
              <a:buChar char="•"/>
            </a:pPr>
            <a:r>
              <a:rPr lang="en-US" sz="3900" b="1" dirty="0">
                <a:solidFill>
                  <a:srgbClr val="000000"/>
                </a:solidFill>
              </a:rPr>
              <a:t>void </a:t>
            </a:r>
            <a:r>
              <a:rPr lang="en-US" sz="3900" dirty="0" err="1">
                <a:solidFill>
                  <a:srgbClr val="000000"/>
                </a:solidFill>
              </a:rPr>
              <a:t>SinglestepProcesses</a:t>
            </a:r>
            <a:r>
              <a:rPr lang="en-US" sz="3900" dirty="0">
                <a:solidFill>
                  <a:srgbClr val="000000"/>
                </a:solidFill>
              </a:rPr>
              <a:t>(int64_t </a:t>
            </a:r>
            <a:r>
              <a:rPr lang="en-US" sz="3900" dirty="0" err="1">
                <a:solidFill>
                  <a:srgbClr val="000000"/>
                </a:solidFill>
              </a:rPr>
              <a:t>stopPri</a:t>
            </a:r>
            <a:r>
              <a:rPr lang="en-US" sz="3900" dirty="0">
                <a:solidFill>
                  <a:srgbClr val="000000"/>
                </a:solidFill>
              </a:rPr>
              <a:t>=-1); //!&lt; </a:t>
            </a:r>
            <a:r>
              <a:rPr lang="en-US" sz="3500" dirty="0">
                <a:solidFill>
                  <a:srgbClr val="000000"/>
                </a:solidFill>
              </a:rPr>
              <a:t>Step only the next Task in the simulation</a:t>
            </a:r>
            <a:r>
              <a:rPr lang="en-US" sz="3500" b="1" dirty="0">
                <a:solidFill>
                  <a:srgbClr val="000000"/>
                </a:solidFill>
              </a:rPr>
              <a:t> </a:t>
            </a:r>
            <a:r>
              <a:rPr lang="en-US" sz="3500" dirty="0">
                <a:solidFill>
                  <a:srgbClr val="000000"/>
                </a:solidFill>
              </a:rPr>
              <a:t> </a:t>
            </a:r>
          </a:p>
          <a:p>
            <a:pPr marL="571500" indent="-571500">
              <a:buFont typeface="Arial" panose="020B0604020202020204" pitchFamily="34" charset="0"/>
              <a:buChar char="•"/>
            </a:pPr>
            <a:r>
              <a:rPr lang="en-US" sz="3000" dirty="0">
                <a:solidFill>
                  <a:srgbClr val="000000"/>
                </a:solidFill>
              </a:rPr>
              <a:t>…A bunch of messaging methods we’ll get to later…</a:t>
            </a:r>
          </a:p>
          <a:p>
            <a:pPr marL="571500" indent="-571500">
              <a:buFont typeface="Arial" panose="020B0604020202020204" pitchFamily="34" charset="0"/>
              <a:buChar char="•"/>
            </a:pPr>
            <a:r>
              <a:rPr lang="en-US" sz="3500" dirty="0" err="1">
                <a:solidFill>
                  <a:srgbClr val="000000"/>
                </a:solidFill>
              </a:rPr>
              <a:t>std</a:t>
            </a:r>
            <a:r>
              <a:rPr lang="en-US" sz="3500" dirty="0">
                <a:solidFill>
                  <a:srgbClr val="000000"/>
                </a:solidFill>
              </a:rPr>
              <a:t>::vector&lt;</a:t>
            </a:r>
            <a:r>
              <a:rPr lang="en-US" sz="3500" dirty="0" err="1">
                <a:solidFill>
                  <a:srgbClr val="000000"/>
                </a:solidFill>
              </a:rPr>
              <a:t>SysProcess</a:t>
            </a:r>
            <a:r>
              <a:rPr lang="en-US" sz="3500" dirty="0">
                <a:solidFill>
                  <a:srgbClr val="000000"/>
                </a:solidFill>
              </a:rPr>
              <a:t> *&gt; </a:t>
            </a:r>
            <a:r>
              <a:rPr lang="en-US" sz="3500" dirty="0" err="1">
                <a:solidFill>
                  <a:srgbClr val="000000"/>
                </a:solidFill>
              </a:rPr>
              <a:t>processList</a:t>
            </a:r>
            <a:r>
              <a:rPr lang="en-US" sz="3500" dirty="0">
                <a:solidFill>
                  <a:srgbClr val="000000"/>
                </a:solidFill>
              </a:rPr>
              <a:t>;  //!&lt; –List of processes we’ve created</a:t>
            </a:r>
          </a:p>
          <a:p>
            <a:pPr marL="571500" indent="-571500">
              <a:buFont typeface="Arial" panose="020B0604020202020204" pitchFamily="34" charset="0"/>
              <a:buChar char="•"/>
            </a:pPr>
            <a:r>
              <a:rPr lang="en-US" sz="3500" dirty="0" err="1">
                <a:solidFill>
                  <a:srgbClr val="000000"/>
                </a:solidFill>
              </a:rPr>
              <a:t>std</a:t>
            </a:r>
            <a:r>
              <a:rPr lang="en-US" sz="3500" dirty="0">
                <a:solidFill>
                  <a:srgbClr val="000000"/>
                </a:solidFill>
              </a:rPr>
              <a:t>::string </a:t>
            </a:r>
            <a:r>
              <a:rPr lang="en-US" sz="3500" dirty="0" err="1">
                <a:solidFill>
                  <a:srgbClr val="000000"/>
                </a:solidFill>
              </a:rPr>
              <a:t>SimulationName</a:t>
            </a:r>
            <a:r>
              <a:rPr lang="en-US" sz="3500" dirty="0">
                <a:solidFill>
                  <a:srgbClr val="000000"/>
                </a:solidFill>
              </a:rPr>
              <a:t>;  //!&lt; -- Identifier for Sim</a:t>
            </a:r>
          </a:p>
          <a:p>
            <a:pPr marL="571500" indent="-571500">
              <a:buFont typeface="Arial" panose="020B0604020202020204" pitchFamily="34" charset="0"/>
              <a:buChar char="•"/>
            </a:pPr>
            <a:r>
              <a:rPr lang="en-US" sz="3500" dirty="0">
                <a:solidFill>
                  <a:srgbClr val="000000"/>
                </a:solidFill>
              </a:rPr>
              <a:t>Unint64_t </a:t>
            </a:r>
            <a:r>
              <a:rPr lang="en-US" sz="3500" dirty="0" err="1">
                <a:solidFill>
                  <a:srgbClr val="000000"/>
                </a:solidFill>
              </a:rPr>
              <a:t>CurrentNanos</a:t>
            </a:r>
            <a:r>
              <a:rPr lang="en-US" sz="3500" dirty="0">
                <a:solidFill>
                  <a:srgbClr val="000000"/>
                </a:solidFill>
              </a:rPr>
              <a:t>;  //!&lt;[ns] Current sim time</a:t>
            </a:r>
          </a:p>
          <a:p>
            <a:pPr marL="571500" indent="-571500">
              <a:buFont typeface="Arial" panose="020B0604020202020204" pitchFamily="34" charset="0"/>
              <a:buChar char="•"/>
            </a:pPr>
            <a:r>
              <a:rPr lang="en-US" sz="3500" dirty="0">
                <a:solidFill>
                  <a:srgbClr val="000000"/>
                </a:solidFill>
              </a:rPr>
              <a:t>Uint64_t </a:t>
            </a:r>
            <a:r>
              <a:rPr lang="en-US" sz="3500" dirty="0" err="1">
                <a:solidFill>
                  <a:srgbClr val="000000"/>
                </a:solidFill>
              </a:rPr>
              <a:t>NextTaskTime</a:t>
            </a:r>
            <a:r>
              <a:rPr lang="en-US" sz="3500" dirty="0">
                <a:solidFill>
                  <a:srgbClr val="000000"/>
                </a:solidFill>
              </a:rPr>
              <a:t>; //!&lt; time for the next Task</a:t>
            </a:r>
          </a:p>
          <a:p>
            <a:pPr marL="571500" indent="-571500">
              <a:buFont typeface="Arial" panose="020B0604020202020204" pitchFamily="34" charset="0"/>
              <a:buChar char="•"/>
            </a:pPr>
            <a:r>
              <a:rPr lang="en-US" sz="3500" dirty="0">
                <a:solidFill>
                  <a:srgbClr val="000000"/>
                </a:solidFill>
              </a:rPr>
              <a:t>Int64_t </a:t>
            </a:r>
            <a:r>
              <a:rPr lang="en-US" sz="3500" dirty="0" err="1">
                <a:solidFill>
                  <a:srgbClr val="000000"/>
                </a:solidFill>
              </a:rPr>
              <a:t>nextProcPriority</a:t>
            </a:r>
            <a:r>
              <a:rPr lang="en-US" sz="3500" dirty="0">
                <a:solidFill>
                  <a:srgbClr val="000000"/>
                </a:solidFill>
              </a:rPr>
              <a:t>;  //!&lt; [-] Priority level for the next process</a:t>
            </a:r>
          </a:p>
          <a:p>
            <a:pPr marL="571500" indent="-571500">
              <a:buFont typeface="Arial" panose="020B0604020202020204" pitchFamily="34" charset="0"/>
              <a:buChar char="•"/>
            </a:pPr>
            <a:r>
              <a:rPr lang="en-US" sz="3500" dirty="0" err="1">
                <a:solidFill>
                  <a:srgbClr val="000000"/>
                </a:solidFill>
              </a:rPr>
              <a:t>messageLogger</a:t>
            </a:r>
            <a:r>
              <a:rPr lang="en-US" sz="3500" dirty="0">
                <a:solidFill>
                  <a:srgbClr val="000000"/>
                </a:solidFill>
              </a:rPr>
              <a:t> </a:t>
            </a:r>
            <a:r>
              <a:rPr lang="en-US" sz="3500" dirty="0" err="1">
                <a:solidFill>
                  <a:srgbClr val="000000"/>
                </a:solidFill>
              </a:rPr>
              <a:t>messageLogs</a:t>
            </a:r>
            <a:r>
              <a:rPr lang="en-US" sz="3500" dirty="0">
                <a:solidFill>
                  <a:srgbClr val="000000"/>
                </a:solidFill>
              </a:rPr>
              <a:t>;  //!&lt; -- Message log data</a:t>
            </a:r>
          </a:p>
          <a:p>
            <a:pPr marL="571500" indent="-571500">
              <a:buFont typeface="Arial" panose="020B0604020202020204" pitchFamily="34" charset="0"/>
              <a:buChar char="•"/>
            </a:pPr>
            <a:endParaRPr lang="en-US" sz="3500" b="1" dirty="0">
              <a:solidFill>
                <a:srgbClr val="000000"/>
              </a:solidFill>
            </a:endParaRPr>
          </a:p>
          <a:p>
            <a:pPr marL="571500" indent="-571500">
              <a:buFont typeface="Arial" panose="020B0604020202020204" pitchFamily="34" charset="0"/>
              <a:buChar char="•"/>
            </a:pPr>
            <a:endParaRPr kumimoji="0" lang="en-US" sz="3500" b="1"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endParaRPr>
          </a:p>
        </p:txBody>
      </p:sp>
    </p:spTree>
    <p:extLst>
      <p:ext uri="{BB962C8B-B14F-4D97-AF65-F5344CB8AC3E}">
        <p14:creationId xmlns:p14="http://schemas.microsoft.com/office/powerpoint/2010/main" val="413214831"/>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3714CB1-DBD8-FA4F-814F-6E65156D084D}"/>
              </a:ext>
            </a:extLst>
          </p:cNvPr>
          <p:cNvSpPr/>
          <p:nvPr/>
        </p:nvSpPr>
        <p:spPr>
          <a:xfrm>
            <a:off x="1130270" y="2193478"/>
            <a:ext cx="14278708" cy="10741402"/>
          </a:xfrm>
          <a:prstGeom prst="rect">
            <a:avLst/>
          </a:prstGeom>
          <a:solidFill>
            <a:srgbClr val="C9B37C">
              <a:alpha val="50000"/>
            </a:srgbClr>
          </a:solidFill>
          <a:ln w="12700"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8580" tIns="68580" rIns="68580" bIns="68580" numCol="1" spcCol="38100" rtlCol="0" anchor="ctr">
            <a:spAutoFit/>
          </a:bodyPr>
          <a:lstStyle/>
          <a:p>
            <a:r>
              <a:rPr kumimoji="0" lang="en-US" sz="4000" b="0" i="0" u="none" strike="noStrike" cap="none" spc="0" normalizeH="0" baseline="0" dirty="0" err="1">
                <a:ln>
                  <a:noFill/>
                </a:ln>
                <a:solidFill>
                  <a:srgbClr val="000000"/>
                </a:solidFill>
                <a:effectLst/>
                <a:uFillTx/>
                <a:latin typeface="Helvetica Neue Light"/>
                <a:ea typeface="Helvetica Neue Light"/>
                <a:cs typeface="Helvetica Neue Light"/>
                <a:sym typeface="Helvetica Neue Light"/>
              </a:rPr>
              <a:t>SimModel</a:t>
            </a:r>
            <a:r>
              <a:rPr kumimoji="0" lang="en-US" sz="40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rPr>
              <a:t>():</a:t>
            </a:r>
          </a:p>
          <a:p>
            <a:pPr marL="571500" indent="-571500">
              <a:buFont typeface="Arial" panose="020B0604020202020204" pitchFamily="34" charset="0"/>
              <a:buChar char="•"/>
            </a:pPr>
            <a:r>
              <a:rPr lang="en-US" sz="3900" dirty="0" err="1">
                <a:solidFill>
                  <a:srgbClr val="000000"/>
                </a:solidFill>
              </a:rPr>
              <a:t>SimModel</a:t>
            </a:r>
            <a:r>
              <a:rPr lang="en-US" sz="3900" dirty="0">
                <a:solidFill>
                  <a:srgbClr val="000000"/>
                </a:solidFill>
              </a:rPr>
              <a:t>() //!&lt; The </a:t>
            </a:r>
            <a:r>
              <a:rPr lang="en-US" sz="3900" dirty="0" err="1">
                <a:solidFill>
                  <a:srgbClr val="000000"/>
                </a:solidFill>
              </a:rPr>
              <a:t>SimModel</a:t>
            </a:r>
            <a:r>
              <a:rPr lang="en-US" sz="3900" dirty="0">
                <a:solidFill>
                  <a:srgbClr val="000000"/>
                </a:solidFill>
              </a:rPr>
              <a:t> constructor</a:t>
            </a:r>
          </a:p>
          <a:p>
            <a:pPr marL="571500" indent="-571500">
              <a:buFont typeface="Arial" panose="020B0604020202020204" pitchFamily="34" charset="0"/>
              <a:buChar char="•"/>
            </a:pPr>
            <a:r>
              <a:rPr kumimoji="0" lang="en-US" sz="39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rPr>
              <a:t>~</a:t>
            </a:r>
            <a:r>
              <a:rPr kumimoji="0" lang="en-US" sz="3900" b="0" i="0" u="none" strike="noStrike" cap="none" spc="0" normalizeH="0" baseline="0" dirty="0" err="1">
                <a:ln>
                  <a:noFill/>
                </a:ln>
                <a:solidFill>
                  <a:srgbClr val="000000"/>
                </a:solidFill>
                <a:effectLst/>
                <a:uFillTx/>
                <a:latin typeface="Helvetica Neue Light"/>
                <a:ea typeface="Helvetica Neue Light"/>
                <a:cs typeface="Helvetica Neue Light"/>
                <a:sym typeface="Helvetica Neue Light"/>
              </a:rPr>
              <a:t>SimModel</a:t>
            </a:r>
            <a:r>
              <a:rPr kumimoji="0" lang="en-US" sz="39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rPr>
              <a:t>(), //!&lt; </a:t>
            </a:r>
            <a:r>
              <a:rPr kumimoji="0" lang="en-US" sz="3900" b="0" i="0" u="none" strike="noStrike" cap="none" spc="0" normalizeH="0" baseline="0" dirty="0" err="1">
                <a:ln>
                  <a:noFill/>
                </a:ln>
                <a:solidFill>
                  <a:srgbClr val="000000"/>
                </a:solidFill>
                <a:effectLst/>
                <a:uFillTx/>
                <a:latin typeface="Helvetica Neue Light"/>
                <a:ea typeface="Helvetica Neue Light"/>
                <a:cs typeface="Helvetica Neue Light"/>
                <a:sym typeface="Helvetica Neue Light"/>
              </a:rPr>
              <a:t>SimModel</a:t>
            </a:r>
            <a:r>
              <a:rPr kumimoji="0" lang="en-US" sz="39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rPr>
              <a:t> destructor</a:t>
            </a:r>
          </a:p>
          <a:p>
            <a:pPr marL="571500" indent="-571500">
              <a:buFont typeface="Arial" panose="020B0604020202020204" pitchFamily="34" charset="0"/>
              <a:buChar char="•"/>
            </a:pPr>
            <a:r>
              <a:rPr lang="en-US" sz="3900" b="1" dirty="0">
                <a:solidFill>
                  <a:srgbClr val="000000"/>
                </a:solidFill>
              </a:rPr>
              <a:t>void</a:t>
            </a:r>
            <a:r>
              <a:rPr lang="en-US" sz="3900" dirty="0">
                <a:solidFill>
                  <a:srgbClr val="000000"/>
                </a:solidFill>
              </a:rPr>
              <a:t> </a:t>
            </a:r>
            <a:r>
              <a:rPr lang="en-US" sz="3900" dirty="0" err="1">
                <a:solidFill>
                  <a:srgbClr val="000000"/>
                </a:solidFill>
              </a:rPr>
              <a:t>crossInitSimulation</a:t>
            </a:r>
            <a:r>
              <a:rPr lang="en-US" sz="3900" dirty="0">
                <a:solidFill>
                  <a:srgbClr val="000000"/>
                </a:solidFill>
              </a:rPr>
              <a:t>();  //!&lt; </a:t>
            </a:r>
            <a:r>
              <a:rPr lang="en-US" sz="3500" dirty="0">
                <a:solidFill>
                  <a:srgbClr val="000000"/>
                </a:solidFill>
              </a:rPr>
              <a:t>Method to initialize all added Tasks</a:t>
            </a:r>
          </a:p>
          <a:p>
            <a:pPr marL="571500" indent="-571500">
              <a:buFont typeface="Arial" panose="020B0604020202020204" pitchFamily="34" charset="0"/>
              <a:buChar char="•"/>
            </a:pPr>
            <a:r>
              <a:rPr lang="en-US" sz="3900" b="1" dirty="0">
                <a:solidFill>
                  <a:srgbClr val="000000"/>
                </a:solidFill>
              </a:rPr>
              <a:t>void </a:t>
            </a:r>
            <a:r>
              <a:rPr lang="en-US" sz="3900" dirty="0" err="1">
                <a:solidFill>
                  <a:srgbClr val="000000"/>
                </a:solidFill>
              </a:rPr>
              <a:t>resetInitSimulation</a:t>
            </a:r>
            <a:r>
              <a:rPr lang="en-US" sz="3900" dirty="0">
                <a:solidFill>
                  <a:srgbClr val="000000"/>
                </a:solidFill>
              </a:rPr>
              <a:t>();  //!&lt; Method to reset all added tasks</a:t>
            </a:r>
            <a:r>
              <a:rPr lang="en-US" sz="3900" b="1" dirty="0">
                <a:solidFill>
                  <a:srgbClr val="000000"/>
                </a:solidFill>
              </a:rPr>
              <a:t> </a:t>
            </a:r>
            <a:r>
              <a:rPr lang="en-US" sz="3900" dirty="0">
                <a:solidFill>
                  <a:srgbClr val="000000"/>
                </a:solidFill>
              </a:rPr>
              <a:t> </a:t>
            </a:r>
          </a:p>
          <a:p>
            <a:pPr marL="571500" indent="-571500">
              <a:buFont typeface="Arial" panose="020B0604020202020204" pitchFamily="34" charset="0"/>
              <a:buChar char="•"/>
            </a:pPr>
            <a:r>
              <a:rPr lang="en-US" sz="3900" b="1" dirty="0">
                <a:solidFill>
                  <a:srgbClr val="000000"/>
                </a:solidFill>
              </a:rPr>
              <a:t>void </a:t>
            </a:r>
            <a:r>
              <a:rPr lang="en-US" sz="3900" dirty="0" err="1">
                <a:solidFill>
                  <a:srgbClr val="000000"/>
                </a:solidFill>
              </a:rPr>
              <a:t>StepUntilStop</a:t>
            </a:r>
            <a:r>
              <a:rPr lang="en-US" sz="3900" dirty="0">
                <a:solidFill>
                  <a:srgbClr val="000000"/>
                </a:solidFill>
              </a:rPr>
              <a:t>(uint64_t </a:t>
            </a:r>
            <a:r>
              <a:rPr lang="en-US" sz="3900" dirty="0" err="1">
                <a:solidFill>
                  <a:srgbClr val="000000"/>
                </a:solidFill>
              </a:rPr>
              <a:t>SimStopTime</a:t>
            </a:r>
            <a:r>
              <a:rPr lang="en-US" sz="3900" dirty="0">
                <a:solidFill>
                  <a:srgbClr val="000000"/>
                </a:solidFill>
              </a:rPr>
              <a:t>, int64_t </a:t>
            </a:r>
            <a:r>
              <a:rPr lang="en-US" sz="3900" dirty="0" err="1">
                <a:solidFill>
                  <a:srgbClr val="000000"/>
                </a:solidFill>
              </a:rPr>
              <a:t>stopPri</a:t>
            </a:r>
            <a:r>
              <a:rPr lang="en-US" sz="3900" dirty="0">
                <a:solidFill>
                  <a:srgbClr val="000000"/>
                </a:solidFill>
              </a:rPr>
              <a:t>); </a:t>
            </a:r>
            <a:r>
              <a:rPr lang="en-US" sz="3500" dirty="0">
                <a:solidFill>
                  <a:srgbClr val="000000"/>
                </a:solidFill>
              </a:rPr>
              <a:t>//!&lt; Step simulation until </a:t>
            </a:r>
            <a:r>
              <a:rPr lang="en-US" sz="3500" dirty="0" err="1">
                <a:solidFill>
                  <a:srgbClr val="000000"/>
                </a:solidFill>
              </a:rPr>
              <a:t>SimStopTime</a:t>
            </a:r>
            <a:r>
              <a:rPr lang="en-US" sz="3500" dirty="0">
                <a:solidFill>
                  <a:srgbClr val="000000"/>
                </a:solidFill>
              </a:rPr>
              <a:t> is reached</a:t>
            </a:r>
          </a:p>
          <a:p>
            <a:pPr marL="571500" indent="-571500">
              <a:buFont typeface="Arial" panose="020B0604020202020204" pitchFamily="34" charset="0"/>
              <a:buChar char="•"/>
            </a:pPr>
            <a:r>
              <a:rPr lang="en-US" sz="3900" b="1" dirty="0">
                <a:solidFill>
                  <a:srgbClr val="000000"/>
                </a:solidFill>
              </a:rPr>
              <a:t>void </a:t>
            </a:r>
            <a:r>
              <a:rPr lang="en-US" sz="3900" dirty="0" err="1">
                <a:solidFill>
                  <a:srgbClr val="000000"/>
                </a:solidFill>
              </a:rPr>
              <a:t>SinglestepProcesses</a:t>
            </a:r>
            <a:r>
              <a:rPr lang="en-US" sz="3900" dirty="0">
                <a:solidFill>
                  <a:srgbClr val="000000"/>
                </a:solidFill>
              </a:rPr>
              <a:t>(int64_t </a:t>
            </a:r>
            <a:r>
              <a:rPr lang="en-US" sz="3900" dirty="0" err="1">
                <a:solidFill>
                  <a:srgbClr val="000000"/>
                </a:solidFill>
              </a:rPr>
              <a:t>stopPri</a:t>
            </a:r>
            <a:r>
              <a:rPr lang="en-US" sz="3900" dirty="0">
                <a:solidFill>
                  <a:srgbClr val="000000"/>
                </a:solidFill>
              </a:rPr>
              <a:t>=-1); //!&lt; </a:t>
            </a:r>
            <a:r>
              <a:rPr lang="en-US" sz="3500" dirty="0">
                <a:solidFill>
                  <a:srgbClr val="000000"/>
                </a:solidFill>
              </a:rPr>
              <a:t>Step only the next Task in the simulation</a:t>
            </a:r>
            <a:r>
              <a:rPr lang="en-US" sz="3500" b="1" dirty="0">
                <a:solidFill>
                  <a:srgbClr val="000000"/>
                </a:solidFill>
              </a:rPr>
              <a:t> </a:t>
            </a:r>
            <a:r>
              <a:rPr lang="en-US" sz="3500" dirty="0">
                <a:solidFill>
                  <a:srgbClr val="000000"/>
                </a:solidFill>
              </a:rPr>
              <a:t> </a:t>
            </a:r>
          </a:p>
          <a:p>
            <a:pPr marL="571500" indent="-571500">
              <a:buFont typeface="Arial" panose="020B0604020202020204" pitchFamily="34" charset="0"/>
              <a:buChar char="•"/>
            </a:pPr>
            <a:r>
              <a:rPr lang="en-US" sz="3000" dirty="0" err="1">
                <a:solidFill>
                  <a:srgbClr val="000000"/>
                </a:solidFill>
              </a:rPr>
              <a:t>addNewProcess</a:t>
            </a:r>
            <a:r>
              <a:rPr lang="en-US" sz="3000" dirty="0">
                <a:solidFill>
                  <a:srgbClr val="000000"/>
                </a:solidFill>
              </a:rPr>
              <a:t>();  //!&lt; -- add a new process to the sim</a:t>
            </a:r>
          </a:p>
          <a:p>
            <a:pPr marL="571500" indent="-571500">
              <a:buFont typeface="Arial" panose="020B0604020202020204" pitchFamily="34" charset="0"/>
              <a:buChar char="•"/>
            </a:pPr>
            <a:r>
              <a:rPr lang="en-US" sz="3500" dirty="0" err="1">
                <a:solidFill>
                  <a:srgbClr val="000000"/>
                </a:solidFill>
              </a:rPr>
              <a:t>std</a:t>
            </a:r>
            <a:r>
              <a:rPr lang="en-US" sz="3500" dirty="0">
                <a:solidFill>
                  <a:srgbClr val="000000"/>
                </a:solidFill>
              </a:rPr>
              <a:t>::vector&lt;</a:t>
            </a:r>
            <a:r>
              <a:rPr lang="en-US" sz="3500" dirty="0" err="1">
                <a:solidFill>
                  <a:srgbClr val="000000"/>
                </a:solidFill>
              </a:rPr>
              <a:t>SysProcess</a:t>
            </a:r>
            <a:r>
              <a:rPr lang="en-US" sz="3500" dirty="0">
                <a:solidFill>
                  <a:srgbClr val="000000"/>
                </a:solidFill>
              </a:rPr>
              <a:t> *&gt; </a:t>
            </a:r>
            <a:r>
              <a:rPr lang="en-US" sz="3500" dirty="0" err="1">
                <a:solidFill>
                  <a:srgbClr val="000000"/>
                </a:solidFill>
              </a:rPr>
              <a:t>processList</a:t>
            </a:r>
            <a:r>
              <a:rPr lang="en-US" sz="3500" dirty="0">
                <a:solidFill>
                  <a:srgbClr val="000000"/>
                </a:solidFill>
              </a:rPr>
              <a:t>;  //!&lt; –List of processes we’ve created</a:t>
            </a:r>
          </a:p>
          <a:p>
            <a:pPr marL="571500" indent="-571500">
              <a:buFont typeface="Arial" panose="020B0604020202020204" pitchFamily="34" charset="0"/>
              <a:buChar char="•"/>
            </a:pPr>
            <a:r>
              <a:rPr lang="en-US" sz="3500" dirty="0" err="1">
                <a:solidFill>
                  <a:srgbClr val="000000"/>
                </a:solidFill>
              </a:rPr>
              <a:t>std</a:t>
            </a:r>
            <a:r>
              <a:rPr lang="en-US" sz="3500" dirty="0">
                <a:solidFill>
                  <a:srgbClr val="000000"/>
                </a:solidFill>
              </a:rPr>
              <a:t>::string </a:t>
            </a:r>
            <a:r>
              <a:rPr lang="en-US" sz="3500" dirty="0" err="1">
                <a:solidFill>
                  <a:srgbClr val="000000"/>
                </a:solidFill>
              </a:rPr>
              <a:t>SimulationName</a:t>
            </a:r>
            <a:r>
              <a:rPr lang="en-US" sz="3500" dirty="0">
                <a:solidFill>
                  <a:srgbClr val="000000"/>
                </a:solidFill>
              </a:rPr>
              <a:t>;  //!&lt; -- Identifier for Sim</a:t>
            </a:r>
          </a:p>
          <a:p>
            <a:pPr marL="571500" indent="-571500">
              <a:buFont typeface="Arial" panose="020B0604020202020204" pitchFamily="34" charset="0"/>
              <a:buChar char="•"/>
            </a:pPr>
            <a:r>
              <a:rPr lang="en-US" sz="3500" dirty="0">
                <a:solidFill>
                  <a:srgbClr val="000000"/>
                </a:solidFill>
              </a:rPr>
              <a:t>Unint64_t </a:t>
            </a:r>
            <a:r>
              <a:rPr lang="en-US" sz="3500" dirty="0" err="1">
                <a:solidFill>
                  <a:srgbClr val="000000"/>
                </a:solidFill>
              </a:rPr>
              <a:t>CurrentNanos</a:t>
            </a:r>
            <a:r>
              <a:rPr lang="en-US" sz="3500" dirty="0">
                <a:solidFill>
                  <a:srgbClr val="000000"/>
                </a:solidFill>
              </a:rPr>
              <a:t>;  //!&lt;[ns] Current sim time</a:t>
            </a:r>
          </a:p>
          <a:p>
            <a:pPr marL="571500" indent="-571500">
              <a:buFont typeface="Arial" panose="020B0604020202020204" pitchFamily="34" charset="0"/>
              <a:buChar char="•"/>
            </a:pPr>
            <a:r>
              <a:rPr lang="en-US" sz="3500" dirty="0">
                <a:solidFill>
                  <a:srgbClr val="000000"/>
                </a:solidFill>
              </a:rPr>
              <a:t>Uint64_t </a:t>
            </a:r>
            <a:r>
              <a:rPr lang="en-US" sz="3500" dirty="0" err="1">
                <a:solidFill>
                  <a:srgbClr val="000000"/>
                </a:solidFill>
              </a:rPr>
              <a:t>NextTaskTime</a:t>
            </a:r>
            <a:r>
              <a:rPr lang="en-US" sz="3500" dirty="0">
                <a:solidFill>
                  <a:srgbClr val="000000"/>
                </a:solidFill>
              </a:rPr>
              <a:t>; //!&lt; time for the next Task</a:t>
            </a:r>
          </a:p>
          <a:p>
            <a:pPr marL="571500" indent="-571500">
              <a:buFont typeface="Arial" panose="020B0604020202020204" pitchFamily="34" charset="0"/>
              <a:buChar char="•"/>
            </a:pPr>
            <a:r>
              <a:rPr lang="en-US" sz="3500" dirty="0">
                <a:solidFill>
                  <a:srgbClr val="000000"/>
                </a:solidFill>
              </a:rPr>
              <a:t>Int64_t </a:t>
            </a:r>
            <a:r>
              <a:rPr lang="en-US" sz="3500" dirty="0" err="1">
                <a:solidFill>
                  <a:srgbClr val="000000"/>
                </a:solidFill>
              </a:rPr>
              <a:t>nextProcPriority</a:t>
            </a:r>
            <a:r>
              <a:rPr lang="en-US" sz="3500" dirty="0">
                <a:solidFill>
                  <a:srgbClr val="000000"/>
                </a:solidFill>
              </a:rPr>
              <a:t>;  //!&lt; [-] Priority level for the next process</a:t>
            </a:r>
          </a:p>
          <a:p>
            <a:pPr marL="571500" indent="-571500">
              <a:buFont typeface="Arial" panose="020B0604020202020204" pitchFamily="34" charset="0"/>
              <a:buChar char="•"/>
            </a:pPr>
            <a:r>
              <a:rPr lang="en-US" sz="3500" dirty="0" err="1">
                <a:solidFill>
                  <a:srgbClr val="000000"/>
                </a:solidFill>
              </a:rPr>
              <a:t>messageLogger</a:t>
            </a:r>
            <a:r>
              <a:rPr lang="en-US" sz="3500" dirty="0">
                <a:solidFill>
                  <a:srgbClr val="000000"/>
                </a:solidFill>
              </a:rPr>
              <a:t> </a:t>
            </a:r>
            <a:r>
              <a:rPr lang="en-US" sz="3500" dirty="0" err="1">
                <a:solidFill>
                  <a:srgbClr val="000000"/>
                </a:solidFill>
              </a:rPr>
              <a:t>messageLogs</a:t>
            </a:r>
            <a:r>
              <a:rPr lang="en-US" sz="3500" dirty="0">
                <a:solidFill>
                  <a:srgbClr val="000000"/>
                </a:solidFill>
              </a:rPr>
              <a:t>;  //!&lt; -- Message log data</a:t>
            </a:r>
          </a:p>
          <a:p>
            <a:pPr marL="571500" indent="-571500">
              <a:buFont typeface="Arial" panose="020B0604020202020204" pitchFamily="34" charset="0"/>
              <a:buChar char="•"/>
            </a:pPr>
            <a:endParaRPr lang="en-US" sz="3500" b="1" dirty="0">
              <a:solidFill>
                <a:srgbClr val="000000"/>
              </a:solidFill>
            </a:endParaRPr>
          </a:p>
          <a:p>
            <a:pPr marL="571500" indent="-571500">
              <a:buFont typeface="Arial" panose="020B0604020202020204" pitchFamily="34" charset="0"/>
              <a:buChar char="•"/>
            </a:pPr>
            <a:endParaRPr kumimoji="0" lang="en-US" sz="3500" b="1"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endParaRPr>
          </a:p>
        </p:txBody>
      </p:sp>
      <p:sp>
        <p:nvSpPr>
          <p:cNvPr id="2" name="Title 1">
            <a:extLst>
              <a:ext uri="{FF2B5EF4-FFF2-40B4-BE49-F238E27FC236}">
                <a16:creationId xmlns:a16="http://schemas.microsoft.com/office/drawing/2014/main" id="{720EFCDC-E216-A84F-846E-0C63BA8D2674}"/>
              </a:ext>
            </a:extLst>
          </p:cNvPr>
          <p:cNvSpPr>
            <a:spLocks noGrp="1"/>
          </p:cNvSpPr>
          <p:nvPr>
            <p:ph type="title"/>
          </p:nvPr>
        </p:nvSpPr>
        <p:spPr/>
        <p:txBody>
          <a:bodyPr/>
          <a:lstStyle/>
          <a:p>
            <a:r>
              <a:rPr lang="en-US" dirty="0"/>
              <a:t>What does a </a:t>
            </a:r>
            <a:r>
              <a:rPr lang="en-US" dirty="0" err="1"/>
              <a:t>SimModel</a:t>
            </a:r>
            <a:r>
              <a:rPr lang="en-US" dirty="0"/>
              <a:t>() do?</a:t>
            </a:r>
          </a:p>
        </p:txBody>
      </p:sp>
      <p:sp>
        <p:nvSpPr>
          <p:cNvPr id="4" name="Rectangle 3">
            <a:extLst>
              <a:ext uri="{FF2B5EF4-FFF2-40B4-BE49-F238E27FC236}">
                <a16:creationId xmlns:a16="http://schemas.microsoft.com/office/drawing/2014/main" id="{A5E6EB00-AD15-5042-BF9C-39834C893C57}"/>
              </a:ext>
            </a:extLst>
          </p:cNvPr>
          <p:cNvSpPr>
            <a:spLocks/>
          </p:cNvSpPr>
          <p:nvPr/>
        </p:nvSpPr>
        <p:spPr>
          <a:xfrm>
            <a:off x="1130270" y="2193478"/>
            <a:ext cx="14278708" cy="5852420"/>
          </a:xfrm>
          <a:prstGeom prst="rect">
            <a:avLst/>
          </a:prstGeom>
          <a:noFill/>
          <a:ln w="76200">
            <a:solidFill>
              <a:schemeClr val="tx1"/>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68580" tIns="68580" rIns="68580" bIns="68580" numCol="1" spcCol="38100" rtlCol="0" anchor="ctr">
            <a:spAutoFit/>
          </a:bodyPr>
          <a:lstStyle/>
          <a:p>
            <a:pPr marL="0" marR="0" indent="0" algn="ctr" defTabSz="822960" rtl="0" fontAlgn="auto" latinLnBrk="0" hangingPunct="0">
              <a:lnSpc>
                <a:spcPct val="100000"/>
              </a:lnSpc>
              <a:spcBef>
                <a:spcPts val="0"/>
              </a:spcBef>
              <a:spcAft>
                <a:spcPts val="0"/>
              </a:spcAft>
              <a:buClrTx/>
              <a:buSzTx/>
              <a:buFontTx/>
              <a:buNone/>
              <a:tabLst/>
            </a:pPr>
            <a:endParaRPr kumimoji="0" lang="en-US" sz="5000" b="0" i="0" u="none" strike="noStrike" cap="none" spc="0" normalizeH="0" baseline="0">
              <a:ln>
                <a:noFill/>
              </a:ln>
              <a:solidFill>
                <a:srgbClr val="000000"/>
              </a:solidFill>
              <a:effectLst/>
              <a:uFillTx/>
              <a:latin typeface="Helvetica Neue Light"/>
              <a:ea typeface="Helvetica Neue Light"/>
              <a:cs typeface="Helvetica Neue Light"/>
              <a:sym typeface="Helvetica Neue Light"/>
            </a:endParaRPr>
          </a:p>
        </p:txBody>
      </p:sp>
      <p:sp>
        <p:nvSpPr>
          <p:cNvPr id="5" name="TextBox 4">
            <a:extLst>
              <a:ext uri="{FF2B5EF4-FFF2-40B4-BE49-F238E27FC236}">
                <a16:creationId xmlns:a16="http://schemas.microsoft.com/office/drawing/2014/main" id="{2ADAA631-968A-1D40-A147-B183D51C1C6B}"/>
              </a:ext>
            </a:extLst>
          </p:cNvPr>
          <p:cNvSpPr txBox="1"/>
          <p:nvPr/>
        </p:nvSpPr>
        <p:spPr>
          <a:xfrm>
            <a:off x="16040100" y="5223634"/>
            <a:ext cx="7524750" cy="56015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r>
              <a:rPr lang="en-US" dirty="0" err="1"/>
              <a:t>addNewProcess</a:t>
            </a:r>
            <a:r>
              <a:rPr lang="en-US" dirty="0"/>
              <a:t>() was overlooked originally, but is critical!</a:t>
            </a:r>
            <a:br>
              <a:rPr lang="en-US" dirty="0"/>
            </a:br>
            <a:r>
              <a:rPr lang="en-US" dirty="0"/>
              <a:t>The argument is a pointer to an instance of </a:t>
            </a:r>
            <a:r>
              <a:rPr lang="en-US" dirty="0" err="1"/>
              <a:t>SysProcess</a:t>
            </a:r>
            <a:r>
              <a:rPr lang="en-US" dirty="0"/>
              <a:t>(), which is added to </a:t>
            </a:r>
            <a:br>
              <a:rPr lang="en-US" dirty="0"/>
            </a:br>
            <a:r>
              <a:rPr lang="en-US" dirty="0"/>
              <a:t>this-&gt;</a:t>
            </a:r>
            <a:r>
              <a:rPr lang="en-US" dirty="0" err="1"/>
              <a:t>processList</a:t>
            </a:r>
            <a:r>
              <a:rPr lang="en-US" dirty="0"/>
              <a:t>.</a:t>
            </a:r>
          </a:p>
          <a:p>
            <a:endParaRPr lang="en-US" dirty="0"/>
          </a:p>
          <a:p>
            <a:r>
              <a:rPr lang="en-US" dirty="0"/>
              <a:t>The </a:t>
            </a:r>
            <a:r>
              <a:rPr lang="en-US" dirty="0" err="1"/>
              <a:t>newProc</a:t>
            </a:r>
            <a:r>
              <a:rPr lang="en-US" dirty="0"/>
              <a:t> has a </a:t>
            </a:r>
            <a:r>
              <a:rPr lang="en-US" dirty="0" err="1"/>
              <a:t>processPriority</a:t>
            </a:r>
            <a:r>
              <a:rPr lang="en-US" dirty="0"/>
              <a:t>. It is inserted </a:t>
            </a:r>
            <a:r>
              <a:rPr lang="en-US" b="1" dirty="0"/>
              <a:t>before</a:t>
            </a:r>
            <a:r>
              <a:rPr lang="en-US" dirty="0"/>
              <a:t> the next lowest priority and just </a:t>
            </a:r>
            <a:r>
              <a:rPr lang="en-US" b="1" dirty="0"/>
              <a:t>after </a:t>
            </a:r>
            <a:r>
              <a:rPr lang="en-US" dirty="0"/>
              <a:t> the next highest priority. If it has the exact same priority as something else, it goes after that thing.</a:t>
            </a:r>
          </a:p>
        </p:txBody>
      </p:sp>
      <p:cxnSp>
        <p:nvCxnSpPr>
          <p:cNvPr id="6" name="Straight Arrow Connector 5">
            <a:extLst>
              <a:ext uri="{FF2B5EF4-FFF2-40B4-BE49-F238E27FC236}">
                <a16:creationId xmlns:a16="http://schemas.microsoft.com/office/drawing/2014/main" id="{1F75160B-10DB-B14F-A0EB-4D6D4547B096}"/>
              </a:ext>
            </a:extLst>
          </p:cNvPr>
          <p:cNvCxnSpPr>
            <a:cxnSpLocks/>
          </p:cNvCxnSpPr>
          <p:nvPr/>
        </p:nvCxnSpPr>
        <p:spPr>
          <a:xfrm flipH="1">
            <a:off x="13199178" y="7817297"/>
            <a:ext cx="2840922" cy="0"/>
          </a:xfrm>
          <a:prstGeom prst="straightConnector1">
            <a:avLst/>
          </a:prstGeom>
          <a:noFill/>
          <a:ln w="762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7" name="Rectangle 6">
            <a:extLst>
              <a:ext uri="{FF2B5EF4-FFF2-40B4-BE49-F238E27FC236}">
                <a16:creationId xmlns:a16="http://schemas.microsoft.com/office/drawing/2014/main" id="{37EC8799-34A0-4D4F-8EED-176941FC2EB1}"/>
              </a:ext>
            </a:extLst>
          </p:cNvPr>
          <p:cNvSpPr/>
          <p:nvPr/>
        </p:nvSpPr>
        <p:spPr>
          <a:xfrm>
            <a:off x="15906750" y="10825165"/>
            <a:ext cx="7372350" cy="1985159"/>
          </a:xfrm>
          <a:prstGeom prst="rect">
            <a:avLst/>
          </a:prstGeom>
          <a:solidFill>
            <a:srgbClr val="C9B37C">
              <a:alpha val="50000"/>
            </a:srgbClr>
          </a:solidFill>
          <a:ln w="12700"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8580" tIns="68580" rIns="68580" bIns="68580" numCol="1" spcCol="38100" rtlCol="0" anchor="ctr">
            <a:spAutoFit/>
          </a:bodyPr>
          <a:lstStyle/>
          <a:p>
            <a:pPr marL="0" marR="0" indent="0" defTabSz="822960" rtl="0" fontAlgn="auto" latinLnBrk="0" hangingPunct="0">
              <a:lnSpc>
                <a:spcPct val="100000"/>
              </a:lnSpc>
              <a:spcBef>
                <a:spcPts val="0"/>
              </a:spcBef>
              <a:spcAft>
                <a:spcPts val="0"/>
              </a:spcAft>
              <a:buClrTx/>
              <a:buSzTx/>
              <a:buFontTx/>
              <a:buNone/>
              <a:tabLst/>
            </a:pPr>
            <a:r>
              <a:rPr kumimoji="0" lang="en-US" sz="3000" b="0" i="0" u="none" strike="noStrike" cap="none" spc="0" normalizeH="0" baseline="0" dirty="0" err="1">
                <a:ln>
                  <a:noFill/>
                </a:ln>
                <a:solidFill>
                  <a:srgbClr val="000000"/>
                </a:solidFill>
                <a:effectLst/>
                <a:uFillTx/>
                <a:latin typeface="Helvetica Neue Light"/>
                <a:ea typeface="Helvetica Neue Light"/>
                <a:cs typeface="Helvetica Neue Light"/>
                <a:sym typeface="Helvetica Neue Light"/>
              </a:rPr>
              <a:t>processList</a:t>
            </a:r>
            <a:endParaRPr kumimoji="0" lang="en-US" sz="30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endParaRPr>
          </a:p>
          <a:p>
            <a:pPr marL="0" marR="0" indent="0" defTabSz="822960" rtl="0" fontAlgn="auto" latinLnBrk="0" hangingPunct="0">
              <a:lnSpc>
                <a:spcPct val="100000"/>
              </a:lnSpc>
              <a:spcBef>
                <a:spcPts val="0"/>
              </a:spcBef>
              <a:spcAft>
                <a:spcPts val="0"/>
              </a:spcAft>
              <a:buClrTx/>
              <a:buSzTx/>
              <a:buFontTx/>
              <a:buNone/>
              <a:tabLst/>
            </a:pPr>
            <a:endParaRPr lang="en-US" sz="3000" dirty="0">
              <a:solidFill>
                <a:srgbClr val="000000"/>
              </a:solidFill>
            </a:endParaRPr>
          </a:p>
          <a:p>
            <a:pPr marL="0" marR="0" indent="0" defTabSz="82296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endParaRPr>
          </a:p>
          <a:p>
            <a:pPr marL="0" marR="0" indent="0" defTabSz="82296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endParaRPr>
          </a:p>
        </p:txBody>
      </p:sp>
      <p:sp>
        <p:nvSpPr>
          <p:cNvPr id="8" name="Rectangle 7">
            <a:extLst>
              <a:ext uri="{FF2B5EF4-FFF2-40B4-BE49-F238E27FC236}">
                <a16:creationId xmlns:a16="http://schemas.microsoft.com/office/drawing/2014/main" id="{2BE1F3D8-ED1F-A641-BE76-2F51A92312FA}"/>
              </a:ext>
            </a:extLst>
          </p:cNvPr>
          <p:cNvSpPr/>
          <p:nvPr/>
        </p:nvSpPr>
        <p:spPr>
          <a:xfrm rot="16200000">
            <a:off x="15958738" y="11820452"/>
            <a:ext cx="1134277" cy="523220"/>
          </a:xfrm>
          <a:prstGeom prst="rect">
            <a:avLst/>
          </a:prstGeom>
          <a:solidFill>
            <a:srgbClr val="C9B37C">
              <a:alpha val="50000"/>
            </a:srgbClr>
          </a:solidFill>
          <a:ln w="12700"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8580" tIns="68580" rIns="68580" bIns="68580" numCol="1" spcCol="38100" rtlCol="0" anchor="ctr">
            <a:spAutoFit/>
          </a:bodyPr>
          <a:lstStyle/>
          <a:p>
            <a:pPr marL="0" marR="0" indent="0" algn="ctr" defTabSz="822960" rtl="0" fontAlgn="auto" latinLnBrk="0" hangingPunct="0">
              <a:lnSpc>
                <a:spcPct val="100000"/>
              </a:lnSpc>
              <a:spcBef>
                <a:spcPts val="0"/>
              </a:spcBef>
              <a:spcAft>
                <a:spcPts val="0"/>
              </a:spcAft>
              <a:buClrTx/>
              <a:buSzTx/>
              <a:buFontTx/>
              <a:buNone/>
              <a:tabLst/>
            </a:pPr>
            <a:r>
              <a:rPr kumimoji="0" lang="en-US" sz="25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rPr>
              <a:t>higher</a:t>
            </a:r>
          </a:p>
        </p:txBody>
      </p:sp>
      <p:sp>
        <p:nvSpPr>
          <p:cNvPr id="9" name="Rectangle 8">
            <a:extLst>
              <a:ext uri="{FF2B5EF4-FFF2-40B4-BE49-F238E27FC236}">
                <a16:creationId xmlns:a16="http://schemas.microsoft.com/office/drawing/2014/main" id="{A6FCD363-1672-3E43-AB26-E6258132A4E1}"/>
              </a:ext>
            </a:extLst>
          </p:cNvPr>
          <p:cNvSpPr/>
          <p:nvPr/>
        </p:nvSpPr>
        <p:spPr>
          <a:xfrm rot="16200000">
            <a:off x="16577864" y="11820452"/>
            <a:ext cx="1134277" cy="523220"/>
          </a:xfrm>
          <a:prstGeom prst="rect">
            <a:avLst/>
          </a:prstGeom>
          <a:solidFill>
            <a:srgbClr val="C9B37C">
              <a:alpha val="50000"/>
            </a:srgbClr>
          </a:solidFill>
          <a:ln w="12700"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8580" tIns="68580" rIns="68580" bIns="68580" numCol="1" spcCol="38100" rtlCol="0" anchor="ctr">
            <a:spAutoFit/>
          </a:bodyPr>
          <a:lstStyle/>
          <a:p>
            <a:pPr marL="0" marR="0" indent="0" algn="ctr" defTabSz="822960" rtl="0" fontAlgn="auto" latinLnBrk="0" hangingPunct="0">
              <a:lnSpc>
                <a:spcPct val="100000"/>
              </a:lnSpc>
              <a:spcBef>
                <a:spcPts val="0"/>
              </a:spcBef>
              <a:spcAft>
                <a:spcPts val="0"/>
              </a:spcAft>
              <a:buClrTx/>
              <a:buSzTx/>
              <a:buFontTx/>
              <a:buNone/>
              <a:tabLst/>
            </a:pPr>
            <a:r>
              <a:rPr kumimoji="0" lang="en-US" sz="25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rPr>
              <a:t>higher</a:t>
            </a:r>
          </a:p>
        </p:txBody>
      </p:sp>
      <p:sp>
        <p:nvSpPr>
          <p:cNvPr id="10" name="Rectangle 9">
            <a:extLst>
              <a:ext uri="{FF2B5EF4-FFF2-40B4-BE49-F238E27FC236}">
                <a16:creationId xmlns:a16="http://schemas.microsoft.com/office/drawing/2014/main" id="{1D937A9D-474F-1841-97F2-E7211091B07F}"/>
              </a:ext>
            </a:extLst>
          </p:cNvPr>
          <p:cNvSpPr/>
          <p:nvPr/>
        </p:nvSpPr>
        <p:spPr>
          <a:xfrm rot="16200000">
            <a:off x="17337246" y="11820452"/>
            <a:ext cx="1134277" cy="523220"/>
          </a:xfrm>
          <a:prstGeom prst="rect">
            <a:avLst/>
          </a:prstGeom>
          <a:solidFill>
            <a:srgbClr val="C9B37C">
              <a:alpha val="50000"/>
            </a:srgbClr>
          </a:solidFill>
          <a:ln w="12700"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8580" tIns="68580" rIns="68580" bIns="68580" numCol="1" spcCol="38100" rtlCol="0" anchor="ctr">
            <a:spAutoFit/>
          </a:bodyPr>
          <a:lstStyle/>
          <a:p>
            <a:pPr marL="0" marR="0" indent="0" algn="ctr" defTabSz="822960" rtl="0" fontAlgn="auto" latinLnBrk="0" hangingPunct="0">
              <a:lnSpc>
                <a:spcPct val="100000"/>
              </a:lnSpc>
              <a:spcBef>
                <a:spcPts val="0"/>
              </a:spcBef>
              <a:spcAft>
                <a:spcPts val="0"/>
              </a:spcAft>
              <a:buClrTx/>
              <a:buSzTx/>
              <a:buFontTx/>
              <a:buNone/>
              <a:tabLst/>
            </a:pPr>
            <a:r>
              <a:rPr kumimoji="0" lang="en-US" sz="25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rPr>
              <a:t>higher</a:t>
            </a:r>
          </a:p>
        </p:txBody>
      </p:sp>
      <p:sp>
        <p:nvSpPr>
          <p:cNvPr id="11" name="Rectangle 10">
            <a:extLst>
              <a:ext uri="{FF2B5EF4-FFF2-40B4-BE49-F238E27FC236}">
                <a16:creationId xmlns:a16="http://schemas.microsoft.com/office/drawing/2014/main" id="{56AA4975-436C-FD49-B288-76F785FF8BA2}"/>
              </a:ext>
            </a:extLst>
          </p:cNvPr>
          <p:cNvSpPr/>
          <p:nvPr/>
        </p:nvSpPr>
        <p:spPr>
          <a:xfrm rot="16200000">
            <a:off x="18096627" y="11820452"/>
            <a:ext cx="1134277" cy="523220"/>
          </a:xfrm>
          <a:prstGeom prst="rect">
            <a:avLst/>
          </a:prstGeom>
          <a:solidFill>
            <a:srgbClr val="C9B37C">
              <a:alpha val="50000"/>
            </a:srgbClr>
          </a:solidFill>
          <a:ln w="12700"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8580" tIns="68580" rIns="68580" bIns="68580" numCol="1" spcCol="38100" rtlCol="0" anchor="ctr">
            <a:spAutoFit/>
          </a:bodyPr>
          <a:lstStyle/>
          <a:p>
            <a:pPr marL="0" marR="0" indent="0" algn="ctr" defTabSz="822960" rtl="0" fontAlgn="auto" latinLnBrk="0" hangingPunct="0">
              <a:lnSpc>
                <a:spcPct val="100000"/>
              </a:lnSpc>
              <a:spcBef>
                <a:spcPts val="0"/>
              </a:spcBef>
              <a:spcAft>
                <a:spcPts val="0"/>
              </a:spcAft>
              <a:buClrTx/>
              <a:buSzTx/>
              <a:buFontTx/>
              <a:buNone/>
              <a:tabLst/>
            </a:pPr>
            <a:r>
              <a:rPr kumimoji="0" lang="en-US" sz="25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rPr>
              <a:t>higher</a:t>
            </a:r>
          </a:p>
        </p:txBody>
      </p:sp>
      <p:sp>
        <p:nvSpPr>
          <p:cNvPr id="12" name="Rectangle 11">
            <a:extLst>
              <a:ext uri="{FF2B5EF4-FFF2-40B4-BE49-F238E27FC236}">
                <a16:creationId xmlns:a16="http://schemas.microsoft.com/office/drawing/2014/main" id="{7FF14875-92CE-0648-9DFC-6697AEEE6F2B}"/>
              </a:ext>
            </a:extLst>
          </p:cNvPr>
          <p:cNvSpPr/>
          <p:nvPr/>
        </p:nvSpPr>
        <p:spPr>
          <a:xfrm rot="16200000">
            <a:off x="18973726" y="11820452"/>
            <a:ext cx="1134277" cy="523220"/>
          </a:xfrm>
          <a:prstGeom prst="rect">
            <a:avLst/>
          </a:prstGeom>
          <a:solidFill>
            <a:srgbClr val="C9B37C">
              <a:alpha val="50000"/>
            </a:srgbClr>
          </a:solidFill>
          <a:ln w="12700"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8580" tIns="68580" rIns="68580" bIns="68580" numCol="1" spcCol="38100" rtlCol="0" anchor="ctr">
            <a:spAutoFit/>
          </a:bodyPr>
          <a:lstStyle/>
          <a:p>
            <a:pPr marL="0" marR="0" indent="0" algn="ctr" defTabSz="822960" rtl="0" fontAlgn="auto" latinLnBrk="0" hangingPunct="0">
              <a:lnSpc>
                <a:spcPct val="100000"/>
              </a:lnSpc>
              <a:spcBef>
                <a:spcPts val="0"/>
              </a:spcBef>
              <a:spcAft>
                <a:spcPts val="0"/>
              </a:spcAft>
              <a:buClrTx/>
              <a:buSzTx/>
              <a:buFontTx/>
              <a:buNone/>
              <a:tabLst/>
            </a:pPr>
            <a:r>
              <a:rPr kumimoji="0" lang="en-US" sz="25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rPr>
              <a:t>higher</a:t>
            </a:r>
          </a:p>
        </p:txBody>
      </p:sp>
      <p:sp>
        <p:nvSpPr>
          <p:cNvPr id="13" name="Rectangle 12">
            <a:extLst>
              <a:ext uri="{FF2B5EF4-FFF2-40B4-BE49-F238E27FC236}">
                <a16:creationId xmlns:a16="http://schemas.microsoft.com/office/drawing/2014/main" id="{D1A82547-B6BA-E449-AEBB-949476102EFA}"/>
              </a:ext>
            </a:extLst>
          </p:cNvPr>
          <p:cNvSpPr/>
          <p:nvPr/>
        </p:nvSpPr>
        <p:spPr>
          <a:xfrm rot="16200000">
            <a:off x="20973649" y="11820452"/>
            <a:ext cx="1134277" cy="523220"/>
          </a:xfrm>
          <a:prstGeom prst="rect">
            <a:avLst/>
          </a:prstGeom>
          <a:solidFill>
            <a:srgbClr val="C9B37C">
              <a:alpha val="50000"/>
            </a:srgbClr>
          </a:solidFill>
          <a:ln w="12700"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8580" tIns="68580" rIns="68580" bIns="68580" numCol="1" spcCol="38100" rtlCol="0" anchor="ctr">
            <a:spAutoFit/>
          </a:bodyPr>
          <a:lstStyle/>
          <a:p>
            <a:pPr marL="0" marR="0" indent="0" algn="ctr" defTabSz="822960" rtl="0" fontAlgn="auto" latinLnBrk="0" hangingPunct="0">
              <a:lnSpc>
                <a:spcPct val="100000"/>
              </a:lnSpc>
              <a:spcBef>
                <a:spcPts val="0"/>
              </a:spcBef>
              <a:spcAft>
                <a:spcPts val="0"/>
              </a:spcAft>
              <a:buClrTx/>
              <a:buSzTx/>
              <a:buFontTx/>
              <a:buNone/>
              <a:tabLst/>
            </a:pPr>
            <a:r>
              <a:rPr kumimoji="0" lang="en-US" sz="25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rPr>
              <a:t>lower</a:t>
            </a:r>
          </a:p>
        </p:txBody>
      </p:sp>
      <p:sp>
        <p:nvSpPr>
          <p:cNvPr id="14" name="Rectangle 13">
            <a:extLst>
              <a:ext uri="{FF2B5EF4-FFF2-40B4-BE49-F238E27FC236}">
                <a16:creationId xmlns:a16="http://schemas.microsoft.com/office/drawing/2014/main" id="{7B00761B-4FB5-674D-96CF-06B0A63B0F7F}"/>
              </a:ext>
            </a:extLst>
          </p:cNvPr>
          <p:cNvSpPr/>
          <p:nvPr/>
        </p:nvSpPr>
        <p:spPr>
          <a:xfrm rot="16200000">
            <a:off x="21973611" y="11820451"/>
            <a:ext cx="1134277" cy="523220"/>
          </a:xfrm>
          <a:prstGeom prst="rect">
            <a:avLst/>
          </a:prstGeom>
          <a:solidFill>
            <a:srgbClr val="C9B37C">
              <a:alpha val="50000"/>
            </a:srgbClr>
          </a:solidFill>
          <a:ln w="12700"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8580" tIns="68580" rIns="68580" bIns="68580" numCol="1" spcCol="38100" rtlCol="0" anchor="ctr">
            <a:spAutoFit/>
          </a:bodyPr>
          <a:lstStyle/>
          <a:p>
            <a:pPr marL="0" marR="0" indent="0" algn="ctr" defTabSz="822960" rtl="0" fontAlgn="auto" latinLnBrk="0" hangingPunct="0">
              <a:lnSpc>
                <a:spcPct val="100000"/>
              </a:lnSpc>
              <a:spcBef>
                <a:spcPts val="0"/>
              </a:spcBef>
              <a:spcAft>
                <a:spcPts val="0"/>
              </a:spcAft>
              <a:buClrTx/>
              <a:buSzTx/>
              <a:buFontTx/>
              <a:buNone/>
              <a:tabLst/>
            </a:pPr>
            <a:r>
              <a:rPr kumimoji="0" lang="en-US" sz="25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rPr>
              <a:t>lower</a:t>
            </a:r>
          </a:p>
        </p:txBody>
      </p:sp>
      <p:sp>
        <p:nvSpPr>
          <p:cNvPr id="15" name="Rectangle 14">
            <a:extLst>
              <a:ext uri="{FF2B5EF4-FFF2-40B4-BE49-F238E27FC236}">
                <a16:creationId xmlns:a16="http://schemas.microsoft.com/office/drawing/2014/main" id="{A1C15DB5-04B9-8245-ABDB-1CA7C2C63EB7}"/>
              </a:ext>
            </a:extLst>
          </p:cNvPr>
          <p:cNvSpPr/>
          <p:nvPr/>
        </p:nvSpPr>
        <p:spPr>
          <a:xfrm rot="16200000">
            <a:off x="19868833" y="11660106"/>
            <a:ext cx="1466850" cy="523220"/>
          </a:xfrm>
          <a:prstGeom prst="rect">
            <a:avLst/>
          </a:prstGeom>
          <a:solidFill>
            <a:srgbClr val="C9B37C">
              <a:alpha val="50000"/>
            </a:srgbClr>
          </a:solidFill>
          <a:ln w="12700"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8580" tIns="68580" rIns="68580" bIns="68580" numCol="1" spcCol="38100" rtlCol="0" anchor="ctr">
            <a:spAutoFit/>
          </a:bodyPr>
          <a:lstStyle/>
          <a:p>
            <a:pPr marL="0" marR="0" indent="0" algn="ctr" defTabSz="822960" rtl="0" fontAlgn="auto" latinLnBrk="0" hangingPunct="0">
              <a:lnSpc>
                <a:spcPct val="100000"/>
              </a:lnSpc>
              <a:spcBef>
                <a:spcPts val="0"/>
              </a:spcBef>
              <a:spcAft>
                <a:spcPts val="0"/>
              </a:spcAft>
              <a:buClrTx/>
              <a:buSzTx/>
              <a:buFontTx/>
              <a:buNone/>
              <a:tabLst/>
            </a:pPr>
            <a:r>
              <a:rPr kumimoji="0" lang="en-US" sz="2500" b="0" i="0" u="none" strike="noStrike" cap="none" spc="0" normalizeH="0" baseline="0" dirty="0" err="1">
                <a:ln>
                  <a:noFill/>
                </a:ln>
                <a:solidFill>
                  <a:srgbClr val="000000"/>
                </a:solidFill>
                <a:effectLst/>
                <a:uFillTx/>
                <a:latin typeface="Helvetica Neue Light"/>
                <a:ea typeface="Helvetica Neue Light"/>
                <a:cs typeface="Helvetica Neue Light"/>
                <a:sym typeface="Helvetica Neue Light"/>
              </a:rPr>
              <a:t>newProc</a:t>
            </a:r>
            <a:endParaRPr kumimoji="0" lang="en-US" sz="25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endParaRPr>
          </a:p>
        </p:txBody>
      </p:sp>
    </p:spTree>
    <p:extLst>
      <p:ext uri="{BB962C8B-B14F-4D97-AF65-F5344CB8AC3E}">
        <p14:creationId xmlns:p14="http://schemas.microsoft.com/office/powerpoint/2010/main" val="2327294982"/>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EFCDC-E216-A84F-846E-0C63BA8D2674}"/>
              </a:ext>
            </a:extLst>
          </p:cNvPr>
          <p:cNvSpPr>
            <a:spLocks noGrp="1"/>
          </p:cNvSpPr>
          <p:nvPr>
            <p:ph type="title"/>
          </p:nvPr>
        </p:nvSpPr>
        <p:spPr/>
        <p:txBody>
          <a:bodyPr/>
          <a:lstStyle/>
          <a:p>
            <a:r>
              <a:rPr lang="en-US" dirty="0"/>
              <a:t>What does a </a:t>
            </a:r>
            <a:r>
              <a:rPr lang="en-US" dirty="0" err="1"/>
              <a:t>SimModel</a:t>
            </a:r>
            <a:r>
              <a:rPr lang="en-US" dirty="0"/>
              <a:t>() do?</a:t>
            </a:r>
          </a:p>
        </p:txBody>
      </p:sp>
      <p:sp>
        <p:nvSpPr>
          <p:cNvPr id="4" name="Rectangle 3">
            <a:extLst>
              <a:ext uri="{FF2B5EF4-FFF2-40B4-BE49-F238E27FC236}">
                <a16:creationId xmlns:a16="http://schemas.microsoft.com/office/drawing/2014/main" id="{A5E6EB00-AD15-5042-BF9C-39834C893C57}"/>
              </a:ext>
            </a:extLst>
          </p:cNvPr>
          <p:cNvSpPr>
            <a:spLocks/>
          </p:cNvSpPr>
          <p:nvPr/>
        </p:nvSpPr>
        <p:spPr>
          <a:xfrm>
            <a:off x="1130270" y="1949985"/>
            <a:ext cx="14278708" cy="6432016"/>
          </a:xfrm>
          <a:prstGeom prst="rect">
            <a:avLst/>
          </a:prstGeom>
          <a:noFill/>
          <a:ln w="76200">
            <a:solidFill>
              <a:schemeClr val="tx1"/>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68580" tIns="68580" rIns="68580" bIns="68580" numCol="1" spcCol="38100" rtlCol="0" anchor="ctr">
            <a:spAutoFit/>
          </a:bodyPr>
          <a:lstStyle/>
          <a:p>
            <a:pPr marL="0" marR="0" indent="0" algn="ctr" defTabSz="822960" rtl="0" fontAlgn="auto" latinLnBrk="0" hangingPunct="0">
              <a:lnSpc>
                <a:spcPct val="100000"/>
              </a:lnSpc>
              <a:spcBef>
                <a:spcPts val="0"/>
              </a:spcBef>
              <a:spcAft>
                <a:spcPts val="0"/>
              </a:spcAft>
              <a:buClrTx/>
              <a:buSzTx/>
              <a:buFontTx/>
              <a:buNone/>
              <a:tabLst/>
            </a:pPr>
            <a:endParaRPr kumimoji="0" lang="en-US" sz="5000" b="0" i="0" u="none" strike="noStrike" cap="none" spc="0" normalizeH="0" baseline="0">
              <a:ln>
                <a:noFill/>
              </a:ln>
              <a:solidFill>
                <a:srgbClr val="000000"/>
              </a:solidFill>
              <a:effectLst/>
              <a:uFillTx/>
              <a:latin typeface="Helvetica Neue Light"/>
              <a:ea typeface="Helvetica Neue Light"/>
              <a:cs typeface="Helvetica Neue Light"/>
              <a:sym typeface="Helvetica Neue Light"/>
            </a:endParaRPr>
          </a:p>
        </p:txBody>
      </p:sp>
      <p:sp>
        <p:nvSpPr>
          <p:cNvPr id="5" name="TextBox 4">
            <a:extLst>
              <a:ext uri="{FF2B5EF4-FFF2-40B4-BE49-F238E27FC236}">
                <a16:creationId xmlns:a16="http://schemas.microsoft.com/office/drawing/2014/main" id="{2ADAA631-968A-1D40-A147-B183D51C1C6B}"/>
              </a:ext>
            </a:extLst>
          </p:cNvPr>
          <p:cNvSpPr txBox="1"/>
          <p:nvPr/>
        </p:nvSpPr>
        <p:spPr>
          <a:xfrm>
            <a:off x="16249650" y="3591755"/>
            <a:ext cx="7524750" cy="70788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r>
              <a:rPr lang="en-US" dirty="0"/>
              <a:t>Calls </a:t>
            </a:r>
            <a:r>
              <a:rPr lang="en-US" dirty="0" err="1"/>
              <a:t>resetProcess</a:t>
            </a:r>
            <a:r>
              <a:rPr lang="en-US" dirty="0"/>
              <a:t>() on every </a:t>
            </a:r>
            <a:r>
              <a:rPr lang="en-US" dirty="0" err="1"/>
              <a:t>SysProcess</a:t>
            </a:r>
            <a:r>
              <a:rPr lang="en-US" dirty="0"/>
              <a:t>() with a call time of 0.</a:t>
            </a:r>
          </a:p>
          <a:p>
            <a:endParaRPr lang="en-US" dirty="0"/>
          </a:p>
          <a:p>
            <a:r>
              <a:rPr lang="en-US" dirty="0" err="1"/>
              <a:t>resetProcess</a:t>
            </a:r>
            <a:r>
              <a:rPr lang="en-US" dirty="0"/>
              <a:t>() asks the messaging system to select each processes buffer in turn and then calls each task to </a:t>
            </a:r>
            <a:r>
              <a:rPr lang="en-US" dirty="0" err="1"/>
              <a:t>ResetTaskList</a:t>
            </a:r>
            <a:r>
              <a:rPr lang="en-US" dirty="0"/>
              <a:t>() with a time of 0. </a:t>
            </a:r>
            <a:r>
              <a:rPr lang="en-US" dirty="0" err="1"/>
              <a:t>ResetTaskList</a:t>
            </a:r>
            <a:r>
              <a:rPr lang="en-US" dirty="0"/>
              <a:t>() asks every model in the task to Reset() (time 0) which can vary depending on the model.</a:t>
            </a:r>
          </a:p>
          <a:p>
            <a:endParaRPr lang="en-US" dirty="0"/>
          </a:p>
          <a:p>
            <a:r>
              <a:rPr lang="en-US" dirty="0"/>
              <a:t>Time = 0 is hardcoded in </a:t>
            </a:r>
            <a:r>
              <a:rPr lang="en-US" dirty="0" err="1"/>
              <a:t>reInitSimulation</a:t>
            </a:r>
            <a:r>
              <a:rPr lang="en-US" dirty="0"/>
              <a:t>(), but generally the other methods can accept other times.</a:t>
            </a:r>
          </a:p>
        </p:txBody>
      </p:sp>
      <p:cxnSp>
        <p:nvCxnSpPr>
          <p:cNvPr id="6" name="Straight Arrow Connector 5">
            <a:extLst>
              <a:ext uri="{FF2B5EF4-FFF2-40B4-BE49-F238E27FC236}">
                <a16:creationId xmlns:a16="http://schemas.microsoft.com/office/drawing/2014/main" id="{1F75160B-10DB-B14F-A0EB-4D6D4547B096}"/>
              </a:ext>
            </a:extLst>
          </p:cNvPr>
          <p:cNvCxnSpPr>
            <a:cxnSpLocks/>
          </p:cNvCxnSpPr>
          <p:nvPr/>
        </p:nvCxnSpPr>
        <p:spPr>
          <a:xfrm flipH="1">
            <a:off x="15082407" y="5076819"/>
            <a:ext cx="2840922" cy="0"/>
          </a:xfrm>
          <a:prstGeom prst="straightConnector1">
            <a:avLst/>
          </a:prstGeom>
          <a:noFill/>
          <a:ln w="762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8" name="Rectangle 7">
            <a:extLst>
              <a:ext uri="{FF2B5EF4-FFF2-40B4-BE49-F238E27FC236}">
                <a16:creationId xmlns:a16="http://schemas.microsoft.com/office/drawing/2014/main" id="{59698043-B678-B543-BE6E-4F6C7AE6F15D}"/>
              </a:ext>
            </a:extLst>
          </p:cNvPr>
          <p:cNvSpPr/>
          <p:nvPr/>
        </p:nvSpPr>
        <p:spPr>
          <a:xfrm>
            <a:off x="1130270" y="2193478"/>
            <a:ext cx="14278708" cy="10741402"/>
          </a:xfrm>
          <a:prstGeom prst="rect">
            <a:avLst/>
          </a:prstGeom>
          <a:solidFill>
            <a:srgbClr val="C9B37C">
              <a:alpha val="50000"/>
            </a:srgbClr>
          </a:solidFill>
          <a:ln w="12700"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8580" tIns="68580" rIns="68580" bIns="68580" numCol="1" spcCol="38100" rtlCol="0" anchor="ctr">
            <a:spAutoFit/>
          </a:bodyPr>
          <a:lstStyle/>
          <a:p>
            <a:r>
              <a:rPr kumimoji="0" lang="en-US" sz="4000" b="0" i="0" u="none" strike="noStrike" cap="none" spc="0" normalizeH="0" baseline="0" dirty="0" err="1">
                <a:ln>
                  <a:noFill/>
                </a:ln>
                <a:solidFill>
                  <a:srgbClr val="000000"/>
                </a:solidFill>
                <a:effectLst/>
                <a:uFillTx/>
                <a:latin typeface="Helvetica Neue Light"/>
                <a:ea typeface="Helvetica Neue Light"/>
                <a:cs typeface="Helvetica Neue Light"/>
                <a:sym typeface="Helvetica Neue Light"/>
              </a:rPr>
              <a:t>SimModel</a:t>
            </a:r>
            <a:r>
              <a:rPr kumimoji="0" lang="en-US" sz="40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rPr>
              <a:t>():</a:t>
            </a:r>
          </a:p>
          <a:p>
            <a:pPr marL="571500" indent="-571500">
              <a:buFont typeface="Arial" panose="020B0604020202020204" pitchFamily="34" charset="0"/>
              <a:buChar char="•"/>
            </a:pPr>
            <a:r>
              <a:rPr lang="en-US" sz="3900" dirty="0" err="1">
                <a:solidFill>
                  <a:srgbClr val="000000"/>
                </a:solidFill>
              </a:rPr>
              <a:t>SimModel</a:t>
            </a:r>
            <a:r>
              <a:rPr lang="en-US" sz="3900" dirty="0">
                <a:solidFill>
                  <a:srgbClr val="000000"/>
                </a:solidFill>
              </a:rPr>
              <a:t>() //!&lt; The </a:t>
            </a:r>
            <a:r>
              <a:rPr lang="en-US" sz="3900" dirty="0" err="1">
                <a:solidFill>
                  <a:srgbClr val="000000"/>
                </a:solidFill>
              </a:rPr>
              <a:t>SimModel</a:t>
            </a:r>
            <a:r>
              <a:rPr lang="en-US" sz="3900" dirty="0">
                <a:solidFill>
                  <a:srgbClr val="000000"/>
                </a:solidFill>
              </a:rPr>
              <a:t> constructor</a:t>
            </a:r>
          </a:p>
          <a:p>
            <a:pPr marL="571500" indent="-571500">
              <a:buFont typeface="Arial" panose="020B0604020202020204" pitchFamily="34" charset="0"/>
              <a:buChar char="•"/>
            </a:pPr>
            <a:r>
              <a:rPr kumimoji="0" lang="en-US" sz="39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rPr>
              <a:t>~</a:t>
            </a:r>
            <a:r>
              <a:rPr kumimoji="0" lang="en-US" sz="3900" b="0" i="0" u="none" strike="noStrike" cap="none" spc="0" normalizeH="0" baseline="0" dirty="0" err="1">
                <a:ln>
                  <a:noFill/>
                </a:ln>
                <a:solidFill>
                  <a:srgbClr val="000000"/>
                </a:solidFill>
                <a:effectLst/>
                <a:uFillTx/>
                <a:latin typeface="Helvetica Neue Light"/>
                <a:ea typeface="Helvetica Neue Light"/>
                <a:cs typeface="Helvetica Neue Light"/>
                <a:sym typeface="Helvetica Neue Light"/>
              </a:rPr>
              <a:t>SimModel</a:t>
            </a:r>
            <a:r>
              <a:rPr kumimoji="0" lang="en-US" sz="39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rPr>
              <a:t>(), //!&lt; </a:t>
            </a:r>
            <a:r>
              <a:rPr kumimoji="0" lang="en-US" sz="3900" b="0" i="0" u="none" strike="noStrike" cap="none" spc="0" normalizeH="0" baseline="0" dirty="0" err="1">
                <a:ln>
                  <a:noFill/>
                </a:ln>
                <a:solidFill>
                  <a:srgbClr val="000000"/>
                </a:solidFill>
                <a:effectLst/>
                <a:uFillTx/>
                <a:latin typeface="Helvetica Neue Light"/>
                <a:ea typeface="Helvetica Neue Light"/>
                <a:cs typeface="Helvetica Neue Light"/>
                <a:sym typeface="Helvetica Neue Light"/>
              </a:rPr>
              <a:t>SimModel</a:t>
            </a:r>
            <a:r>
              <a:rPr kumimoji="0" lang="en-US" sz="39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rPr>
              <a:t> destructor</a:t>
            </a:r>
          </a:p>
          <a:p>
            <a:pPr marL="571500" indent="-571500">
              <a:buFont typeface="Arial" panose="020B0604020202020204" pitchFamily="34" charset="0"/>
              <a:buChar char="•"/>
            </a:pPr>
            <a:r>
              <a:rPr lang="en-US" sz="3900" b="1" dirty="0">
                <a:solidFill>
                  <a:srgbClr val="000000"/>
                </a:solidFill>
              </a:rPr>
              <a:t>void</a:t>
            </a:r>
            <a:r>
              <a:rPr lang="en-US" sz="3900" dirty="0">
                <a:solidFill>
                  <a:srgbClr val="000000"/>
                </a:solidFill>
              </a:rPr>
              <a:t> </a:t>
            </a:r>
            <a:r>
              <a:rPr lang="en-US" sz="3900" dirty="0" err="1">
                <a:solidFill>
                  <a:srgbClr val="000000"/>
                </a:solidFill>
              </a:rPr>
              <a:t>crossInitSimulation</a:t>
            </a:r>
            <a:r>
              <a:rPr lang="en-US" sz="3900" dirty="0">
                <a:solidFill>
                  <a:srgbClr val="000000"/>
                </a:solidFill>
              </a:rPr>
              <a:t>();  //!&lt; </a:t>
            </a:r>
            <a:r>
              <a:rPr lang="en-US" sz="3500" dirty="0">
                <a:solidFill>
                  <a:srgbClr val="000000"/>
                </a:solidFill>
              </a:rPr>
              <a:t>Method to initialize all added Tasks</a:t>
            </a:r>
          </a:p>
          <a:p>
            <a:pPr marL="571500" indent="-571500">
              <a:buFont typeface="Arial" panose="020B0604020202020204" pitchFamily="34" charset="0"/>
              <a:buChar char="•"/>
            </a:pPr>
            <a:r>
              <a:rPr lang="en-US" sz="3900" b="1" dirty="0">
                <a:solidFill>
                  <a:srgbClr val="000000"/>
                </a:solidFill>
              </a:rPr>
              <a:t>void </a:t>
            </a:r>
            <a:r>
              <a:rPr lang="en-US" sz="3900" dirty="0" err="1">
                <a:solidFill>
                  <a:srgbClr val="000000"/>
                </a:solidFill>
              </a:rPr>
              <a:t>resetInitSimulation</a:t>
            </a:r>
            <a:r>
              <a:rPr lang="en-US" sz="3900" dirty="0">
                <a:solidFill>
                  <a:srgbClr val="000000"/>
                </a:solidFill>
              </a:rPr>
              <a:t>();  //!&lt; Method to reset all added tasks</a:t>
            </a:r>
            <a:r>
              <a:rPr lang="en-US" sz="3900" b="1" dirty="0">
                <a:solidFill>
                  <a:srgbClr val="000000"/>
                </a:solidFill>
              </a:rPr>
              <a:t> </a:t>
            </a:r>
            <a:r>
              <a:rPr lang="en-US" sz="3900" dirty="0">
                <a:solidFill>
                  <a:srgbClr val="000000"/>
                </a:solidFill>
              </a:rPr>
              <a:t> </a:t>
            </a:r>
          </a:p>
          <a:p>
            <a:pPr marL="571500" indent="-571500">
              <a:buFont typeface="Arial" panose="020B0604020202020204" pitchFamily="34" charset="0"/>
              <a:buChar char="•"/>
            </a:pPr>
            <a:r>
              <a:rPr lang="en-US" sz="3900" b="1" dirty="0">
                <a:solidFill>
                  <a:srgbClr val="000000"/>
                </a:solidFill>
              </a:rPr>
              <a:t>void </a:t>
            </a:r>
            <a:r>
              <a:rPr lang="en-US" sz="3900" dirty="0" err="1">
                <a:solidFill>
                  <a:srgbClr val="000000"/>
                </a:solidFill>
              </a:rPr>
              <a:t>StepUntilStop</a:t>
            </a:r>
            <a:r>
              <a:rPr lang="en-US" sz="3900" dirty="0">
                <a:solidFill>
                  <a:srgbClr val="000000"/>
                </a:solidFill>
              </a:rPr>
              <a:t>(uint64_t </a:t>
            </a:r>
            <a:r>
              <a:rPr lang="en-US" sz="3900" dirty="0" err="1">
                <a:solidFill>
                  <a:srgbClr val="000000"/>
                </a:solidFill>
              </a:rPr>
              <a:t>SimStopTime</a:t>
            </a:r>
            <a:r>
              <a:rPr lang="en-US" sz="3900" dirty="0">
                <a:solidFill>
                  <a:srgbClr val="000000"/>
                </a:solidFill>
              </a:rPr>
              <a:t>, int64_t </a:t>
            </a:r>
            <a:r>
              <a:rPr lang="en-US" sz="3900" dirty="0" err="1">
                <a:solidFill>
                  <a:srgbClr val="000000"/>
                </a:solidFill>
              </a:rPr>
              <a:t>stopPri</a:t>
            </a:r>
            <a:r>
              <a:rPr lang="en-US" sz="3900" dirty="0">
                <a:solidFill>
                  <a:srgbClr val="000000"/>
                </a:solidFill>
              </a:rPr>
              <a:t>); </a:t>
            </a:r>
            <a:r>
              <a:rPr lang="en-US" sz="3500" dirty="0">
                <a:solidFill>
                  <a:srgbClr val="000000"/>
                </a:solidFill>
              </a:rPr>
              <a:t>//!&lt; Step simulation until </a:t>
            </a:r>
            <a:r>
              <a:rPr lang="en-US" sz="3500" dirty="0" err="1">
                <a:solidFill>
                  <a:srgbClr val="000000"/>
                </a:solidFill>
              </a:rPr>
              <a:t>SimStopTime</a:t>
            </a:r>
            <a:r>
              <a:rPr lang="en-US" sz="3500" dirty="0">
                <a:solidFill>
                  <a:srgbClr val="000000"/>
                </a:solidFill>
              </a:rPr>
              <a:t> is reached</a:t>
            </a:r>
          </a:p>
          <a:p>
            <a:pPr marL="571500" indent="-571500">
              <a:buFont typeface="Arial" panose="020B0604020202020204" pitchFamily="34" charset="0"/>
              <a:buChar char="•"/>
            </a:pPr>
            <a:r>
              <a:rPr lang="en-US" sz="3900" b="1" dirty="0">
                <a:solidFill>
                  <a:srgbClr val="000000"/>
                </a:solidFill>
              </a:rPr>
              <a:t>void </a:t>
            </a:r>
            <a:r>
              <a:rPr lang="en-US" sz="3900" dirty="0" err="1">
                <a:solidFill>
                  <a:srgbClr val="000000"/>
                </a:solidFill>
              </a:rPr>
              <a:t>SinglestepProcesses</a:t>
            </a:r>
            <a:r>
              <a:rPr lang="en-US" sz="3900" dirty="0">
                <a:solidFill>
                  <a:srgbClr val="000000"/>
                </a:solidFill>
              </a:rPr>
              <a:t>(int64_t </a:t>
            </a:r>
            <a:r>
              <a:rPr lang="en-US" sz="3900" dirty="0" err="1">
                <a:solidFill>
                  <a:srgbClr val="000000"/>
                </a:solidFill>
              </a:rPr>
              <a:t>stopPri</a:t>
            </a:r>
            <a:r>
              <a:rPr lang="en-US" sz="3900" dirty="0">
                <a:solidFill>
                  <a:srgbClr val="000000"/>
                </a:solidFill>
              </a:rPr>
              <a:t>=-1); //!&lt; </a:t>
            </a:r>
            <a:r>
              <a:rPr lang="en-US" sz="3500" dirty="0">
                <a:solidFill>
                  <a:srgbClr val="000000"/>
                </a:solidFill>
              </a:rPr>
              <a:t>Step only the next Task in the simulation</a:t>
            </a:r>
            <a:r>
              <a:rPr lang="en-US" sz="3500" b="1" dirty="0">
                <a:solidFill>
                  <a:srgbClr val="000000"/>
                </a:solidFill>
              </a:rPr>
              <a:t> </a:t>
            </a:r>
            <a:r>
              <a:rPr lang="en-US" sz="3500" dirty="0">
                <a:solidFill>
                  <a:srgbClr val="000000"/>
                </a:solidFill>
              </a:rPr>
              <a:t> </a:t>
            </a:r>
          </a:p>
          <a:p>
            <a:pPr marL="571500" indent="-571500">
              <a:buFont typeface="Arial" panose="020B0604020202020204" pitchFamily="34" charset="0"/>
              <a:buChar char="•"/>
            </a:pPr>
            <a:r>
              <a:rPr lang="en-US" sz="3000" dirty="0">
                <a:solidFill>
                  <a:srgbClr val="000000"/>
                </a:solidFill>
              </a:rPr>
              <a:t>…A bunch of messaging methods we’ll get to later…</a:t>
            </a:r>
          </a:p>
          <a:p>
            <a:pPr marL="571500" indent="-571500">
              <a:buFont typeface="Arial" panose="020B0604020202020204" pitchFamily="34" charset="0"/>
              <a:buChar char="•"/>
            </a:pPr>
            <a:r>
              <a:rPr lang="en-US" sz="3500" dirty="0" err="1">
                <a:solidFill>
                  <a:srgbClr val="000000"/>
                </a:solidFill>
              </a:rPr>
              <a:t>std</a:t>
            </a:r>
            <a:r>
              <a:rPr lang="en-US" sz="3500" dirty="0">
                <a:solidFill>
                  <a:srgbClr val="000000"/>
                </a:solidFill>
              </a:rPr>
              <a:t>::vector&lt;</a:t>
            </a:r>
            <a:r>
              <a:rPr lang="en-US" sz="3500" dirty="0" err="1">
                <a:solidFill>
                  <a:srgbClr val="000000"/>
                </a:solidFill>
              </a:rPr>
              <a:t>SysProcess</a:t>
            </a:r>
            <a:r>
              <a:rPr lang="en-US" sz="3500" dirty="0">
                <a:solidFill>
                  <a:srgbClr val="000000"/>
                </a:solidFill>
              </a:rPr>
              <a:t> *&gt; </a:t>
            </a:r>
            <a:r>
              <a:rPr lang="en-US" sz="3500" dirty="0" err="1">
                <a:solidFill>
                  <a:srgbClr val="000000"/>
                </a:solidFill>
              </a:rPr>
              <a:t>processList</a:t>
            </a:r>
            <a:r>
              <a:rPr lang="en-US" sz="3500" dirty="0">
                <a:solidFill>
                  <a:srgbClr val="000000"/>
                </a:solidFill>
              </a:rPr>
              <a:t>;  //!&lt; –List of processes we’ve created</a:t>
            </a:r>
          </a:p>
          <a:p>
            <a:pPr marL="571500" indent="-571500">
              <a:buFont typeface="Arial" panose="020B0604020202020204" pitchFamily="34" charset="0"/>
              <a:buChar char="•"/>
            </a:pPr>
            <a:r>
              <a:rPr lang="en-US" sz="3500" dirty="0" err="1">
                <a:solidFill>
                  <a:srgbClr val="000000"/>
                </a:solidFill>
              </a:rPr>
              <a:t>std</a:t>
            </a:r>
            <a:r>
              <a:rPr lang="en-US" sz="3500" dirty="0">
                <a:solidFill>
                  <a:srgbClr val="000000"/>
                </a:solidFill>
              </a:rPr>
              <a:t>::string </a:t>
            </a:r>
            <a:r>
              <a:rPr lang="en-US" sz="3500" dirty="0" err="1">
                <a:solidFill>
                  <a:srgbClr val="000000"/>
                </a:solidFill>
              </a:rPr>
              <a:t>SimulationName</a:t>
            </a:r>
            <a:r>
              <a:rPr lang="en-US" sz="3500" dirty="0">
                <a:solidFill>
                  <a:srgbClr val="000000"/>
                </a:solidFill>
              </a:rPr>
              <a:t>;  //!&lt; -- Identifier for Sim</a:t>
            </a:r>
          </a:p>
          <a:p>
            <a:pPr marL="571500" indent="-571500">
              <a:buFont typeface="Arial" panose="020B0604020202020204" pitchFamily="34" charset="0"/>
              <a:buChar char="•"/>
            </a:pPr>
            <a:r>
              <a:rPr lang="en-US" sz="3500" dirty="0">
                <a:solidFill>
                  <a:srgbClr val="000000"/>
                </a:solidFill>
              </a:rPr>
              <a:t>Unint64_t </a:t>
            </a:r>
            <a:r>
              <a:rPr lang="en-US" sz="3500" dirty="0" err="1">
                <a:solidFill>
                  <a:srgbClr val="000000"/>
                </a:solidFill>
              </a:rPr>
              <a:t>CurrentNanos</a:t>
            </a:r>
            <a:r>
              <a:rPr lang="en-US" sz="3500" dirty="0">
                <a:solidFill>
                  <a:srgbClr val="000000"/>
                </a:solidFill>
              </a:rPr>
              <a:t>;  //!&lt;[ns] Current sim time</a:t>
            </a:r>
          </a:p>
          <a:p>
            <a:pPr marL="571500" indent="-571500">
              <a:buFont typeface="Arial" panose="020B0604020202020204" pitchFamily="34" charset="0"/>
              <a:buChar char="•"/>
            </a:pPr>
            <a:r>
              <a:rPr lang="en-US" sz="3500" dirty="0">
                <a:solidFill>
                  <a:srgbClr val="000000"/>
                </a:solidFill>
              </a:rPr>
              <a:t>Uint64_t </a:t>
            </a:r>
            <a:r>
              <a:rPr lang="en-US" sz="3500" dirty="0" err="1">
                <a:solidFill>
                  <a:srgbClr val="000000"/>
                </a:solidFill>
              </a:rPr>
              <a:t>NextTaskTime</a:t>
            </a:r>
            <a:r>
              <a:rPr lang="en-US" sz="3500" dirty="0">
                <a:solidFill>
                  <a:srgbClr val="000000"/>
                </a:solidFill>
              </a:rPr>
              <a:t>; //!&lt; time for the next Task</a:t>
            </a:r>
          </a:p>
          <a:p>
            <a:pPr marL="571500" indent="-571500">
              <a:buFont typeface="Arial" panose="020B0604020202020204" pitchFamily="34" charset="0"/>
              <a:buChar char="•"/>
            </a:pPr>
            <a:r>
              <a:rPr lang="en-US" sz="3500" dirty="0">
                <a:solidFill>
                  <a:srgbClr val="000000"/>
                </a:solidFill>
              </a:rPr>
              <a:t>Int64_t </a:t>
            </a:r>
            <a:r>
              <a:rPr lang="en-US" sz="3500" dirty="0" err="1">
                <a:solidFill>
                  <a:srgbClr val="000000"/>
                </a:solidFill>
              </a:rPr>
              <a:t>nextProcPriority</a:t>
            </a:r>
            <a:r>
              <a:rPr lang="en-US" sz="3500" dirty="0">
                <a:solidFill>
                  <a:srgbClr val="000000"/>
                </a:solidFill>
              </a:rPr>
              <a:t>;  //!&lt; [-] Priority level for the next process</a:t>
            </a:r>
          </a:p>
          <a:p>
            <a:pPr marL="571500" indent="-571500">
              <a:buFont typeface="Arial" panose="020B0604020202020204" pitchFamily="34" charset="0"/>
              <a:buChar char="•"/>
            </a:pPr>
            <a:r>
              <a:rPr lang="en-US" sz="3500" dirty="0" err="1">
                <a:solidFill>
                  <a:srgbClr val="000000"/>
                </a:solidFill>
              </a:rPr>
              <a:t>messageLogger</a:t>
            </a:r>
            <a:r>
              <a:rPr lang="en-US" sz="3500" dirty="0">
                <a:solidFill>
                  <a:srgbClr val="000000"/>
                </a:solidFill>
              </a:rPr>
              <a:t> </a:t>
            </a:r>
            <a:r>
              <a:rPr lang="en-US" sz="3500" dirty="0" err="1">
                <a:solidFill>
                  <a:srgbClr val="000000"/>
                </a:solidFill>
              </a:rPr>
              <a:t>messageLogs</a:t>
            </a:r>
            <a:r>
              <a:rPr lang="en-US" sz="3500" dirty="0">
                <a:solidFill>
                  <a:srgbClr val="000000"/>
                </a:solidFill>
              </a:rPr>
              <a:t>;  //!&lt; -- Message log data</a:t>
            </a:r>
          </a:p>
          <a:p>
            <a:pPr marL="571500" indent="-571500">
              <a:buFont typeface="Arial" panose="020B0604020202020204" pitchFamily="34" charset="0"/>
              <a:buChar char="•"/>
            </a:pPr>
            <a:endParaRPr lang="en-US" sz="3500" b="1" dirty="0">
              <a:solidFill>
                <a:srgbClr val="000000"/>
              </a:solidFill>
            </a:endParaRPr>
          </a:p>
          <a:p>
            <a:pPr marL="571500" indent="-571500">
              <a:buFont typeface="Arial" panose="020B0604020202020204" pitchFamily="34" charset="0"/>
              <a:buChar char="•"/>
            </a:pPr>
            <a:endParaRPr kumimoji="0" lang="en-US" sz="3500" b="1"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endParaRPr>
          </a:p>
        </p:txBody>
      </p:sp>
    </p:spTree>
    <p:extLst>
      <p:ext uri="{BB962C8B-B14F-4D97-AF65-F5344CB8AC3E}">
        <p14:creationId xmlns:p14="http://schemas.microsoft.com/office/powerpoint/2010/main" val="2475865793"/>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DBB6616-F1B3-D64F-A8A3-1ED0A7B2AB11}"/>
              </a:ext>
            </a:extLst>
          </p:cNvPr>
          <p:cNvSpPr/>
          <p:nvPr/>
        </p:nvSpPr>
        <p:spPr>
          <a:xfrm>
            <a:off x="1130270" y="2193478"/>
            <a:ext cx="14278708" cy="10741402"/>
          </a:xfrm>
          <a:prstGeom prst="rect">
            <a:avLst/>
          </a:prstGeom>
          <a:solidFill>
            <a:srgbClr val="C9B37C">
              <a:alpha val="50000"/>
            </a:srgbClr>
          </a:solidFill>
          <a:ln w="12700"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8580" tIns="68580" rIns="68580" bIns="68580" numCol="1" spcCol="38100" rtlCol="0" anchor="ctr">
            <a:spAutoFit/>
          </a:bodyPr>
          <a:lstStyle/>
          <a:p>
            <a:r>
              <a:rPr kumimoji="0" lang="en-US" sz="4000" b="0" i="0" u="none" strike="noStrike" cap="none" spc="0" normalizeH="0" baseline="0" dirty="0" err="1">
                <a:ln>
                  <a:noFill/>
                </a:ln>
                <a:solidFill>
                  <a:srgbClr val="000000"/>
                </a:solidFill>
                <a:effectLst/>
                <a:uFillTx/>
                <a:latin typeface="Helvetica Neue Light"/>
                <a:ea typeface="Helvetica Neue Light"/>
                <a:cs typeface="Helvetica Neue Light"/>
                <a:sym typeface="Helvetica Neue Light"/>
              </a:rPr>
              <a:t>SimModel</a:t>
            </a:r>
            <a:r>
              <a:rPr kumimoji="0" lang="en-US" sz="40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rPr>
              <a:t>():</a:t>
            </a:r>
          </a:p>
          <a:p>
            <a:pPr marL="571500" indent="-571500">
              <a:buFont typeface="Arial" panose="020B0604020202020204" pitchFamily="34" charset="0"/>
              <a:buChar char="•"/>
            </a:pPr>
            <a:r>
              <a:rPr lang="en-US" sz="3900" dirty="0" err="1">
                <a:solidFill>
                  <a:srgbClr val="000000"/>
                </a:solidFill>
              </a:rPr>
              <a:t>SimModel</a:t>
            </a:r>
            <a:r>
              <a:rPr lang="en-US" sz="3900" dirty="0">
                <a:solidFill>
                  <a:srgbClr val="000000"/>
                </a:solidFill>
              </a:rPr>
              <a:t>() //!&lt; The </a:t>
            </a:r>
            <a:r>
              <a:rPr lang="en-US" sz="3900" dirty="0" err="1">
                <a:solidFill>
                  <a:srgbClr val="000000"/>
                </a:solidFill>
              </a:rPr>
              <a:t>SimModel</a:t>
            </a:r>
            <a:r>
              <a:rPr lang="en-US" sz="3900" dirty="0">
                <a:solidFill>
                  <a:srgbClr val="000000"/>
                </a:solidFill>
              </a:rPr>
              <a:t> constructor</a:t>
            </a:r>
          </a:p>
          <a:p>
            <a:pPr marL="571500" indent="-571500">
              <a:buFont typeface="Arial" panose="020B0604020202020204" pitchFamily="34" charset="0"/>
              <a:buChar char="•"/>
            </a:pPr>
            <a:r>
              <a:rPr kumimoji="0" lang="en-US" sz="39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rPr>
              <a:t>~</a:t>
            </a:r>
            <a:r>
              <a:rPr kumimoji="0" lang="en-US" sz="3900" b="0" i="0" u="none" strike="noStrike" cap="none" spc="0" normalizeH="0" baseline="0" dirty="0" err="1">
                <a:ln>
                  <a:noFill/>
                </a:ln>
                <a:solidFill>
                  <a:srgbClr val="000000"/>
                </a:solidFill>
                <a:effectLst/>
                <a:uFillTx/>
                <a:latin typeface="Helvetica Neue Light"/>
                <a:ea typeface="Helvetica Neue Light"/>
                <a:cs typeface="Helvetica Neue Light"/>
                <a:sym typeface="Helvetica Neue Light"/>
              </a:rPr>
              <a:t>SimModel</a:t>
            </a:r>
            <a:r>
              <a:rPr kumimoji="0" lang="en-US" sz="39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rPr>
              <a:t>(), //!&lt; </a:t>
            </a:r>
            <a:r>
              <a:rPr kumimoji="0" lang="en-US" sz="3900" b="0" i="0" u="none" strike="noStrike" cap="none" spc="0" normalizeH="0" baseline="0" dirty="0" err="1">
                <a:ln>
                  <a:noFill/>
                </a:ln>
                <a:solidFill>
                  <a:srgbClr val="000000"/>
                </a:solidFill>
                <a:effectLst/>
                <a:uFillTx/>
                <a:latin typeface="Helvetica Neue Light"/>
                <a:ea typeface="Helvetica Neue Light"/>
                <a:cs typeface="Helvetica Neue Light"/>
                <a:sym typeface="Helvetica Neue Light"/>
              </a:rPr>
              <a:t>SimModel</a:t>
            </a:r>
            <a:r>
              <a:rPr kumimoji="0" lang="en-US" sz="39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rPr>
              <a:t> destructor</a:t>
            </a:r>
          </a:p>
          <a:p>
            <a:pPr marL="571500" indent="-571500">
              <a:buFont typeface="Arial" panose="020B0604020202020204" pitchFamily="34" charset="0"/>
              <a:buChar char="•"/>
            </a:pPr>
            <a:r>
              <a:rPr lang="en-US" sz="3900" b="1" dirty="0">
                <a:solidFill>
                  <a:srgbClr val="000000"/>
                </a:solidFill>
              </a:rPr>
              <a:t>void</a:t>
            </a:r>
            <a:r>
              <a:rPr lang="en-US" sz="3900" dirty="0">
                <a:solidFill>
                  <a:srgbClr val="000000"/>
                </a:solidFill>
              </a:rPr>
              <a:t> </a:t>
            </a:r>
            <a:r>
              <a:rPr lang="en-US" sz="3900" dirty="0" err="1">
                <a:solidFill>
                  <a:srgbClr val="000000"/>
                </a:solidFill>
              </a:rPr>
              <a:t>crossInitSimulation</a:t>
            </a:r>
            <a:r>
              <a:rPr lang="en-US" sz="3900" dirty="0">
                <a:solidFill>
                  <a:srgbClr val="000000"/>
                </a:solidFill>
              </a:rPr>
              <a:t>();  //!&lt; </a:t>
            </a:r>
            <a:r>
              <a:rPr lang="en-US" sz="3500" dirty="0">
                <a:solidFill>
                  <a:srgbClr val="000000"/>
                </a:solidFill>
              </a:rPr>
              <a:t>Method to initialize all added Tasks</a:t>
            </a:r>
          </a:p>
          <a:p>
            <a:pPr marL="571500" indent="-571500">
              <a:buFont typeface="Arial" panose="020B0604020202020204" pitchFamily="34" charset="0"/>
              <a:buChar char="•"/>
            </a:pPr>
            <a:r>
              <a:rPr lang="en-US" sz="3900" b="1" dirty="0">
                <a:solidFill>
                  <a:srgbClr val="000000"/>
                </a:solidFill>
              </a:rPr>
              <a:t>void </a:t>
            </a:r>
            <a:r>
              <a:rPr lang="en-US" sz="3900" dirty="0" err="1">
                <a:solidFill>
                  <a:srgbClr val="000000"/>
                </a:solidFill>
              </a:rPr>
              <a:t>resetInitSimulation</a:t>
            </a:r>
            <a:r>
              <a:rPr lang="en-US" sz="3900" dirty="0">
                <a:solidFill>
                  <a:srgbClr val="000000"/>
                </a:solidFill>
              </a:rPr>
              <a:t>();  //!&lt; Method to reset all added tasks</a:t>
            </a:r>
            <a:r>
              <a:rPr lang="en-US" sz="3900" b="1" dirty="0">
                <a:solidFill>
                  <a:srgbClr val="000000"/>
                </a:solidFill>
              </a:rPr>
              <a:t> </a:t>
            </a:r>
            <a:r>
              <a:rPr lang="en-US" sz="3900" dirty="0">
                <a:solidFill>
                  <a:srgbClr val="000000"/>
                </a:solidFill>
              </a:rPr>
              <a:t> </a:t>
            </a:r>
          </a:p>
          <a:p>
            <a:pPr marL="571500" indent="-571500">
              <a:buFont typeface="Arial" panose="020B0604020202020204" pitchFamily="34" charset="0"/>
              <a:buChar char="•"/>
            </a:pPr>
            <a:r>
              <a:rPr lang="en-US" sz="3900" b="1" dirty="0">
                <a:solidFill>
                  <a:srgbClr val="000000"/>
                </a:solidFill>
              </a:rPr>
              <a:t>void </a:t>
            </a:r>
            <a:r>
              <a:rPr lang="en-US" sz="3900" dirty="0" err="1">
                <a:solidFill>
                  <a:srgbClr val="000000"/>
                </a:solidFill>
              </a:rPr>
              <a:t>StepUntilStop</a:t>
            </a:r>
            <a:r>
              <a:rPr lang="en-US" sz="3900" dirty="0">
                <a:solidFill>
                  <a:srgbClr val="000000"/>
                </a:solidFill>
              </a:rPr>
              <a:t>(uint64_t </a:t>
            </a:r>
            <a:r>
              <a:rPr lang="en-US" sz="3900" dirty="0" err="1">
                <a:solidFill>
                  <a:srgbClr val="000000"/>
                </a:solidFill>
              </a:rPr>
              <a:t>SimStopTime</a:t>
            </a:r>
            <a:r>
              <a:rPr lang="en-US" sz="3900" dirty="0">
                <a:solidFill>
                  <a:srgbClr val="000000"/>
                </a:solidFill>
              </a:rPr>
              <a:t>, int64_t </a:t>
            </a:r>
            <a:r>
              <a:rPr lang="en-US" sz="3900" dirty="0" err="1">
                <a:solidFill>
                  <a:srgbClr val="000000"/>
                </a:solidFill>
              </a:rPr>
              <a:t>stopPri</a:t>
            </a:r>
            <a:r>
              <a:rPr lang="en-US" sz="3900" dirty="0">
                <a:solidFill>
                  <a:srgbClr val="000000"/>
                </a:solidFill>
              </a:rPr>
              <a:t>); </a:t>
            </a:r>
            <a:r>
              <a:rPr lang="en-US" sz="3500" dirty="0">
                <a:solidFill>
                  <a:srgbClr val="000000"/>
                </a:solidFill>
              </a:rPr>
              <a:t>//!&lt; Step simulation until </a:t>
            </a:r>
            <a:r>
              <a:rPr lang="en-US" sz="3500" dirty="0" err="1">
                <a:solidFill>
                  <a:srgbClr val="000000"/>
                </a:solidFill>
              </a:rPr>
              <a:t>SimStopTime</a:t>
            </a:r>
            <a:r>
              <a:rPr lang="en-US" sz="3500" dirty="0">
                <a:solidFill>
                  <a:srgbClr val="000000"/>
                </a:solidFill>
              </a:rPr>
              <a:t> is reached</a:t>
            </a:r>
          </a:p>
          <a:p>
            <a:pPr marL="571500" indent="-571500">
              <a:buFont typeface="Arial" panose="020B0604020202020204" pitchFamily="34" charset="0"/>
              <a:buChar char="•"/>
            </a:pPr>
            <a:r>
              <a:rPr lang="en-US" sz="3900" b="1" dirty="0">
                <a:solidFill>
                  <a:srgbClr val="000000"/>
                </a:solidFill>
              </a:rPr>
              <a:t>void </a:t>
            </a:r>
            <a:r>
              <a:rPr lang="en-US" sz="3900" dirty="0" err="1">
                <a:solidFill>
                  <a:srgbClr val="000000"/>
                </a:solidFill>
              </a:rPr>
              <a:t>SinglestepProcesses</a:t>
            </a:r>
            <a:r>
              <a:rPr lang="en-US" sz="3900" dirty="0">
                <a:solidFill>
                  <a:srgbClr val="000000"/>
                </a:solidFill>
              </a:rPr>
              <a:t>(int64_t </a:t>
            </a:r>
            <a:r>
              <a:rPr lang="en-US" sz="3900" dirty="0" err="1">
                <a:solidFill>
                  <a:srgbClr val="000000"/>
                </a:solidFill>
              </a:rPr>
              <a:t>stopPri</a:t>
            </a:r>
            <a:r>
              <a:rPr lang="en-US" sz="3900" dirty="0">
                <a:solidFill>
                  <a:srgbClr val="000000"/>
                </a:solidFill>
              </a:rPr>
              <a:t>=-1); //!&lt; </a:t>
            </a:r>
            <a:r>
              <a:rPr lang="en-US" sz="3500" dirty="0">
                <a:solidFill>
                  <a:srgbClr val="000000"/>
                </a:solidFill>
              </a:rPr>
              <a:t>Step only the next Task in the simulation</a:t>
            </a:r>
            <a:r>
              <a:rPr lang="en-US" sz="3500" b="1" dirty="0">
                <a:solidFill>
                  <a:srgbClr val="000000"/>
                </a:solidFill>
              </a:rPr>
              <a:t> </a:t>
            </a:r>
            <a:r>
              <a:rPr lang="en-US" sz="3500" dirty="0">
                <a:solidFill>
                  <a:srgbClr val="000000"/>
                </a:solidFill>
              </a:rPr>
              <a:t> </a:t>
            </a:r>
          </a:p>
          <a:p>
            <a:pPr marL="571500" indent="-571500">
              <a:buFont typeface="Arial" panose="020B0604020202020204" pitchFamily="34" charset="0"/>
              <a:buChar char="•"/>
            </a:pPr>
            <a:r>
              <a:rPr lang="en-US" sz="3000" dirty="0">
                <a:solidFill>
                  <a:srgbClr val="000000"/>
                </a:solidFill>
              </a:rPr>
              <a:t>Void </a:t>
            </a:r>
            <a:r>
              <a:rPr lang="en-US" sz="3000" dirty="0" err="1">
                <a:solidFill>
                  <a:srgbClr val="000000"/>
                </a:solidFill>
              </a:rPr>
              <a:t>ResetSimulation</a:t>
            </a:r>
            <a:r>
              <a:rPr lang="en-US" sz="3000" dirty="0">
                <a:solidFill>
                  <a:srgbClr val="000000"/>
                </a:solidFill>
              </a:rPr>
              <a:t>();  //!&lt; -- Reset the sim back to zero</a:t>
            </a:r>
          </a:p>
          <a:p>
            <a:pPr marL="571500" indent="-571500">
              <a:buFont typeface="Arial" panose="020B0604020202020204" pitchFamily="34" charset="0"/>
              <a:buChar char="•"/>
            </a:pPr>
            <a:r>
              <a:rPr lang="en-US" sz="3500" dirty="0" err="1">
                <a:solidFill>
                  <a:srgbClr val="000000"/>
                </a:solidFill>
              </a:rPr>
              <a:t>std</a:t>
            </a:r>
            <a:r>
              <a:rPr lang="en-US" sz="3500" dirty="0">
                <a:solidFill>
                  <a:srgbClr val="000000"/>
                </a:solidFill>
              </a:rPr>
              <a:t>::vector&lt;</a:t>
            </a:r>
            <a:r>
              <a:rPr lang="en-US" sz="3500" dirty="0" err="1">
                <a:solidFill>
                  <a:srgbClr val="000000"/>
                </a:solidFill>
              </a:rPr>
              <a:t>SysProcess</a:t>
            </a:r>
            <a:r>
              <a:rPr lang="en-US" sz="3500" dirty="0">
                <a:solidFill>
                  <a:srgbClr val="000000"/>
                </a:solidFill>
              </a:rPr>
              <a:t> *&gt; </a:t>
            </a:r>
            <a:r>
              <a:rPr lang="en-US" sz="3500" dirty="0" err="1">
                <a:solidFill>
                  <a:srgbClr val="000000"/>
                </a:solidFill>
              </a:rPr>
              <a:t>processList</a:t>
            </a:r>
            <a:r>
              <a:rPr lang="en-US" sz="3500" dirty="0">
                <a:solidFill>
                  <a:srgbClr val="000000"/>
                </a:solidFill>
              </a:rPr>
              <a:t>;  //!&lt; –List of processes we’ve created</a:t>
            </a:r>
          </a:p>
          <a:p>
            <a:pPr marL="571500" indent="-571500">
              <a:buFont typeface="Arial" panose="020B0604020202020204" pitchFamily="34" charset="0"/>
              <a:buChar char="•"/>
            </a:pPr>
            <a:r>
              <a:rPr lang="en-US" sz="3500" dirty="0" err="1">
                <a:solidFill>
                  <a:srgbClr val="000000"/>
                </a:solidFill>
              </a:rPr>
              <a:t>std</a:t>
            </a:r>
            <a:r>
              <a:rPr lang="en-US" sz="3500" dirty="0">
                <a:solidFill>
                  <a:srgbClr val="000000"/>
                </a:solidFill>
              </a:rPr>
              <a:t>::string </a:t>
            </a:r>
            <a:r>
              <a:rPr lang="en-US" sz="3500" dirty="0" err="1">
                <a:solidFill>
                  <a:srgbClr val="000000"/>
                </a:solidFill>
              </a:rPr>
              <a:t>SimulationName</a:t>
            </a:r>
            <a:r>
              <a:rPr lang="en-US" sz="3500" dirty="0">
                <a:solidFill>
                  <a:srgbClr val="000000"/>
                </a:solidFill>
              </a:rPr>
              <a:t>;  //!&lt; -- Identifier for Sim</a:t>
            </a:r>
          </a:p>
          <a:p>
            <a:pPr marL="571500" indent="-571500">
              <a:buFont typeface="Arial" panose="020B0604020202020204" pitchFamily="34" charset="0"/>
              <a:buChar char="•"/>
            </a:pPr>
            <a:r>
              <a:rPr lang="en-US" sz="3500" dirty="0">
                <a:solidFill>
                  <a:srgbClr val="000000"/>
                </a:solidFill>
              </a:rPr>
              <a:t>Unint64_t </a:t>
            </a:r>
            <a:r>
              <a:rPr lang="en-US" sz="3500" dirty="0" err="1">
                <a:solidFill>
                  <a:srgbClr val="000000"/>
                </a:solidFill>
              </a:rPr>
              <a:t>CurrentNanos</a:t>
            </a:r>
            <a:r>
              <a:rPr lang="en-US" sz="3500" dirty="0">
                <a:solidFill>
                  <a:srgbClr val="000000"/>
                </a:solidFill>
              </a:rPr>
              <a:t>;  //!&lt;[ns] Current sim time</a:t>
            </a:r>
          </a:p>
          <a:p>
            <a:pPr marL="571500" indent="-571500">
              <a:buFont typeface="Arial" panose="020B0604020202020204" pitchFamily="34" charset="0"/>
              <a:buChar char="•"/>
            </a:pPr>
            <a:r>
              <a:rPr lang="en-US" sz="3500" dirty="0">
                <a:solidFill>
                  <a:srgbClr val="000000"/>
                </a:solidFill>
              </a:rPr>
              <a:t>Uint64_t </a:t>
            </a:r>
            <a:r>
              <a:rPr lang="en-US" sz="3500" dirty="0" err="1">
                <a:solidFill>
                  <a:srgbClr val="000000"/>
                </a:solidFill>
              </a:rPr>
              <a:t>NextTaskTime</a:t>
            </a:r>
            <a:r>
              <a:rPr lang="en-US" sz="3500" dirty="0">
                <a:solidFill>
                  <a:srgbClr val="000000"/>
                </a:solidFill>
              </a:rPr>
              <a:t>; //!&lt; time for the next Task</a:t>
            </a:r>
          </a:p>
          <a:p>
            <a:pPr marL="571500" indent="-571500">
              <a:buFont typeface="Arial" panose="020B0604020202020204" pitchFamily="34" charset="0"/>
              <a:buChar char="•"/>
            </a:pPr>
            <a:r>
              <a:rPr lang="en-US" sz="3500" dirty="0">
                <a:solidFill>
                  <a:srgbClr val="000000"/>
                </a:solidFill>
              </a:rPr>
              <a:t>Int64_t </a:t>
            </a:r>
            <a:r>
              <a:rPr lang="en-US" sz="3500" dirty="0" err="1">
                <a:solidFill>
                  <a:srgbClr val="000000"/>
                </a:solidFill>
              </a:rPr>
              <a:t>nextProcPriority</a:t>
            </a:r>
            <a:r>
              <a:rPr lang="en-US" sz="3500" dirty="0">
                <a:solidFill>
                  <a:srgbClr val="000000"/>
                </a:solidFill>
              </a:rPr>
              <a:t>;  //!&lt; [-] Priority level for the next process</a:t>
            </a:r>
          </a:p>
          <a:p>
            <a:pPr marL="571500" indent="-571500">
              <a:buFont typeface="Arial" panose="020B0604020202020204" pitchFamily="34" charset="0"/>
              <a:buChar char="•"/>
            </a:pPr>
            <a:r>
              <a:rPr lang="en-US" sz="3500" dirty="0" err="1">
                <a:solidFill>
                  <a:srgbClr val="000000"/>
                </a:solidFill>
              </a:rPr>
              <a:t>messageLogger</a:t>
            </a:r>
            <a:r>
              <a:rPr lang="en-US" sz="3500" dirty="0">
                <a:solidFill>
                  <a:srgbClr val="000000"/>
                </a:solidFill>
              </a:rPr>
              <a:t> </a:t>
            </a:r>
            <a:r>
              <a:rPr lang="en-US" sz="3500" dirty="0" err="1">
                <a:solidFill>
                  <a:srgbClr val="000000"/>
                </a:solidFill>
              </a:rPr>
              <a:t>messageLogs</a:t>
            </a:r>
            <a:r>
              <a:rPr lang="en-US" sz="3500" dirty="0">
                <a:solidFill>
                  <a:srgbClr val="000000"/>
                </a:solidFill>
              </a:rPr>
              <a:t>;  //!&lt; -- Message log data</a:t>
            </a:r>
          </a:p>
          <a:p>
            <a:pPr marL="571500" indent="-571500">
              <a:buFont typeface="Arial" panose="020B0604020202020204" pitchFamily="34" charset="0"/>
              <a:buChar char="•"/>
            </a:pPr>
            <a:endParaRPr lang="en-US" sz="3500" b="1" dirty="0">
              <a:solidFill>
                <a:srgbClr val="000000"/>
              </a:solidFill>
            </a:endParaRPr>
          </a:p>
          <a:p>
            <a:pPr marL="571500" indent="-571500">
              <a:buFont typeface="Arial" panose="020B0604020202020204" pitchFamily="34" charset="0"/>
              <a:buChar char="•"/>
            </a:pPr>
            <a:endParaRPr kumimoji="0" lang="en-US" sz="3500" b="1"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endParaRPr>
          </a:p>
        </p:txBody>
      </p:sp>
      <p:sp>
        <p:nvSpPr>
          <p:cNvPr id="2" name="Title 1">
            <a:extLst>
              <a:ext uri="{FF2B5EF4-FFF2-40B4-BE49-F238E27FC236}">
                <a16:creationId xmlns:a16="http://schemas.microsoft.com/office/drawing/2014/main" id="{720EFCDC-E216-A84F-846E-0C63BA8D2674}"/>
              </a:ext>
            </a:extLst>
          </p:cNvPr>
          <p:cNvSpPr>
            <a:spLocks noGrp="1"/>
          </p:cNvSpPr>
          <p:nvPr>
            <p:ph type="title"/>
          </p:nvPr>
        </p:nvSpPr>
        <p:spPr/>
        <p:txBody>
          <a:bodyPr/>
          <a:lstStyle/>
          <a:p>
            <a:r>
              <a:rPr lang="en-US" dirty="0"/>
              <a:t>What does a </a:t>
            </a:r>
            <a:r>
              <a:rPr lang="en-US" dirty="0" err="1"/>
              <a:t>SimModel</a:t>
            </a:r>
            <a:r>
              <a:rPr lang="en-US" dirty="0"/>
              <a:t>() do?</a:t>
            </a:r>
          </a:p>
        </p:txBody>
      </p:sp>
      <p:sp>
        <p:nvSpPr>
          <p:cNvPr id="4" name="Rectangle 3">
            <a:extLst>
              <a:ext uri="{FF2B5EF4-FFF2-40B4-BE49-F238E27FC236}">
                <a16:creationId xmlns:a16="http://schemas.microsoft.com/office/drawing/2014/main" id="{A5E6EB00-AD15-5042-BF9C-39834C893C57}"/>
              </a:ext>
            </a:extLst>
          </p:cNvPr>
          <p:cNvSpPr>
            <a:spLocks/>
          </p:cNvSpPr>
          <p:nvPr/>
        </p:nvSpPr>
        <p:spPr>
          <a:xfrm>
            <a:off x="1130269" y="1949985"/>
            <a:ext cx="14251245" cy="6116330"/>
          </a:xfrm>
          <a:prstGeom prst="rect">
            <a:avLst/>
          </a:prstGeom>
          <a:noFill/>
          <a:ln w="76200">
            <a:solidFill>
              <a:schemeClr val="tx1"/>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68580" tIns="68580" rIns="68580" bIns="68580" numCol="1" spcCol="38100" rtlCol="0" anchor="ctr">
            <a:spAutoFit/>
          </a:bodyPr>
          <a:lstStyle/>
          <a:p>
            <a:pPr marL="0" marR="0" indent="0" algn="ctr" defTabSz="822960" rtl="0" fontAlgn="auto" latinLnBrk="0" hangingPunct="0">
              <a:lnSpc>
                <a:spcPct val="100000"/>
              </a:lnSpc>
              <a:spcBef>
                <a:spcPts val="0"/>
              </a:spcBef>
              <a:spcAft>
                <a:spcPts val="0"/>
              </a:spcAft>
              <a:buClrTx/>
              <a:buSzTx/>
              <a:buFontTx/>
              <a:buNone/>
              <a:tabLst/>
            </a:pPr>
            <a:endParaRPr kumimoji="0" lang="en-US" sz="5000" b="0" i="0" u="none" strike="noStrike" cap="none" spc="0" normalizeH="0" baseline="0">
              <a:ln>
                <a:noFill/>
              </a:ln>
              <a:solidFill>
                <a:srgbClr val="000000"/>
              </a:solidFill>
              <a:effectLst/>
              <a:uFillTx/>
              <a:latin typeface="Helvetica Neue Light"/>
              <a:ea typeface="Helvetica Neue Light"/>
              <a:cs typeface="Helvetica Neue Light"/>
              <a:sym typeface="Helvetica Neue Light"/>
            </a:endParaRPr>
          </a:p>
        </p:txBody>
      </p:sp>
      <p:sp>
        <p:nvSpPr>
          <p:cNvPr id="5" name="TextBox 4">
            <a:extLst>
              <a:ext uri="{FF2B5EF4-FFF2-40B4-BE49-F238E27FC236}">
                <a16:creationId xmlns:a16="http://schemas.microsoft.com/office/drawing/2014/main" id="{2ADAA631-968A-1D40-A147-B183D51C1C6B}"/>
              </a:ext>
            </a:extLst>
          </p:cNvPr>
          <p:cNvSpPr txBox="1"/>
          <p:nvPr/>
        </p:nvSpPr>
        <p:spPr>
          <a:xfrm>
            <a:off x="16402050" y="2108842"/>
            <a:ext cx="7524750" cy="108952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r>
              <a:rPr lang="en-US" dirty="0"/>
              <a:t>Let’s skip ahead to </a:t>
            </a:r>
            <a:r>
              <a:rPr lang="en-US" dirty="0" err="1"/>
              <a:t>ResetSimulation</a:t>
            </a:r>
            <a:r>
              <a:rPr lang="en-US" dirty="0"/>
              <a:t>(). This method asks every </a:t>
            </a:r>
            <a:r>
              <a:rPr lang="en-US" dirty="0" err="1"/>
              <a:t>SysProcess</a:t>
            </a:r>
            <a:r>
              <a:rPr lang="en-US" dirty="0"/>
              <a:t>() to </a:t>
            </a:r>
            <a:r>
              <a:rPr lang="en-US" dirty="0" err="1"/>
              <a:t>reInitProcess</a:t>
            </a:r>
            <a:r>
              <a:rPr lang="en-US" dirty="0"/>
              <a:t>(). In </a:t>
            </a:r>
            <a:r>
              <a:rPr lang="en-US" dirty="0" err="1"/>
              <a:t>reInitProcess</a:t>
            </a:r>
            <a:r>
              <a:rPr lang="en-US" dirty="0"/>
              <a:t>() the processes select their own message buffer and then: </a:t>
            </a:r>
          </a:p>
          <a:p>
            <a:pPr marL="514350" indent="-514350">
              <a:buAutoNum type="arabicParenR"/>
            </a:pPr>
            <a:r>
              <a:rPr lang="en-US" dirty="0"/>
              <a:t>call </a:t>
            </a:r>
            <a:r>
              <a:rPr lang="en-US" dirty="0" err="1"/>
              <a:t>ResetTask</a:t>
            </a:r>
            <a:r>
              <a:rPr lang="en-US" dirty="0"/>
              <a:t>() on every task and </a:t>
            </a:r>
          </a:p>
          <a:p>
            <a:pPr marL="514350" indent="-514350">
              <a:buAutoNum type="arabicParenR"/>
            </a:pPr>
            <a:r>
              <a:rPr lang="en-US" dirty="0"/>
              <a:t>make a copy of this-&gt;</a:t>
            </a:r>
            <a:r>
              <a:rPr lang="en-US" dirty="0" err="1"/>
              <a:t>processTasks</a:t>
            </a:r>
            <a:r>
              <a:rPr lang="en-US" dirty="0"/>
              <a:t>()</a:t>
            </a:r>
          </a:p>
          <a:p>
            <a:pPr marL="514350" indent="-514350">
              <a:buFontTx/>
              <a:buAutoNum type="arabicParenR"/>
            </a:pPr>
            <a:r>
              <a:rPr lang="en-US" dirty="0"/>
              <a:t>Clear this-&gt;</a:t>
            </a:r>
            <a:r>
              <a:rPr lang="en-US" dirty="0" err="1"/>
              <a:t>processTasks</a:t>
            </a:r>
            <a:r>
              <a:rPr lang="en-US" dirty="0"/>
              <a:t>()</a:t>
            </a:r>
          </a:p>
          <a:p>
            <a:pPr marL="514350" indent="-514350">
              <a:buAutoNum type="arabicParenR"/>
            </a:pPr>
            <a:r>
              <a:rPr lang="en-US" dirty="0"/>
              <a:t>For every task in the copy </a:t>
            </a:r>
            <a:r>
              <a:rPr lang="en-US" dirty="0" err="1"/>
              <a:t>addNewTask</a:t>
            </a:r>
            <a:r>
              <a:rPr lang="en-US" dirty="0"/>
              <a:t>()using the </a:t>
            </a:r>
            <a:r>
              <a:rPr lang="en-US" dirty="0" err="1"/>
              <a:t>TaskPtr</a:t>
            </a:r>
            <a:r>
              <a:rPr lang="en-US" dirty="0"/>
              <a:t> and </a:t>
            </a:r>
            <a:r>
              <a:rPr lang="en-US" dirty="0" err="1"/>
              <a:t>taskPriority</a:t>
            </a:r>
            <a:endParaRPr lang="en-US" dirty="0"/>
          </a:p>
          <a:p>
            <a:pPr marL="514350" indent="-514350">
              <a:buAutoNum type="arabicParenR"/>
            </a:pPr>
            <a:endParaRPr lang="en-US" dirty="0"/>
          </a:p>
          <a:p>
            <a:r>
              <a:rPr lang="en-US" dirty="0"/>
              <a:t>Furthermore, this method clears any message logs (not messages) and sets:</a:t>
            </a:r>
          </a:p>
          <a:p>
            <a:r>
              <a:rPr lang="en-US" b="1" dirty="0"/>
              <a:t>this</a:t>
            </a:r>
            <a:r>
              <a:rPr lang="en-US" dirty="0"/>
              <a:t>-&gt;</a:t>
            </a:r>
            <a:r>
              <a:rPr lang="en-US" dirty="0" err="1"/>
              <a:t>CurrentNanos</a:t>
            </a:r>
            <a:r>
              <a:rPr lang="en-US" dirty="0"/>
              <a:t> = 0;</a:t>
            </a:r>
            <a:br>
              <a:rPr lang="en-US" dirty="0"/>
            </a:br>
            <a:r>
              <a:rPr lang="en-US" b="1" dirty="0"/>
              <a:t>this</a:t>
            </a:r>
            <a:r>
              <a:rPr lang="en-US" dirty="0"/>
              <a:t>-&gt;</a:t>
            </a:r>
            <a:r>
              <a:rPr lang="en-US" dirty="0" err="1"/>
              <a:t>NextTaskTime</a:t>
            </a:r>
            <a:r>
              <a:rPr lang="en-US" dirty="0"/>
              <a:t> = 0;</a:t>
            </a:r>
          </a:p>
          <a:p>
            <a:endParaRPr lang="en-US" dirty="0"/>
          </a:p>
          <a:p>
            <a:r>
              <a:rPr lang="en-US" sz="3000" dirty="0">
                <a:solidFill>
                  <a:srgbClr val="FF0000"/>
                </a:solidFill>
              </a:rPr>
              <a:t>Super important note: when </a:t>
            </a:r>
            <a:r>
              <a:rPr lang="en-US" sz="3000" dirty="0" err="1">
                <a:solidFill>
                  <a:srgbClr val="FF0000"/>
                </a:solidFill>
              </a:rPr>
              <a:t>ResetTask</a:t>
            </a:r>
            <a:r>
              <a:rPr lang="en-US" sz="3000" dirty="0">
                <a:solidFill>
                  <a:srgbClr val="FF0000"/>
                </a:solidFill>
              </a:rPr>
              <a:t>() is called, the models in the task are NOT reset. Simply the following is done:</a:t>
            </a:r>
            <a:br>
              <a:rPr lang="en-US" sz="3000" dirty="0">
                <a:solidFill>
                  <a:srgbClr val="FF0000"/>
                </a:solidFill>
              </a:rPr>
            </a:br>
            <a:r>
              <a:rPr lang="en-US" sz="3000" b="1" dirty="0">
                <a:solidFill>
                  <a:srgbClr val="FF0000"/>
                </a:solidFill>
              </a:rPr>
              <a:t>this</a:t>
            </a:r>
            <a:r>
              <a:rPr lang="en-US" sz="3000" dirty="0">
                <a:solidFill>
                  <a:srgbClr val="FF0000"/>
                </a:solidFill>
              </a:rPr>
              <a:t>-&gt;</a:t>
            </a:r>
            <a:r>
              <a:rPr lang="en-US" sz="3000" dirty="0" err="1">
                <a:solidFill>
                  <a:srgbClr val="FF0000"/>
                </a:solidFill>
              </a:rPr>
              <a:t>NextStartTime</a:t>
            </a:r>
            <a:r>
              <a:rPr lang="en-US" sz="3000" dirty="0">
                <a:solidFill>
                  <a:srgbClr val="FF0000"/>
                </a:solidFill>
              </a:rPr>
              <a:t> = </a:t>
            </a:r>
            <a:r>
              <a:rPr lang="en-US" sz="3000" b="1" dirty="0">
                <a:solidFill>
                  <a:srgbClr val="FF0000"/>
                </a:solidFill>
              </a:rPr>
              <a:t>this</a:t>
            </a:r>
            <a:r>
              <a:rPr lang="en-US" sz="3000" dirty="0">
                <a:solidFill>
                  <a:srgbClr val="FF0000"/>
                </a:solidFill>
              </a:rPr>
              <a:t>-&gt;</a:t>
            </a:r>
            <a:r>
              <a:rPr lang="en-US" sz="3000" dirty="0" err="1">
                <a:solidFill>
                  <a:srgbClr val="FF0000"/>
                </a:solidFill>
              </a:rPr>
              <a:t>FirstTaskTime</a:t>
            </a:r>
            <a:r>
              <a:rPr lang="en-US" sz="3000" dirty="0">
                <a:solidFill>
                  <a:srgbClr val="FF0000"/>
                </a:solidFill>
              </a:rPr>
              <a:t>;</a:t>
            </a:r>
          </a:p>
          <a:p>
            <a:endParaRPr lang="en-US" dirty="0"/>
          </a:p>
        </p:txBody>
      </p:sp>
      <p:cxnSp>
        <p:nvCxnSpPr>
          <p:cNvPr id="6" name="Straight Arrow Connector 5">
            <a:extLst>
              <a:ext uri="{FF2B5EF4-FFF2-40B4-BE49-F238E27FC236}">
                <a16:creationId xmlns:a16="http://schemas.microsoft.com/office/drawing/2014/main" id="{1F75160B-10DB-B14F-A0EB-4D6D4547B096}"/>
              </a:ext>
            </a:extLst>
          </p:cNvPr>
          <p:cNvCxnSpPr>
            <a:cxnSpLocks/>
          </p:cNvCxnSpPr>
          <p:nvPr/>
        </p:nvCxnSpPr>
        <p:spPr>
          <a:xfrm flipH="1">
            <a:off x="13199178" y="7866283"/>
            <a:ext cx="2840922" cy="0"/>
          </a:xfrm>
          <a:prstGeom prst="straightConnector1">
            <a:avLst/>
          </a:prstGeom>
          <a:noFill/>
          <a:ln w="762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3296337532"/>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EFCDC-E216-A84F-846E-0C63BA8D2674}"/>
              </a:ext>
            </a:extLst>
          </p:cNvPr>
          <p:cNvSpPr>
            <a:spLocks noGrp="1"/>
          </p:cNvSpPr>
          <p:nvPr>
            <p:ph type="title"/>
          </p:nvPr>
        </p:nvSpPr>
        <p:spPr/>
        <p:txBody>
          <a:bodyPr/>
          <a:lstStyle/>
          <a:p>
            <a:r>
              <a:rPr lang="en-US" dirty="0"/>
              <a:t>What does a </a:t>
            </a:r>
            <a:r>
              <a:rPr lang="en-US" dirty="0" err="1"/>
              <a:t>SimModel</a:t>
            </a:r>
            <a:r>
              <a:rPr lang="en-US" dirty="0"/>
              <a:t>() do?</a:t>
            </a:r>
          </a:p>
        </p:txBody>
      </p:sp>
      <p:sp>
        <p:nvSpPr>
          <p:cNvPr id="4" name="Rectangle 3">
            <a:extLst>
              <a:ext uri="{FF2B5EF4-FFF2-40B4-BE49-F238E27FC236}">
                <a16:creationId xmlns:a16="http://schemas.microsoft.com/office/drawing/2014/main" id="{A5E6EB00-AD15-5042-BF9C-39834C893C57}"/>
              </a:ext>
            </a:extLst>
          </p:cNvPr>
          <p:cNvSpPr>
            <a:spLocks/>
          </p:cNvSpPr>
          <p:nvPr/>
        </p:nvSpPr>
        <p:spPr>
          <a:xfrm>
            <a:off x="1130270" y="1949985"/>
            <a:ext cx="14278708" cy="6432016"/>
          </a:xfrm>
          <a:prstGeom prst="rect">
            <a:avLst/>
          </a:prstGeom>
          <a:noFill/>
          <a:ln w="76200">
            <a:solidFill>
              <a:schemeClr val="tx1"/>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68580" tIns="68580" rIns="68580" bIns="68580" numCol="1" spcCol="38100" rtlCol="0" anchor="ctr">
            <a:spAutoFit/>
          </a:bodyPr>
          <a:lstStyle/>
          <a:p>
            <a:pPr marL="0" marR="0" indent="0" algn="ctr" defTabSz="822960" rtl="0" fontAlgn="auto" latinLnBrk="0" hangingPunct="0">
              <a:lnSpc>
                <a:spcPct val="100000"/>
              </a:lnSpc>
              <a:spcBef>
                <a:spcPts val="0"/>
              </a:spcBef>
              <a:spcAft>
                <a:spcPts val="0"/>
              </a:spcAft>
              <a:buClrTx/>
              <a:buSzTx/>
              <a:buFontTx/>
              <a:buNone/>
              <a:tabLst/>
            </a:pPr>
            <a:endParaRPr kumimoji="0" lang="en-US" sz="5000" b="0" i="0" u="none" strike="noStrike" cap="none" spc="0" normalizeH="0" baseline="0">
              <a:ln>
                <a:noFill/>
              </a:ln>
              <a:solidFill>
                <a:srgbClr val="000000"/>
              </a:solidFill>
              <a:effectLst/>
              <a:uFillTx/>
              <a:latin typeface="Helvetica Neue Light"/>
              <a:ea typeface="Helvetica Neue Light"/>
              <a:cs typeface="Helvetica Neue Light"/>
              <a:sym typeface="Helvetica Neue Light"/>
            </a:endParaRPr>
          </a:p>
        </p:txBody>
      </p:sp>
      <p:cxnSp>
        <p:nvCxnSpPr>
          <p:cNvPr id="6" name="Straight Arrow Connector 5">
            <a:extLst>
              <a:ext uri="{FF2B5EF4-FFF2-40B4-BE49-F238E27FC236}">
                <a16:creationId xmlns:a16="http://schemas.microsoft.com/office/drawing/2014/main" id="{1F75160B-10DB-B14F-A0EB-4D6D4547B096}"/>
              </a:ext>
            </a:extLst>
          </p:cNvPr>
          <p:cNvCxnSpPr>
            <a:cxnSpLocks/>
          </p:cNvCxnSpPr>
          <p:nvPr/>
        </p:nvCxnSpPr>
        <p:spPr>
          <a:xfrm flipH="1">
            <a:off x="14818428" y="6007547"/>
            <a:ext cx="2840922" cy="0"/>
          </a:xfrm>
          <a:prstGeom prst="straightConnector1">
            <a:avLst/>
          </a:prstGeom>
          <a:noFill/>
          <a:ln w="762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7" name="TextBox 6">
            <a:extLst>
              <a:ext uri="{FF2B5EF4-FFF2-40B4-BE49-F238E27FC236}">
                <a16:creationId xmlns:a16="http://schemas.microsoft.com/office/drawing/2014/main" id="{BADF3553-841B-3849-A8B0-7E94A06F3D0A}"/>
              </a:ext>
            </a:extLst>
          </p:cNvPr>
          <p:cNvSpPr txBox="1"/>
          <p:nvPr/>
        </p:nvSpPr>
        <p:spPr>
          <a:xfrm>
            <a:off x="16516350" y="6412552"/>
            <a:ext cx="7524750" cy="51090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822960" rtl="0" fontAlgn="auto" latinLnBrk="0" hangingPunct="0">
              <a:lnSpc>
                <a:spcPct val="100000"/>
              </a:lnSpc>
              <a:spcBef>
                <a:spcPts val="0"/>
              </a:spcBef>
              <a:spcAft>
                <a:spcPts val="0"/>
              </a:spcAft>
              <a:buClrTx/>
              <a:buSzTx/>
              <a:buFontTx/>
              <a:buNone/>
              <a:tabLst/>
            </a:pPr>
            <a:r>
              <a:rPr kumimoji="0" lang="en-US" sz="3200" b="0" i="0" u="none" strike="noStrike" cap="none" spc="0" normalizeH="0" baseline="0" dirty="0">
                <a:ln>
                  <a:noFill/>
                </a:ln>
                <a:solidFill>
                  <a:srgbClr val="515151"/>
                </a:solidFill>
                <a:effectLst/>
                <a:uFillTx/>
                <a:latin typeface="Helvetica Neue Light"/>
                <a:ea typeface="Helvetica Neue Light"/>
                <a:cs typeface="Helvetica Neue Light"/>
                <a:sym typeface="Helvetica Neue Light"/>
              </a:rPr>
              <a:t>Essentially, run the sim up to and including </a:t>
            </a:r>
            <a:r>
              <a:rPr kumimoji="0" lang="en-US" sz="3200" b="0" i="0" u="none" strike="noStrike" cap="none" spc="0" normalizeH="0" baseline="0" dirty="0" err="1">
                <a:ln>
                  <a:noFill/>
                </a:ln>
                <a:solidFill>
                  <a:srgbClr val="515151"/>
                </a:solidFill>
                <a:effectLst/>
                <a:uFillTx/>
                <a:latin typeface="Helvetica Neue Light"/>
                <a:ea typeface="Helvetica Neue Light"/>
                <a:cs typeface="Helvetica Neue Light"/>
                <a:sym typeface="Helvetica Neue Light"/>
              </a:rPr>
              <a:t>SimStopTime</a:t>
            </a:r>
            <a:r>
              <a:rPr kumimoji="0" lang="en-US" sz="3200" b="0" i="0" u="none" strike="noStrike" cap="none" spc="0" normalizeH="0" baseline="0" dirty="0">
                <a:ln>
                  <a:noFill/>
                </a:ln>
                <a:solidFill>
                  <a:srgbClr val="515151"/>
                </a:solidFill>
                <a:effectLst/>
                <a:uFillTx/>
                <a:latin typeface="Helvetica Neue Light"/>
                <a:ea typeface="Helvetica Neue Light"/>
                <a:cs typeface="Helvetica Neue Light"/>
                <a:sym typeface="Helvetica Neue Light"/>
              </a:rPr>
              <a:t>.</a:t>
            </a:r>
          </a:p>
          <a:p>
            <a:pPr marL="0" marR="0" indent="0" algn="l" defTabSz="822960" rtl="0" fontAlgn="auto" latinLnBrk="0" hangingPunct="0">
              <a:lnSpc>
                <a:spcPct val="100000"/>
              </a:lnSpc>
              <a:spcBef>
                <a:spcPts val="0"/>
              </a:spcBef>
              <a:spcAft>
                <a:spcPts val="0"/>
              </a:spcAft>
              <a:buClrTx/>
              <a:buSzTx/>
              <a:buFontTx/>
              <a:buNone/>
              <a:tabLst/>
            </a:pPr>
            <a:endParaRPr lang="en-US" dirty="0"/>
          </a:p>
          <a:p>
            <a:pPr marL="0" marR="0" indent="0" algn="l" defTabSz="822960" rtl="0" fontAlgn="auto" latinLnBrk="0" hangingPunct="0">
              <a:lnSpc>
                <a:spcPct val="100000"/>
              </a:lnSpc>
              <a:spcBef>
                <a:spcPts val="0"/>
              </a:spcBef>
              <a:spcAft>
                <a:spcPts val="0"/>
              </a:spcAft>
              <a:buClrTx/>
              <a:buSzTx/>
              <a:buFontTx/>
              <a:buNone/>
              <a:tabLst/>
            </a:pPr>
            <a:r>
              <a:rPr lang="en-US" dirty="0"/>
              <a:t>i.e. call </a:t>
            </a:r>
            <a:r>
              <a:rPr lang="en-US" dirty="0" err="1"/>
              <a:t>SingleStepProcesses</a:t>
            </a:r>
            <a:r>
              <a:rPr lang="en-US" dirty="0"/>
              <a:t>() while:</a:t>
            </a:r>
            <a:br>
              <a:rPr lang="en-US" dirty="0"/>
            </a:br>
            <a:r>
              <a:rPr lang="en-US" dirty="0"/>
              <a:t>this-&gt;</a:t>
            </a:r>
            <a:r>
              <a:rPr lang="en-US" dirty="0" err="1"/>
              <a:t>nextTaskTime</a:t>
            </a:r>
            <a:r>
              <a:rPr lang="en-US" dirty="0"/>
              <a:t> &lt; </a:t>
            </a:r>
            <a:r>
              <a:rPr lang="en-US" dirty="0" err="1"/>
              <a:t>SimStopTime</a:t>
            </a:r>
            <a:endParaRPr lang="en-US" dirty="0"/>
          </a:p>
          <a:p>
            <a:pPr marL="0" marR="0" indent="0" algn="l" defTabSz="822960" rtl="0" fontAlgn="auto" latinLnBrk="0" hangingPunct="0">
              <a:lnSpc>
                <a:spcPct val="100000"/>
              </a:lnSpc>
              <a:spcBef>
                <a:spcPts val="0"/>
              </a:spcBef>
              <a:spcAft>
                <a:spcPts val="0"/>
              </a:spcAft>
              <a:buClrTx/>
              <a:buSzTx/>
              <a:buFontTx/>
              <a:buNone/>
              <a:tabLst/>
            </a:pPr>
            <a:endParaRPr lang="en-US" dirty="0"/>
          </a:p>
          <a:p>
            <a:pPr marL="0" marR="0" indent="0" algn="l" defTabSz="822960" rtl="0" fontAlgn="auto" latinLnBrk="0" hangingPunct="0">
              <a:lnSpc>
                <a:spcPct val="100000"/>
              </a:lnSpc>
              <a:spcBef>
                <a:spcPts val="0"/>
              </a:spcBef>
              <a:spcAft>
                <a:spcPts val="0"/>
              </a:spcAft>
              <a:buClrTx/>
              <a:buSzTx/>
              <a:buFontTx/>
              <a:buNone/>
              <a:tabLst/>
            </a:pPr>
            <a:r>
              <a:rPr lang="en-US" dirty="0"/>
              <a:t>If this-&lt;</a:t>
            </a:r>
            <a:r>
              <a:rPr lang="en-US" dirty="0" err="1"/>
              <a:t>nextTaskTime</a:t>
            </a:r>
            <a:r>
              <a:rPr lang="en-US" dirty="0"/>
              <a:t> == </a:t>
            </a:r>
            <a:r>
              <a:rPr lang="en-US" dirty="0" err="1"/>
              <a:t>SimStopTime</a:t>
            </a:r>
            <a:r>
              <a:rPr lang="en-US" dirty="0"/>
              <a:t>, you can still run if </a:t>
            </a:r>
            <a:br>
              <a:rPr lang="en-US" dirty="0"/>
            </a:br>
            <a:r>
              <a:rPr lang="en-US" dirty="0"/>
              <a:t>this-&gt;</a:t>
            </a:r>
            <a:r>
              <a:rPr lang="en-US" dirty="0" err="1"/>
              <a:t>nextProcPriority</a:t>
            </a:r>
            <a:r>
              <a:rPr lang="en-US" dirty="0"/>
              <a:t> &gt;= </a:t>
            </a:r>
            <a:r>
              <a:rPr lang="en-US" dirty="0" err="1"/>
              <a:t>stopPri</a:t>
            </a:r>
            <a:endParaRPr lang="en-US" dirty="0"/>
          </a:p>
          <a:p>
            <a:pPr marL="0" marR="0" indent="0" algn="l" defTabSz="82296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515151"/>
              </a:solidFill>
              <a:effectLst/>
              <a:uFillTx/>
              <a:latin typeface="Helvetica Neue Light"/>
              <a:ea typeface="Helvetica Neue Light"/>
              <a:cs typeface="Helvetica Neue Light"/>
              <a:sym typeface="Helvetica Neue Light"/>
            </a:endParaRPr>
          </a:p>
        </p:txBody>
      </p:sp>
      <p:sp>
        <p:nvSpPr>
          <p:cNvPr id="8" name="Rectangle 7">
            <a:extLst>
              <a:ext uri="{FF2B5EF4-FFF2-40B4-BE49-F238E27FC236}">
                <a16:creationId xmlns:a16="http://schemas.microsoft.com/office/drawing/2014/main" id="{D4A7174B-E227-1245-9F81-8E624A0BDD18}"/>
              </a:ext>
            </a:extLst>
          </p:cNvPr>
          <p:cNvSpPr/>
          <p:nvPr/>
        </p:nvSpPr>
        <p:spPr>
          <a:xfrm>
            <a:off x="1130270" y="1949985"/>
            <a:ext cx="14278708" cy="10741402"/>
          </a:xfrm>
          <a:prstGeom prst="rect">
            <a:avLst/>
          </a:prstGeom>
          <a:solidFill>
            <a:srgbClr val="C9B37C">
              <a:alpha val="50000"/>
            </a:srgbClr>
          </a:solidFill>
          <a:ln w="12700"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8580" tIns="68580" rIns="68580" bIns="68580" numCol="1" spcCol="38100" rtlCol="0" anchor="ctr">
            <a:spAutoFit/>
          </a:bodyPr>
          <a:lstStyle/>
          <a:p>
            <a:r>
              <a:rPr kumimoji="0" lang="en-US" sz="4000" b="0" i="0" u="none" strike="noStrike" cap="none" spc="0" normalizeH="0" baseline="0" dirty="0" err="1">
                <a:ln>
                  <a:noFill/>
                </a:ln>
                <a:solidFill>
                  <a:srgbClr val="000000"/>
                </a:solidFill>
                <a:effectLst/>
                <a:uFillTx/>
                <a:latin typeface="Helvetica Neue Light"/>
                <a:ea typeface="Helvetica Neue Light"/>
                <a:cs typeface="Helvetica Neue Light"/>
                <a:sym typeface="Helvetica Neue Light"/>
              </a:rPr>
              <a:t>SimModel</a:t>
            </a:r>
            <a:r>
              <a:rPr kumimoji="0" lang="en-US" sz="40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rPr>
              <a:t>():</a:t>
            </a:r>
          </a:p>
          <a:p>
            <a:pPr marL="571500" indent="-571500">
              <a:buFont typeface="Arial" panose="020B0604020202020204" pitchFamily="34" charset="0"/>
              <a:buChar char="•"/>
            </a:pPr>
            <a:r>
              <a:rPr lang="en-US" sz="3900" dirty="0" err="1">
                <a:solidFill>
                  <a:srgbClr val="000000"/>
                </a:solidFill>
              </a:rPr>
              <a:t>SimModel</a:t>
            </a:r>
            <a:r>
              <a:rPr lang="en-US" sz="3900" dirty="0">
                <a:solidFill>
                  <a:srgbClr val="000000"/>
                </a:solidFill>
              </a:rPr>
              <a:t>() //!&lt; The </a:t>
            </a:r>
            <a:r>
              <a:rPr lang="en-US" sz="3900" dirty="0" err="1">
                <a:solidFill>
                  <a:srgbClr val="000000"/>
                </a:solidFill>
              </a:rPr>
              <a:t>SimModel</a:t>
            </a:r>
            <a:r>
              <a:rPr lang="en-US" sz="3900" dirty="0">
                <a:solidFill>
                  <a:srgbClr val="000000"/>
                </a:solidFill>
              </a:rPr>
              <a:t> constructor</a:t>
            </a:r>
          </a:p>
          <a:p>
            <a:pPr marL="571500" indent="-571500">
              <a:buFont typeface="Arial" panose="020B0604020202020204" pitchFamily="34" charset="0"/>
              <a:buChar char="•"/>
            </a:pPr>
            <a:r>
              <a:rPr kumimoji="0" lang="en-US" sz="39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rPr>
              <a:t>~</a:t>
            </a:r>
            <a:r>
              <a:rPr kumimoji="0" lang="en-US" sz="3900" b="0" i="0" u="none" strike="noStrike" cap="none" spc="0" normalizeH="0" baseline="0" dirty="0" err="1">
                <a:ln>
                  <a:noFill/>
                </a:ln>
                <a:solidFill>
                  <a:srgbClr val="000000"/>
                </a:solidFill>
                <a:effectLst/>
                <a:uFillTx/>
                <a:latin typeface="Helvetica Neue Light"/>
                <a:ea typeface="Helvetica Neue Light"/>
                <a:cs typeface="Helvetica Neue Light"/>
                <a:sym typeface="Helvetica Neue Light"/>
              </a:rPr>
              <a:t>SimModel</a:t>
            </a:r>
            <a:r>
              <a:rPr kumimoji="0" lang="en-US" sz="39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rPr>
              <a:t>(), //!&lt; </a:t>
            </a:r>
            <a:r>
              <a:rPr kumimoji="0" lang="en-US" sz="3900" b="0" i="0" u="none" strike="noStrike" cap="none" spc="0" normalizeH="0" baseline="0" dirty="0" err="1">
                <a:ln>
                  <a:noFill/>
                </a:ln>
                <a:solidFill>
                  <a:srgbClr val="000000"/>
                </a:solidFill>
                <a:effectLst/>
                <a:uFillTx/>
                <a:latin typeface="Helvetica Neue Light"/>
                <a:ea typeface="Helvetica Neue Light"/>
                <a:cs typeface="Helvetica Neue Light"/>
                <a:sym typeface="Helvetica Neue Light"/>
              </a:rPr>
              <a:t>SimModel</a:t>
            </a:r>
            <a:r>
              <a:rPr kumimoji="0" lang="en-US" sz="39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rPr>
              <a:t> destructor</a:t>
            </a:r>
          </a:p>
          <a:p>
            <a:pPr marL="571500" indent="-571500">
              <a:buFont typeface="Arial" panose="020B0604020202020204" pitchFamily="34" charset="0"/>
              <a:buChar char="•"/>
            </a:pPr>
            <a:r>
              <a:rPr lang="en-US" sz="3900" b="1" dirty="0">
                <a:solidFill>
                  <a:srgbClr val="000000"/>
                </a:solidFill>
              </a:rPr>
              <a:t>void</a:t>
            </a:r>
            <a:r>
              <a:rPr lang="en-US" sz="3900" dirty="0">
                <a:solidFill>
                  <a:srgbClr val="000000"/>
                </a:solidFill>
              </a:rPr>
              <a:t> </a:t>
            </a:r>
            <a:r>
              <a:rPr lang="en-US" sz="3900" dirty="0" err="1">
                <a:solidFill>
                  <a:srgbClr val="000000"/>
                </a:solidFill>
              </a:rPr>
              <a:t>crossInitSimulation</a:t>
            </a:r>
            <a:r>
              <a:rPr lang="en-US" sz="3900" dirty="0">
                <a:solidFill>
                  <a:srgbClr val="000000"/>
                </a:solidFill>
              </a:rPr>
              <a:t>();  //!&lt; </a:t>
            </a:r>
            <a:r>
              <a:rPr lang="en-US" sz="3500" dirty="0">
                <a:solidFill>
                  <a:srgbClr val="000000"/>
                </a:solidFill>
              </a:rPr>
              <a:t>Method to initialize all added Tasks</a:t>
            </a:r>
          </a:p>
          <a:p>
            <a:pPr marL="571500" indent="-571500">
              <a:buFont typeface="Arial" panose="020B0604020202020204" pitchFamily="34" charset="0"/>
              <a:buChar char="•"/>
            </a:pPr>
            <a:r>
              <a:rPr lang="en-US" sz="3900" b="1" dirty="0">
                <a:solidFill>
                  <a:srgbClr val="000000"/>
                </a:solidFill>
              </a:rPr>
              <a:t>void </a:t>
            </a:r>
            <a:r>
              <a:rPr lang="en-US" sz="3900" dirty="0" err="1">
                <a:solidFill>
                  <a:srgbClr val="000000"/>
                </a:solidFill>
              </a:rPr>
              <a:t>resetInitSimulation</a:t>
            </a:r>
            <a:r>
              <a:rPr lang="en-US" sz="3900" dirty="0">
                <a:solidFill>
                  <a:srgbClr val="000000"/>
                </a:solidFill>
              </a:rPr>
              <a:t>();  //!&lt; Method to reset all added tasks</a:t>
            </a:r>
            <a:r>
              <a:rPr lang="en-US" sz="3900" b="1" dirty="0">
                <a:solidFill>
                  <a:srgbClr val="000000"/>
                </a:solidFill>
              </a:rPr>
              <a:t> </a:t>
            </a:r>
            <a:r>
              <a:rPr lang="en-US" sz="3900" dirty="0">
                <a:solidFill>
                  <a:srgbClr val="000000"/>
                </a:solidFill>
              </a:rPr>
              <a:t> </a:t>
            </a:r>
          </a:p>
          <a:p>
            <a:pPr marL="571500" indent="-571500">
              <a:buFont typeface="Arial" panose="020B0604020202020204" pitchFamily="34" charset="0"/>
              <a:buChar char="•"/>
            </a:pPr>
            <a:r>
              <a:rPr lang="en-US" sz="3900" b="1" dirty="0">
                <a:solidFill>
                  <a:srgbClr val="000000"/>
                </a:solidFill>
              </a:rPr>
              <a:t>void </a:t>
            </a:r>
            <a:r>
              <a:rPr lang="en-US" sz="3900" dirty="0" err="1">
                <a:solidFill>
                  <a:srgbClr val="000000"/>
                </a:solidFill>
              </a:rPr>
              <a:t>StepUntilStop</a:t>
            </a:r>
            <a:r>
              <a:rPr lang="en-US" sz="3900" dirty="0">
                <a:solidFill>
                  <a:srgbClr val="000000"/>
                </a:solidFill>
              </a:rPr>
              <a:t>(uint64_t </a:t>
            </a:r>
            <a:r>
              <a:rPr lang="en-US" sz="3900" dirty="0" err="1">
                <a:solidFill>
                  <a:srgbClr val="000000"/>
                </a:solidFill>
              </a:rPr>
              <a:t>SimStopTime</a:t>
            </a:r>
            <a:r>
              <a:rPr lang="en-US" sz="3900" dirty="0">
                <a:solidFill>
                  <a:srgbClr val="000000"/>
                </a:solidFill>
              </a:rPr>
              <a:t>, int64_t </a:t>
            </a:r>
            <a:r>
              <a:rPr lang="en-US" sz="3900" dirty="0" err="1">
                <a:solidFill>
                  <a:srgbClr val="000000"/>
                </a:solidFill>
              </a:rPr>
              <a:t>stopPri</a:t>
            </a:r>
            <a:r>
              <a:rPr lang="en-US" sz="3900" dirty="0">
                <a:solidFill>
                  <a:srgbClr val="000000"/>
                </a:solidFill>
              </a:rPr>
              <a:t>); </a:t>
            </a:r>
            <a:r>
              <a:rPr lang="en-US" sz="3500" dirty="0">
                <a:solidFill>
                  <a:srgbClr val="000000"/>
                </a:solidFill>
              </a:rPr>
              <a:t>//!&lt; Step simulation until </a:t>
            </a:r>
            <a:r>
              <a:rPr lang="en-US" sz="3500" dirty="0" err="1">
                <a:solidFill>
                  <a:srgbClr val="000000"/>
                </a:solidFill>
              </a:rPr>
              <a:t>SimStopTime</a:t>
            </a:r>
            <a:r>
              <a:rPr lang="en-US" sz="3500" dirty="0">
                <a:solidFill>
                  <a:srgbClr val="000000"/>
                </a:solidFill>
              </a:rPr>
              <a:t> is reached</a:t>
            </a:r>
          </a:p>
          <a:p>
            <a:pPr marL="571500" indent="-571500">
              <a:buFont typeface="Arial" panose="020B0604020202020204" pitchFamily="34" charset="0"/>
              <a:buChar char="•"/>
            </a:pPr>
            <a:r>
              <a:rPr lang="en-US" sz="3900" b="1" dirty="0">
                <a:solidFill>
                  <a:srgbClr val="000000"/>
                </a:solidFill>
              </a:rPr>
              <a:t>void </a:t>
            </a:r>
            <a:r>
              <a:rPr lang="en-US" sz="3900" dirty="0" err="1">
                <a:solidFill>
                  <a:srgbClr val="000000"/>
                </a:solidFill>
              </a:rPr>
              <a:t>SinglestepProcesses</a:t>
            </a:r>
            <a:r>
              <a:rPr lang="en-US" sz="3900" dirty="0">
                <a:solidFill>
                  <a:srgbClr val="000000"/>
                </a:solidFill>
              </a:rPr>
              <a:t>(int64_t </a:t>
            </a:r>
            <a:r>
              <a:rPr lang="en-US" sz="3900" dirty="0" err="1">
                <a:solidFill>
                  <a:srgbClr val="000000"/>
                </a:solidFill>
              </a:rPr>
              <a:t>stopPri</a:t>
            </a:r>
            <a:r>
              <a:rPr lang="en-US" sz="3900" dirty="0">
                <a:solidFill>
                  <a:srgbClr val="000000"/>
                </a:solidFill>
              </a:rPr>
              <a:t>=-1); //!&lt; </a:t>
            </a:r>
            <a:r>
              <a:rPr lang="en-US" sz="3500" dirty="0">
                <a:solidFill>
                  <a:srgbClr val="000000"/>
                </a:solidFill>
              </a:rPr>
              <a:t>Step only the next Task in the simulation</a:t>
            </a:r>
            <a:r>
              <a:rPr lang="en-US" sz="3500" b="1" dirty="0">
                <a:solidFill>
                  <a:srgbClr val="000000"/>
                </a:solidFill>
              </a:rPr>
              <a:t> </a:t>
            </a:r>
            <a:r>
              <a:rPr lang="en-US" sz="3500" dirty="0">
                <a:solidFill>
                  <a:srgbClr val="000000"/>
                </a:solidFill>
              </a:rPr>
              <a:t> </a:t>
            </a:r>
          </a:p>
          <a:p>
            <a:pPr marL="571500" indent="-571500">
              <a:buFont typeface="Arial" panose="020B0604020202020204" pitchFamily="34" charset="0"/>
              <a:buChar char="•"/>
            </a:pPr>
            <a:r>
              <a:rPr lang="en-US" sz="3000" dirty="0">
                <a:solidFill>
                  <a:srgbClr val="000000"/>
                </a:solidFill>
              </a:rPr>
              <a:t>…A bunch of messaging methods we’ll get to later…</a:t>
            </a:r>
          </a:p>
          <a:p>
            <a:pPr marL="571500" indent="-571500">
              <a:buFont typeface="Arial" panose="020B0604020202020204" pitchFamily="34" charset="0"/>
              <a:buChar char="•"/>
            </a:pPr>
            <a:r>
              <a:rPr lang="en-US" sz="3500" dirty="0" err="1">
                <a:solidFill>
                  <a:srgbClr val="000000"/>
                </a:solidFill>
              </a:rPr>
              <a:t>std</a:t>
            </a:r>
            <a:r>
              <a:rPr lang="en-US" sz="3500" dirty="0">
                <a:solidFill>
                  <a:srgbClr val="000000"/>
                </a:solidFill>
              </a:rPr>
              <a:t>::vector&lt;</a:t>
            </a:r>
            <a:r>
              <a:rPr lang="en-US" sz="3500" dirty="0" err="1">
                <a:solidFill>
                  <a:srgbClr val="000000"/>
                </a:solidFill>
              </a:rPr>
              <a:t>SysProcess</a:t>
            </a:r>
            <a:r>
              <a:rPr lang="en-US" sz="3500" dirty="0">
                <a:solidFill>
                  <a:srgbClr val="000000"/>
                </a:solidFill>
              </a:rPr>
              <a:t> *&gt; </a:t>
            </a:r>
            <a:r>
              <a:rPr lang="en-US" sz="3500" dirty="0" err="1">
                <a:solidFill>
                  <a:srgbClr val="000000"/>
                </a:solidFill>
              </a:rPr>
              <a:t>processList</a:t>
            </a:r>
            <a:r>
              <a:rPr lang="en-US" sz="3500" dirty="0">
                <a:solidFill>
                  <a:srgbClr val="000000"/>
                </a:solidFill>
              </a:rPr>
              <a:t>;  //!&lt; –List of processes we’ve created</a:t>
            </a:r>
          </a:p>
          <a:p>
            <a:pPr marL="571500" indent="-571500">
              <a:buFont typeface="Arial" panose="020B0604020202020204" pitchFamily="34" charset="0"/>
              <a:buChar char="•"/>
            </a:pPr>
            <a:r>
              <a:rPr lang="en-US" sz="3500" dirty="0" err="1">
                <a:solidFill>
                  <a:srgbClr val="000000"/>
                </a:solidFill>
              </a:rPr>
              <a:t>std</a:t>
            </a:r>
            <a:r>
              <a:rPr lang="en-US" sz="3500" dirty="0">
                <a:solidFill>
                  <a:srgbClr val="000000"/>
                </a:solidFill>
              </a:rPr>
              <a:t>::string </a:t>
            </a:r>
            <a:r>
              <a:rPr lang="en-US" sz="3500" dirty="0" err="1">
                <a:solidFill>
                  <a:srgbClr val="000000"/>
                </a:solidFill>
              </a:rPr>
              <a:t>SimulationName</a:t>
            </a:r>
            <a:r>
              <a:rPr lang="en-US" sz="3500" dirty="0">
                <a:solidFill>
                  <a:srgbClr val="000000"/>
                </a:solidFill>
              </a:rPr>
              <a:t>;  //!&lt; -- Identifier for Sim</a:t>
            </a:r>
          </a:p>
          <a:p>
            <a:pPr marL="571500" indent="-571500">
              <a:buFont typeface="Arial" panose="020B0604020202020204" pitchFamily="34" charset="0"/>
              <a:buChar char="•"/>
            </a:pPr>
            <a:r>
              <a:rPr lang="en-US" sz="3500" dirty="0">
                <a:solidFill>
                  <a:srgbClr val="000000"/>
                </a:solidFill>
              </a:rPr>
              <a:t>Unint64_t </a:t>
            </a:r>
            <a:r>
              <a:rPr lang="en-US" sz="3500" dirty="0" err="1">
                <a:solidFill>
                  <a:srgbClr val="000000"/>
                </a:solidFill>
              </a:rPr>
              <a:t>CurrentNanos</a:t>
            </a:r>
            <a:r>
              <a:rPr lang="en-US" sz="3500" dirty="0">
                <a:solidFill>
                  <a:srgbClr val="000000"/>
                </a:solidFill>
              </a:rPr>
              <a:t>;  //!&lt;[ns] Current sim time</a:t>
            </a:r>
          </a:p>
          <a:p>
            <a:pPr marL="571500" indent="-571500">
              <a:buFont typeface="Arial" panose="020B0604020202020204" pitchFamily="34" charset="0"/>
              <a:buChar char="•"/>
            </a:pPr>
            <a:r>
              <a:rPr lang="en-US" sz="3500" dirty="0">
                <a:solidFill>
                  <a:srgbClr val="000000"/>
                </a:solidFill>
              </a:rPr>
              <a:t>Uint64_t </a:t>
            </a:r>
            <a:r>
              <a:rPr lang="en-US" sz="3500" dirty="0" err="1">
                <a:solidFill>
                  <a:srgbClr val="000000"/>
                </a:solidFill>
              </a:rPr>
              <a:t>NextTaskTime</a:t>
            </a:r>
            <a:r>
              <a:rPr lang="en-US" sz="3500" dirty="0">
                <a:solidFill>
                  <a:srgbClr val="000000"/>
                </a:solidFill>
              </a:rPr>
              <a:t>; //!&lt; time for the next Task</a:t>
            </a:r>
          </a:p>
          <a:p>
            <a:pPr marL="571500" indent="-571500">
              <a:buFont typeface="Arial" panose="020B0604020202020204" pitchFamily="34" charset="0"/>
              <a:buChar char="•"/>
            </a:pPr>
            <a:r>
              <a:rPr lang="en-US" sz="3500" dirty="0">
                <a:solidFill>
                  <a:srgbClr val="000000"/>
                </a:solidFill>
              </a:rPr>
              <a:t>Int64_t </a:t>
            </a:r>
            <a:r>
              <a:rPr lang="en-US" sz="3500" dirty="0" err="1">
                <a:solidFill>
                  <a:srgbClr val="000000"/>
                </a:solidFill>
              </a:rPr>
              <a:t>nextProcPriority</a:t>
            </a:r>
            <a:r>
              <a:rPr lang="en-US" sz="3500" dirty="0">
                <a:solidFill>
                  <a:srgbClr val="000000"/>
                </a:solidFill>
              </a:rPr>
              <a:t>;  //!&lt; [-] Priority level for the next process</a:t>
            </a:r>
          </a:p>
          <a:p>
            <a:pPr marL="571500" indent="-571500">
              <a:buFont typeface="Arial" panose="020B0604020202020204" pitchFamily="34" charset="0"/>
              <a:buChar char="•"/>
            </a:pPr>
            <a:r>
              <a:rPr lang="en-US" sz="3500" dirty="0" err="1">
                <a:solidFill>
                  <a:srgbClr val="000000"/>
                </a:solidFill>
              </a:rPr>
              <a:t>messageLogger</a:t>
            </a:r>
            <a:r>
              <a:rPr lang="en-US" sz="3500" dirty="0">
                <a:solidFill>
                  <a:srgbClr val="000000"/>
                </a:solidFill>
              </a:rPr>
              <a:t> </a:t>
            </a:r>
            <a:r>
              <a:rPr lang="en-US" sz="3500" dirty="0" err="1">
                <a:solidFill>
                  <a:srgbClr val="000000"/>
                </a:solidFill>
              </a:rPr>
              <a:t>messageLogs</a:t>
            </a:r>
            <a:r>
              <a:rPr lang="en-US" sz="3500" dirty="0">
                <a:solidFill>
                  <a:srgbClr val="000000"/>
                </a:solidFill>
              </a:rPr>
              <a:t>;  //!&lt; -- Message log data</a:t>
            </a:r>
          </a:p>
          <a:p>
            <a:pPr marL="571500" indent="-571500">
              <a:buFont typeface="Arial" panose="020B0604020202020204" pitchFamily="34" charset="0"/>
              <a:buChar char="•"/>
            </a:pPr>
            <a:endParaRPr lang="en-US" sz="3500" b="1" dirty="0">
              <a:solidFill>
                <a:srgbClr val="000000"/>
              </a:solidFill>
            </a:endParaRPr>
          </a:p>
          <a:p>
            <a:pPr marL="571500" indent="-571500">
              <a:buFont typeface="Arial" panose="020B0604020202020204" pitchFamily="34" charset="0"/>
              <a:buChar char="•"/>
            </a:pPr>
            <a:endParaRPr kumimoji="0" lang="en-US" sz="3500" b="1"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endParaRPr>
          </a:p>
        </p:txBody>
      </p:sp>
    </p:spTree>
    <p:extLst>
      <p:ext uri="{BB962C8B-B14F-4D97-AF65-F5344CB8AC3E}">
        <p14:creationId xmlns:p14="http://schemas.microsoft.com/office/powerpoint/2010/main" val="2843457487"/>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EFCDC-E216-A84F-846E-0C63BA8D2674}"/>
              </a:ext>
            </a:extLst>
          </p:cNvPr>
          <p:cNvSpPr>
            <a:spLocks noGrp="1"/>
          </p:cNvSpPr>
          <p:nvPr>
            <p:ph type="title"/>
          </p:nvPr>
        </p:nvSpPr>
        <p:spPr/>
        <p:txBody>
          <a:bodyPr/>
          <a:lstStyle/>
          <a:p>
            <a:r>
              <a:rPr lang="en-US" dirty="0"/>
              <a:t>What does a </a:t>
            </a:r>
            <a:r>
              <a:rPr lang="en-US" dirty="0" err="1"/>
              <a:t>SimModel</a:t>
            </a:r>
            <a:r>
              <a:rPr lang="en-US" dirty="0"/>
              <a:t>() do?</a:t>
            </a:r>
          </a:p>
        </p:txBody>
      </p:sp>
      <p:sp>
        <p:nvSpPr>
          <p:cNvPr id="4" name="Rectangle 3">
            <a:extLst>
              <a:ext uri="{FF2B5EF4-FFF2-40B4-BE49-F238E27FC236}">
                <a16:creationId xmlns:a16="http://schemas.microsoft.com/office/drawing/2014/main" id="{A5E6EB00-AD15-5042-BF9C-39834C893C57}"/>
              </a:ext>
            </a:extLst>
          </p:cNvPr>
          <p:cNvSpPr>
            <a:spLocks/>
          </p:cNvSpPr>
          <p:nvPr/>
        </p:nvSpPr>
        <p:spPr>
          <a:xfrm>
            <a:off x="1130270" y="1949985"/>
            <a:ext cx="14278708" cy="6432016"/>
          </a:xfrm>
          <a:prstGeom prst="rect">
            <a:avLst/>
          </a:prstGeom>
          <a:noFill/>
          <a:ln w="76200">
            <a:solidFill>
              <a:schemeClr val="tx1"/>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68580" tIns="68580" rIns="68580" bIns="68580" numCol="1" spcCol="38100" rtlCol="0" anchor="ctr">
            <a:spAutoFit/>
          </a:bodyPr>
          <a:lstStyle/>
          <a:p>
            <a:pPr marL="0" marR="0" indent="0" algn="ctr" defTabSz="822960" rtl="0" fontAlgn="auto" latinLnBrk="0" hangingPunct="0">
              <a:lnSpc>
                <a:spcPct val="100000"/>
              </a:lnSpc>
              <a:spcBef>
                <a:spcPts val="0"/>
              </a:spcBef>
              <a:spcAft>
                <a:spcPts val="0"/>
              </a:spcAft>
              <a:buClrTx/>
              <a:buSzTx/>
              <a:buFontTx/>
              <a:buNone/>
              <a:tabLst/>
            </a:pPr>
            <a:endParaRPr kumimoji="0" lang="en-US" sz="5000" b="0" i="0" u="none" strike="noStrike" cap="none" spc="0" normalizeH="0" baseline="0">
              <a:ln>
                <a:noFill/>
              </a:ln>
              <a:solidFill>
                <a:srgbClr val="000000"/>
              </a:solidFill>
              <a:effectLst/>
              <a:uFillTx/>
              <a:latin typeface="Helvetica Neue Light"/>
              <a:ea typeface="Helvetica Neue Light"/>
              <a:cs typeface="Helvetica Neue Light"/>
              <a:sym typeface="Helvetica Neue Light"/>
            </a:endParaRPr>
          </a:p>
        </p:txBody>
      </p:sp>
      <p:cxnSp>
        <p:nvCxnSpPr>
          <p:cNvPr id="6" name="Straight Arrow Connector 5">
            <a:extLst>
              <a:ext uri="{FF2B5EF4-FFF2-40B4-BE49-F238E27FC236}">
                <a16:creationId xmlns:a16="http://schemas.microsoft.com/office/drawing/2014/main" id="{1F75160B-10DB-B14F-A0EB-4D6D4547B096}"/>
              </a:ext>
            </a:extLst>
          </p:cNvPr>
          <p:cNvCxnSpPr>
            <a:cxnSpLocks/>
          </p:cNvCxnSpPr>
          <p:nvPr/>
        </p:nvCxnSpPr>
        <p:spPr>
          <a:xfrm flipH="1">
            <a:off x="15095889" y="7067420"/>
            <a:ext cx="2840922" cy="0"/>
          </a:xfrm>
          <a:prstGeom prst="straightConnector1">
            <a:avLst/>
          </a:prstGeom>
          <a:noFill/>
          <a:ln w="762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7" name="TextBox 6">
            <a:extLst>
              <a:ext uri="{FF2B5EF4-FFF2-40B4-BE49-F238E27FC236}">
                <a16:creationId xmlns:a16="http://schemas.microsoft.com/office/drawing/2014/main" id="{BADF3553-841B-3849-A8B0-7E94A06F3D0A}"/>
              </a:ext>
            </a:extLst>
          </p:cNvPr>
          <p:cNvSpPr txBox="1"/>
          <p:nvPr/>
        </p:nvSpPr>
        <p:spPr>
          <a:xfrm>
            <a:off x="16121496" y="2814288"/>
            <a:ext cx="7524750" cy="75713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822960" rtl="0" fontAlgn="auto" latinLnBrk="0" hangingPunct="0">
              <a:lnSpc>
                <a:spcPct val="100000"/>
              </a:lnSpc>
              <a:spcBef>
                <a:spcPts val="0"/>
              </a:spcBef>
              <a:spcAft>
                <a:spcPts val="0"/>
              </a:spcAft>
              <a:buClrTx/>
              <a:buSzTx/>
              <a:buFontTx/>
              <a:buNone/>
              <a:tabLst/>
            </a:pPr>
            <a:r>
              <a:rPr kumimoji="0" lang="en-US" sz="3200" b="0" i="0" u="none" strike="noStrike" cap="none" spc="0" normalizeH="0" baseline="0" dirty="0">
                <a:ln>
                  <a:noFill/>
                </a:ln>
                <a:solidFill>
                  <a:srgbClr val="515151"/>
                </a:solidFill>
                <a:effectLst/>
                <a:uFillTx/>
                <a:latin typeface="Helvetica Neue Light"/>
                <a:ea typeface="Helvetica Neue Light"/>
                <a:cs typeface="Helvetica Neue Light"/>
                <a:sym typeface="Helvetica Neue Light"/>
              </a:rPr>
              <a:t>This is the real meat. This is where the whole sim gets stepped forward in time.</a:t>
            </a:r>
          </a:p>
          <a:p>
            <a:pPr marL="0" marR="0" indent="0" algn="l" defTabSz="822960" rtl="0" fontAlgn="auto" latinLnBrk="0" hangingPunct="0">
              <a:lnSpc>
                <a:spcPct val="100000"/>
              </a:lnSpc>
              <a:spcBef>
                <a:spcPts val="0"/>
              </a:spcBef>
              <a:spcAft>
                <a:spcPts val="0"/>
              </a:spcAft>
              <a:buClrTx/>
              <a:buSzTx/>
              <a:buFontTx/>
              <a:buNone/>
              <a:tabLst/>
            </a:pPr>
            <a:endParaRPr lang="en-US" dirty="0"/>
          </a:p>
          <a:p>
            <a:pPr marL="0" marR="0" indent="0" algn="l" defTabSz="822960" rtl="0" fontAlgn="auto" latinLnBrk="0" hangingPunct="0">
              <a:lnSpc>
                <a:spcPct val="100000"/>
              </a:lnSpc>
              <a:spcBef>
                <a:spcPts val="0"/>
              </a:spcBef>
              <a:spcAft>
                <a:spcPts val="0"/>
              </a:spcAft>
              <a:buClrTx/>
              <a:buSzTx/>
              <a:buFontTx/>
              <a:buNone/>
              <a:tabLst/>
            </a:pPr>
            <a:r>
              <a:rPr kumimoji="0" lang="en-US" sz="3200" b="0" i="0" u="none" strike="noStrike" cap="none" spc="0" normalizeH="0" baseline="0" dirty="0">
                <a:ln>
                  <a:noFill/>
                </a:ln>
                <a:solidFill>
                  <a:srgbClr val="515151"/>
                </a:solidFill>
                <a:effectLst/>
                <a:uFillTx/>
                <a:latin typeface="Helvetica Neue Light"/>
                <a:ea typeface="Helvetica Neue Light"/>
                <a:cs typeface="Helvetica Neue Light"/>
                <a:sym typeface="Helvetica Neue Light"/>
              </a:rPr>
              <a:t>Based each processes </a:t>
            </a:r>
            <a:r>
              <a:rPr kumimoji="0" lang="en-US" sz="3200" b="0" i="0" u="none" strike="noStrike" cap="none" spc="0" normalizeH="0" baseline="0" dirty="0" err="1">
                <a:ln>
                  <a:noFill/>
                </a:ln>
                <a:solidFill>
                  <a:srgbClr val="515151"/>
                </a:solidFill>
                <a:effectLst/>
                <a:uFillTx/>
                <a:latin typeface="Helvetica Neue Light"/>
                <a:ea typeface="Helvetica Neue Light"/>
                <a:cs typeface="Helvetica Neue Light"/>
                <a:sym typeface="Helvetica Neue Light"/>
              </a:rPr>
              <a:t>nextTaskTime</a:t>
            </a:r>
            <a:r>
              <a:rPr kumimoji="0" lang="en-US" sz="3200" b="0" i="0" u="none" strike="noStrike" cap="none" spc="0" normalizeH="0" baseline="0" dirty="0">
                <a:ln>
                  <a:noFill/>
                </a:ln>
                <a:solidFill>
                  <a:srgbClr val="515151"/>
                </a:solidFill>
                <a:effectLst/>
                <a:uFillTx/>
                <a:latin typeface="Helvetica Neue Light"/>
                <a:ea typeface="Helvetica Neue Light"/>
                <a:cs typeface="Helvetica Neue Light"/>
                <a:sym typeface="Helvetica Neue Light"/>
              </a:rPr>
              <a:t> and </a:t>
            </a:r>
            <a:r>
              <a:rPr kumimoji="0" lang="en-US" sz="3200" b="0" i="0" u="none" strike="noStrike" cap="none" spc="0" normalizeH="0" baseline="0" dirty="0" err="1">
                <a:ln>
                  <a:noFill/>
                </a:ln>
                <a:solidFill>
                  <a:srgbClr val="515151"/>
                </a:solidFill>
                <a:effectLst/>
                <a:uFillTx/>
                <a:latin typeface="Helvetica Neue Light"/>
                <a:ea typeface="Helvetica Neue Light"/>
                <a:cs typeface="Helvetica Neue Light"/>
                <a:sym typeface="Helvetica Neue Light"/>
              </a:rPr>
              <a:t>processPriority</a:t>
            </a:r>
            <a:r>
              <a:rPr kumimoji="0" lang="en-US" sz="3200" b="0" i="0" u="none" strike="noStrike" cap="none" spc="0" normalizeH="0" baseline="0" dirty="0">
                <a:ln>
                  <a:noFill/>
                </a:ln>
                <a:solidFill>
                  <a:srgbClr val="515151"/>
                </a:solidFill>
                <a:effectLst/>
                <a:uFillTx/>
                <a:latin typeface="Helvetica Neue Light"/>
                <a:ea typeface="Helvetica Neue Light"/>
                <a:cs typeface="Helvetica Neue Light"/>
                <a:sym typeface="Helvetica Neue Light"/>
              </a:rPr>
              <a:t>, all </a:t>
            </a:r>
            <a:r>
              <a:rPr kumimoji="0" lang="en-US" sz="3200" b="0" i="0" u="none" strike="noStrike" cap="none" spc="0" normalizeH="0" baseline="0" dirty="0" err="1">
                <a:ln>
                  <a:noFill/>
                </a:ln>
                <a:solidFill>
                  <a:srgbClr val="515151"/>
                </a:solidFill>
                <a:effectLst/>
                <a:uFillTx/>
                <a:latin typeface="Helvetica Neue Light"/>
                <a:ea typeface="Helvetica Neue Light"/>
                <a:cs typeface="Helvetica Neue Light"/>
                <a:sym typeface="Helvetica Neue Light"/>
              </a:rPr>
              <a:t>SysProcess</a:t>
            </a:r>
            <a:r>
              <a:rPr kumimoji="0" lang="en-US" sz="3200" b="0" i="0" u="none" strike="noStrike" cap="none" spc="0" normalizeH="0" baseline="0" dirty="0">
                <a:ln>
                  <a:noFill/>
                </a:ln>
                <a:solidFill>
                  <a:srgbClr val="515151"/>
                </a:solidFill>
                <a:effectLst/>
                <a:uFillTx/>
                <a:latin typeface="Helvetica Neue Light"/>
                <a:ea typeface="Helvetica Neue Light"/>
                <a:cs typeface="Helvetica Neue Light"/>
                <a:sym typeface="Helvetica Neue Light"/>
              </a:rPr>
              <a:t>()</a:t>
            </a:r>
            <a:r>
              <a:rPr kumimoji="0" lang="en-US" sz="3200" b="0" i="0" u="none" strike="noStrike" cap="none" spc="0" normalizeH="0" baseline="0" dirty="0" err="1">
                <a:ln>
                  <a:noFill/>
                </a:ln>
                <a:solidFill>
                  <a:srgbClr val="515151"/>
                </a:solidFill>
                <a:effectLst/>
                <a:uFillTx/>
                <a:latin typeface="Helvetica Neue Light"/>
                <a:ea typeface="Helvetica Neue Light"/>
                <a:cs typeface="Helvetica Neue Light"/>
                <a:sym typeface="Helvetica Neue Light"/>
              </a:rPr>
              <a:t>es</a:t>
            </a:r>
            <a:r>
              <a:rPr kumimoji="0" lang="en-US" sz="3200" b="0" i="0" u="none" strike="noStrike" cap="none" spc="0" normalizeH="0" baseline="0" dirty="0">
                <a:ln>
                  <a:noFill/>
                </a:ln>
                <a:solidFill>
                  <a:srgbClr val="515151"/>
                </a:solidFill>
                <a:effectLst/>
                <a:uFillTx/>
                <a:latin typeface="Helvetica Neue Light"/>
                <a:ea typeface="Helvetica Neue Light"/>
                <a:cs typeface="Helvetica Neue Light"/>
                <a:sym typeface="Helvetica Neue Light"/>
              </a:rPr>
              <a:t> are looped-through. All tasks within the </a:t>
            </a:r>
            <a:r>
              <a:rPr kumimoji="0" lang="en-US" sz="3200" b="0" i="0" u="none" strike="noStrike" cap="none" spc="0" normalizeH="0" baseline="0" dirty="0" err="1">
                <a:ln>
                  <a:noFill/>
                </a:ln>
                <a:solidFill>
                  <a:srgbClr val="515151"/>
                </a:solidFill>
                <a:effectLst/>
                <a:uFillTx/>
                <a:latin typeface="Helvetica Neue Light"/>
                <a:ea typeface="Helvetica Neue Light"/>
                <a:cs typeface="Helvetica Neue Light"/>
                <a:sym typeface="Helvetica Neue Light"/>
              </a:rPr>
              <a:t>SysProcess</a:t>
            </a:r>
            <a:r>
              <a:rPr kumimoji="0" lang="en-US" sz="3200" b="0" i="0" u="none" strike="noStrike" cap="none" spc="0" normalizeH="0" baseline="0" dirty="0">
                <a:ln>
                  <a:noFill/>
                </a:ln>
                <a:solidFill>
                  <a:srgbClr val="515151"/>
                </a:solidFill>
                <a:effectLst/>
                <a:uFillTx/>
                <a:latin typeface="Helvetica Neue Light"/>
                <a:ea typeface="Helvetica Neue Light"/>
                <a:cs typeface="Helvetica Neue Light"/>
                <a:sym typeface="Helvetica Neue Light"/>
              </a:rPr>
              <a:t> </a:t>
            </a:r>
            <a:r>
              <a:rPr kumimoji="0" lang="en-US" sz="3200" b="0" i="0" u="none" strike="noStrike" cap="none" spc="0" normalizeH="0" baseline="0" dirty="0" err="1">
                <a:ln>
                  <a:noFill/>
                </a:ln>
                <a:solidFill>
                  <a:srgbClr val="515151"/>
                </a:solidFill>
                <a:effectLst/>
                <a:uFillTx/>
                <a:latin typeface="Helvetica Neue Light"/>
                <a:ea typeface="Helvetica Neue Light"/>
                <a:cs typeface="Helvetica Neue Light"/>
                <a:sym typeface="Helvetica Neue Light"/>
              </a:rPr>
              <a:t>TaskList</a:t>
            </a:r>
            <a:r>
              <a:rPr kumimoji="0" lang="en-US" sz="3200" b="0" i="0" u="none" strike="noStrike" cap="none" spc="0" normalizeH="0" baseline="0" dirty="0">
                <a:ln>
                  <a:noFill/>
                </a:ln>
                <a:solidFill>
                  <a:srgbClr val="515151"/>
                </a:solidFill>
                <a:effectLst/>
                <a:uFillTx/>
                <a:latin typeface="Helvetica Neue Light"/>
                <a:ea typeface="Helvetica Neue Light"/>
                <a:cs typeface="Helvetica Neue Light"/>
                <a:sym typeface="Helvetica Neue Light"/>
              </a:rPr>
              <a:t> are </a:t>
            </a:r>
            <a:r>
              <a:rPr kumimoji="0" lang="en-US" sz="3200" b="0" i="0" u="none" strike="noStrike" cap="none" spc="0" normalizeH="0" baseline="0" dirty="0" err="1">
                <a:ln>
                  <a:noFill/>
                </a:ln>
                <a:solidFill>
                  <a:srgbClr val="515151"/>
                </a:solidFill>
                <a:effectLst/>
                <a:uFillTx/>
                <a:latin typeface="Helvetica Neue Light"/>
                <a:ea typeface="Helvetica Neue Light"/>
                <a:cs typeface="Helvetica Neue Light"/>
                <a:sym typeface="Helvetica Neue Light"/>
              </a:rPr>
              <a:t>executedbefore</a:t>
            </a:r>
            <a:r>
              <a:rPr kumimoji="0" lang="en-US" sz="3200" b="0" i="0" u="none" strike="noStrike" cap="none" spc="0" normalizeH="0" baseline="0" dirty="0">
                <a:ln>
                  <a:noFill/>
                </a:ln>
                <a:solidFill>
                  <a:srgbClr val="515151"/>
                </a:solidFill>
                <a:effectLst/>
                <a:uFillTx/>
                <a:latin typeface="Helvetica Neue Light"/>
                <a:ea typeface="Helvetica Neue Light"/>
                <a:cs typeface="Helvetica Neue Light"/>
                <a:sym typeface="Helvetica Neue Light"/>
              </a:rPr>
              <a:t> moving to the next process.</a:t>
            </a:r>
          </a:p>
          <a:p>
            <a:pPr marL="0" marR="0" indent="0" algn="l" defTabSz="822960" rtl="0" fontAlgn="auto" latinLnBrk="0" hangingPunct="0">
              <a:lnSpc>
                <a:spcPct val="100000"/>
              </a:lnSpc>
              <a:spcBef>
                <a:spcPts val="0"/>
              </a:spcBef>
              <a:spcAft>
                <a:spcPts val="0"/>
              </a:spcAft>
              <a:buClrTx/>
              <a:buSzTx/>
              <a:buFontTx/>
              <a:buNone/>
              <a:tabLst/>
            </a:pPr>
            <a:endParaRPr lang="en-US" dirty="0"/>
          </a:p>
          <a:p>
            <a:pPr marL="0" marR="0" indent="0" algn="l" defTabSz="822960" rtl="0" fontAlgn="auto" latinLnBrk="0" hangingPunct="0">
              <a:lnSpc>
                <a:spcPct val="100000"/>
              </a:lnSpc>
              <a:spcBef>
                <a:spcPts val="0"/>
              </a:spcBef>
              <a:spcAft>
                <a:spcPts val="0"/>
              </a:spcAft>
              <a:buClrTx/>
              <a:buSzTx/>
              <a:buFontTx/>
              <a:buNone/>
              <a:tabLst/>
            </a:pPr>
            <a:r>
              <a:rPr kumimoji="0" lang="en-US" sz="3200" b="0" i="0" u="none" strike="noStrike" cap="none" spc="0" normalizeH="0" baseline="0" dirty="0">
                <a:ln>
                  <a:noFill/>
                </a:ln>
                <a:solidFill>
                  <a:srgbClr val="515151"/>
                </a:solidFill>
                <a:effectLst/>
                <a:uFillTx/>
                <a:latin typeface="Helvetica Neue Light"/>
                <a:ea typeface="Helvetica Neue Light"/>
                <a:cs typeface="Helvetica Neue Light"/>
                <a:sym typeface="Helvetica Neue Light"/>
              </a:rPr>
              <a:t>Note that again, each process selects its own buffer in the messaging system before calling </a:t>
            </a:r>
            <a:r>
              <a:rPr kumimoji="0" lang="en-US" sz="3200" b="0" i="0" u="none" strike="noStrike" cap="none" spc="0" normalizeH="0" baseline="0" dirty="0" err="1">
                <a:ln>
                  <a:noFill/>
                </a:ln>
                <a:solidFill>
                  <a:srgbClr val="515151"/>
                </a:solidFill>
                <a:effectLst/>
                <a:uFillTx/>
                <a:latin typeface="Helvetica Neue Light"/>
                <a:ea typeface="Helvetica Neue Light"/>
                <a:cs typeface="Helvetica Neue Light"/>
                <a:sym typeface="Helvetica Neue Light"/>
              </a:rPr>
              <a:t>ExecuteTaskList</a:t>
            </a:r>
            <a:r>
              <a:rPr kumimoji="0" lang="en-US" sz="3200" b="0" i="0" u="none" strike="noStrike" cap="none" spc="0" normalizeH="0" baseline="0" dirty="0">
                <a:ln>
                  <a:noFill/>
                </a:ln>
                <a:solidFill>
                  <a:srgbClr val="515151"/>
                </a:solidFill>
                <a:effectLst/>
                <a:uFillTx/>
                <a:latin typeface="Helvetica Neue Light"/>
                <a:ea typeface="Helvetica Neue Light"/>
                <a:cs typeface="Helvetica Neue Light"/>
                <a:sym typeface="Helvetica Neue Light"/>
              </a:rPr>
              <a:t>() for each task. Tasks are re-scheduled based on their task period. </a:t>
            </a:r>
            <a:r>
              <a:rPr kumimoji="0" lang="en-US" sz="3200" b="0" i="0" u="none" strike="noStrike" cap="none" spc="0" normalizeH="0" baseline="0" dirty="0" err="1">
                <a:ln>
                  <a:noFill/>
                </a:ln>
                <a:solidFill>
                  <a:srgbClr val="515151"/>
                </a:solidFill>
                <a:effectLst/>
                <a:uFillTx/>
                <a:latin typeface="Helvetica Neue Light"/>
                <a:ea typeface="Helvetica Neue Light"/>
                <a:cs typeface="Helvetica Neue Light"/>
                <a:sym typeface="Helvetica Neue Light"/>
              </a:rPr>
              <a:t>ExecuteTaskList</a:t>
            </a:r>
            <a:r>
              <a:rPr kumimoji="0" lang="en-US" sz="3200" b="0" i="0" u="none" strike="noStrike" cap="none" spc="0" normalizeH="0" baseline="0" dirty="0">
                <a:ln>
                  <a:noFill/>
                </a:ln>
                <a:solidFill>
                  <a:srgbClr val="515151"/>
                </a:solidFill>
                <a:effectLst/>
                <a:uFillTx/>
                <a:latin typeface="Helvetica Neue Light"/>
                <a:ea typeface="Helvetica Neue Light"/>
                <a:cs typeface="Helvetica Neue Light"/>
                <a:sym typeface="Helvetica Neue Light"/>
              </a:rPr>
              <a:t>() calls all models in the task to </a:t>
            </a:r>
            <a:r>
              <a:rPr kumimoji="0" lang="en-US" sz="3200" b="0" i="0" u="none" strike="noStrike" cap="none" spc="0" normalizeH="0" baseline="0" dirty="0" err="1">
                <a:ln>
                  <a:noFill/>
                </a:ln>
                <a:solidFill>
                  <a:srgbClr val="515151"/>
                </a:solidFill>
                <a:effectLst/>
                <a:uFillTx/>
                <a:latin typeface="Helvetica Neue Light"/>
                <a:ea typeface="Helvetica Neue Light"/>
                <a:cs typeface="Helvetica Neue Light"/>
                <a:sym typeface="Helvetica Neue Light"/>
              </a:rPr>
              <a:t>UpdateState</a:t>
            </a:r>
            <a:r>
              <a:rPr kumimoji="0" lang="en-US" sz="3200" b="0" i="0" u="none" strike="noStrike" cap="none" spc="0" normalizeH="0" baseline="0" dirty="0">
                <a:ln>
                  <a:noFill/>
                </a:ln>
                <a:solidFill>
                  <a:srgbClr val="515151"/>
                </a:solidFill>
                <a:effectLst/>
                <a:uFillTx/>
                <a:latin typeface="Helvetica Neue Light"/>
                <a:ea typeface="Helvetica Neue Light"/>
                <a:cs typeface="Helvetica Neue Light"/>
                <a:sym typeface="Helvetica Neue Light"/>
              </a:rPr>
              <a:t>()</a:t>
            </a:r>
          </a:p>
        </p:txBody>
      </p:sp>
      <p:sp>
        <p:nvSpPr>
          <p:cNvPr id="8" name="Rectangle 7">
            <a:extLst>
              <a:ext uri="{FF2B5EF4-FFF2-40B4-BE49-F238E27FC236}">
                <a16:creationId xmlns:a16="http://schemas.microsoft.com/office/drawing/2014/main" id="{C5B4F5CF-5E01-EC42-BF82-707DA0098792}"/>
              </a:ext>
            </a:extLst>
          </p:cNvPr>
          <p:cNvSpPr/>
          <p:nvPr/>
        </p:nvSpPr>
        <p:spPr>
          <a:xfrm>
            <a:off x="1130270" y="1949985"/>
            <a:ext cx="14278708" cy="10741402"/>
          </a:xfrm>
          <a:prstGeom prst="rect">
            <a:avLst/>
          </a:prstGeom>
          <a:solidFill>
            <a:srgbClr val="C9B37C">
              <a:alpha val="50000"/>
            </a:srgbClr>
          </a:solidFill>
          <a:ln w="12700"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8580" tIns="68580" rIns="68580" bIns="68580" numCol="1" spcCol="38100" rtlCol="0" anchor="ctr">
            <a:spAutoFit/>
          </a:bodyPr>
          <a:lstStyle/>
          <a:p>
            <a:r>
              <a:rPr kumimoji="0" lang="en-US" sz="4000" b="0" i="0" u="none" strike="noStrike" cap="none" spc="0" normalizeH="0" baseline="0" dirty="0" err="1">
                <a:ln>
                  <a:noFill/>
                </a:ln>
                <a:solidFill>
                  <a:srgbClr val="000000"/>
                </a:solidFill>
                <a:effectLst/>
                <a:uFillTx/>
                <a:latin typeface="Helvetica Neue Light"/>
                <a:ea typeface="Helvetica Neue Light"/>
                <a:cs typeface="Helvetica Neue Light"/>
                <a:sym typeface="Helvetica Neue Light"/>
              </a:rPr>
              <a:t>SimModel</a:t>
            </a:r>
            <a:r>
              <a:rPr kumimoji="0" lang="en-US" sz="40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rPr>
              <a:t>():</a:t>
            </a:r>
          </a:p>
          <a:p>
            <a:pPr marL="571500" indent="-571500">
              <a:buFont typeface="Arial" panose="020B0604020202020204" pitchFamily="34" charset="0"/>
              <a:buChar char="•"/>
            </a:pPr>
            <a:r>
              <a:rPr lang="en-US" sz="3900" dirty="0" err="1">
                <a:solidFill>
                  <a:srgbClr val="000000"/>
                </a:solidFill>
              </a:rPr>
              <a:t>SimModel</a:t>
            </a:r>
            <a:r>
              <a:rPr lang="en-US" sz="3900" dirty="0">
                <a:solidFill>
                  <a:srgbClr val="000000"/>
                </a:solidFill>
              </a:rPr>
              <a:t>() //!&lt; The </a:t>
            </a:r>
            <a:r>
              <a:rPr lang="en-US" sz="3900" dirty="0" err="1">
                <a:solidFill>
                  <a:srgbClr val="000000"/>
                </a:solidFill>
              </a:rPr>
              <a:t>SimModel</a:t>
            </a:r>
            <a:r>
              <a:rPr lang="en-US" sz="3900" dirty="0">
                <a:solidFill>
                  <a:srgbClr val="000000"/>
                </a:solidFill>
              </a:rPr>
              <a:t> constructor</a:t>
            </a:r>
          </a:p>
          <a:p>
            <a:pPr marL="571500" indent="-571500">
              <a:buFont typeface="Arial" panose="020B0604020202020204" pitchFamily="34" charset="0"/>
              <a:buChar char="•"/>
            </a:pPr>
            <a:r>
              <a:rPr kumimoji="0" lang="en-US" sz="39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rPr>
              <a:t>~</a:t>
            </a:r>
            <a:r>
              <a:rPr kumimoji="0" lang="en-US" sz="3900" b="0" i="0" u="none" strike="noStrike" cap="none" spc="0" normalizeH="0" baseline="0" dirty="0" err="1">
                <a:ln>
                  <a:noFill/>
                </a:ln>
                <a:solidFill>
                  <a:srgbClr val="000000"/>
                </a:solidFill>
                <a:effectLst/>
                <a:uFillTx/>
                <a:latin typeface="Helvetica Neue Light"/>
                <a:ea typeface="Helvetica Neue Light"/>
                <a:cs typeface="Helvetica Neue Light"/>
                <a:sym typeface="Helvetica Neue Light"/>
              </a:rPr>
              <a:t>SimModel</a:t>
            </a:r>
            <a:r>
              <a:rPr kumimoji="0" lang="en-US" sz="39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rPr>
              <a:t>(), //!&lt; </a:t>
            </a:r>
            <a:r>
              <a:rPr kumimoji="0" lang="en-US" sz="3900" b="0" i="0" u="none" strike="noStrike" cap="none" spc="0" normalizeH="0" baseline="0" dirty="0" err="1">
                <a:ln>
                  <a:noFill/>
                </a:ln>
                <a:solidFill>
                  <a:srgbClr val="000000"/>
                </a:solidFill>
                <a:effectLst/>
                <a:uFillTx/>
                <a:latin typeface="Helvetica Neue Light"/>
                <a:ea typeface="Helvetica Neue Light"/>
                <a:cs typeface="Helvetica Neue Light"/>
                <a:sym typeface="Helvetica Neue Light"/>
              </a:rPr>
              <a:t>SimModel</a:t>
            </a:r>
            <a:r>
              <a:rPr kumimoji="0" lang="en-US" sz="39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rPr>
              <a:t> destructor</a:t>
            </a:r>
          </a:p>
          <a:p>
            <a:pPr marL="571500" indent="-571500">
              <a:buFont typeface="Arial" panose="020B0604020202020204" pitchFamily="34" charset="0"/>
              <a:buChar char="•"/>
            </a:pPr>
            <a:r>
              <a:rPr lang="en-US" sz="3900" b="1" dirty="0">
                <a:solidFill>
                  <a:srgbClr val="000000"/>
                </a:solidFill>
              </a:rPr>
              <a:t>void</a:t>
            </a:r>
            <a:r>
              <a:rPr lang="en-US" sz="3900" dirty="0">
                <a:solidFill>
                  <a:srgbClr val="000000"/>
                </a:solidFill>
              </a:rPr>
              <a:t> </a:t>
            </a:r>
            <a:r>
              <a:rPr lang="en-US" sz="3900" dirty="0" err="1">
                <a:solidFill>
                  <a:srgbClr val="000000"/>
                </a:solidFill>
              </a:rPr>
              <a:t>crossInitSimulation</a:t>
            </a:r>
            <a:r>
              <a:rPr lang="en-US" sz="3900" dirty="0">
                <a:solidFill>
                  <a:srgbClr val="000000"/>
                </a:solidFill>
              </a:rPr>
              <a:t>();  //!&lt; </a:t>
            </a:r>
            <a:r>
              <a:rPr lang="en-US" sz="3500" dirty="0">
                <a:solidFill>
                  <a:srgbClr val="000000"/>
                </a:solidFill>
              </a:rPr>
              <a:t>Method to initialize all added Tasks</a:t>
            </a:r>
          </a:p>
          <a:p>
            <a:pPr marL="571500" indent="-571500">
              <a:buFont typeface="Arial" panose="020B0604020202020204" pitchFamily="34" charset="0"/>
              <a:buChar char="•"/>
            </a:pPr>
            <a:r>
              <a:rPr lang="en-US" sz="3900" b="1" dirty="0">
                <a:solidFill>
                  <a:srgbClr val="000000"/>
                </a:solidFill>
              </a:rPr>
              <a:t>void </a:t>
            </a:r>
            <a:r>
              <a:rPr lang="en-US" sz="3900" dirty="0" err="1">
                <a:solidFill>
                  <a:srgbClr val="000000"/>
                </a:solidFill>
              </a:rPr>
              <a:t>resetInitSimulation</a:t>
            </a:r>
            <a:r>
              <a:rPr lang="en-US" sz="3900" dirty="0">
                <a:solidFill>
                  <a:srgbClr val="000000"/>
                </a:solidFill>
              </a:rPr>
              <a:t>();  //!&lt; Method to reset all added tasks</a:t>
            </a:r>
            <a:r>
              <a:rPr lang="en-US" sz="3900" b="1" dirty="0">
                <a:solidFill>
                  <a:srgbClr val="000000"/>
                </a:solidFill>
              </a:rPr>
              <a:t> </a:t>
            </a:r>
            <a:r>
              <a:rPr lang="en-US" sz="3900" dirty="0">
                <a:solidFill>
                  <a:srgbClr val="000000"/>
                </a:solidFill>
              </a:rPr>
              <a:t> </a:t>
            </a:r>
          </a:p>
          <a:p>
            <a:pPr marL="571500" indent="-571500">
              <a:buFont typeface="Arial" panose="020B0604020202020204" pitchFamily="34" charset="0"/>
              <a:buChar char="•"/>
            </a:pPr>
            <a:r>
              <a:rPr lang="en-US" sz="3900" b="1" dirty="0">
                <a:solidFill>
                  <a:srgbClr val="000000"/>
                </a:solidFill>
              </a:rPr>
              <a:t>void </a:t>
            </a:r>
            <a:r>
              <a:rPr lang="en-US" sz="3900" dirty="0" err="1">
                <a:solidFill>
                  <a:srgbClr val="000000"/>
                </a:solidFill>
              </a:rPr>
              <a:t>StepUntilStop</a:t>
            </a:r>
            <a:r>
              <a:rPr lang="en-US" sz="3900" dirty="0">
                <a:solidFill>
                  <a:srgbClr val="000000"/>
                </a:solidFill>
              </a:rPr>
              <a:t>(uint64_t </a:t>
            </a:r>
            <a:r>
              <a:rPr lang="en-US" sz="3900" dirty="0" err="1">
                <a:solidFill>
                  <a:srgbClr val="000000"/>
                </a:solidFill>
              </a:rPr>
              <a:t>SimStopTime</a:t>
            </a:r>
            <a:r>
              <a:rPr lang="en-US" sz="3900" dirty="0">
                <a:solidFill>
                  <a:srgbClr val="000000"/>
                </a:solidFill>
              </a:rPr>
              <a:t>, int64_t </a:t>
            </a:r>
            <a:r>
              <a:rPr lang="en-US" sz="3900" dirty="0" err="1">
                <a:solidFill>
                  <a:srgbClr val="000000"/>
                </a:solidFill>
              </a:rPr>
              <a:t>stopPri</a:t>
            </a:r>
            <a:r>
              <a:rPr lang="en-US" sz="3900" dirty="0">
                <a:solidFill>
                  <a:srgbClr val="000000"/>
                </a:solidFill>
              </a:rPr>
              <a:t>); </a:t>
            </a:r>
            <a:r>
              <a:rPr lang="en-US" sz="3500" dirty="0">
                <a:solidFill>
                  <a:srgbClr val="000000"/>
                </a:solidFill>
              </a:rPr>
              <a:t>//!&lt; Step simulation until </a:t>
            </a:r>
            <a:r>
              <a:rPr lang="en-US" sz="3500" dirty="0" err="1">
                <a:solidFill>
                  <a:srgbClr val="000000"/>
                </a:solidFill>
              </a:rPr>
              <a:t>SimStopTime</a:t>
            </a:r>
            <a:r>
              <a:rPr lang="en-US" sz="3500" dirty="0">
                <a:solidFill>
                  <a:srgbClr val="000000"/>
                </a:solidFill>
              </a:rPr>
              <a:t> is reached</a:t>
            </a:r>
          </a:p>
          <a:p>
            <a:pPr marL="571500" indent="-571500">
              <a:buFont typeface="Arial" panose="020B0604020202020204" pitchFamily="34" charset="0"/>
              <a:buChar char="•"/>
            </a:pPr>
            <a:r>
              <a:rPr lang="en-US" sz="3900" b="1" dirty="0">
                <a:solidFill>
                  <a:srgbClr val="000000"/>
                </a:solidFill>
              </a:rPr>
              <a:t>void </a:t>
            </a:r>
            <a:r>
              <a:rPr lang="en-US" sz="3900" dirty="0" err="1">
                <a:solidFill>
                  <a:srgbClr val="000000"/>
                </a:solidFill>
              </a:rPr>
              <a:t>SinglestepProcesses</a:t>
            </a:r>
            <a:r>
              <a:rPr lang="en-US" sz="3900" dirty="0">
                <a:solidFill>
                  <a:srgbClr val="000000"/>
                </a:solidFill>
              </a:rPr>
              <a:t>(int64_t </a:t>
            </a:r>
            <a:r>
              <a:rPr lang="en-US" sz="3900" dirty="0" err="1">
                <a:solidFill>
                  <a:srgbClr val="000000"/>
                </a:solidFill>
              </a:rPr>
              <a:t>stopPri</a:t>
            </a:r>
            <a:r>
              <a:rPr lang="en-US" sz="3900" dirty="0">
                <a:solidFill>
                  <a:srgbClr val="000000"/>
                </a:solidFill>
              </a:rPr>
              <a:t>=-1); //!&lt; </a:t>
            </a:r>
            <a:r>
              <a:rPr lang="en-US" sz="3500" dirty="0">
                <a:solidFill>
                  <a:srgbClr val="000000"/>
                </a:solidFill>
              </a:rPr>
              <a:t>Step only the next Task in the simulation</a:t>
            </a:r>
            <a:r>
              <a:rPr lang="en-US" sz="3500" b="1" dirty="0">
                <a:solidFill>
                  <a:srgbClr val="000000"/>
                </a:solidFill>
              </a:rPr>
              <a:t> </a:t>
            </a:r>
            <a:r>
              <a:rPr lang="en-US" sz="3500" dirty="0">
                <a:solidFill>
                  <a:srgbClr val="000000"/>
                </a:solidFill>
              </a:rPr>
              <a:t> </a:t>
            </a:r>
          </a:p>
          <a:p>
            <a:pPr marL="571500" indent="-571500">
              <a:buFont typeface="Arial" panose="020B0604020202020204" pitchFamily="34" charset="0"/>
              <a:buChar char="•"/>
            </a:pPr>
            <a:r>
              <a:rPr lang="en-US" sz="3000" dirty="0">
                <a:solidFill>
                  <a:srgbClr val="000000"/>
                </a:solidFill>
              </a:rPr>
              <a:t>…A bunch of messaging methods we’ll get to later…</a:t>
            </a:r>
          </a:p>
          <a:p>
            <a:pPr marL="571500" indent="-571500">
              <a:buFont typeface="Arial" panose="020B0604020202020204" pitchFamily="34" charset="0"/>
              <a:buChar char="•"/>
            </a:pPr>
            <a:r>
              <a:rPr lang="en-US" sz="3500" dirty="0" err="1">
                <a:solidFill>
                  <a:srgbClr val="000000"/>
                </a:solidFill>
              </a:rPr>
              <a:t>std</a:t>
            </a:r>
            <a:r>
              <a:rPr lang="en-US" sz="3500" dirty="0">
                <a:solidFill>
                  <a:srgbClr val="000000"/>
                </a:solidFill>
              </a:rPr>
              <a:t>::vector&lt;</a:t>
            </a:r>
            <a:r>
              <a:rPr lang="en-US" sz="3500" dirty="0" err="1">
                <a:solidFill>
                  <a:srgbClr val="000000"/>
                </a:solidFill>
              </a:rPr>
              <a:t>SysProcess</a:t>
            </a:r>
            <a:r>
              <a:rPr lang="en-US" sz="3500" dirty="0">
                <a:solidFill>
                  <a:srgbClr val="000000"/>
                </a:solidFill>
              </a:rPr>
              <a:t> *&gt; </a:t>
            </a:r>
            <a:r>
              <a:rPr lang="en-US" sz="3500" dirty="0" err="1">
                <a:solidFill>
                  <a:srgbClr val="000000"/>
                </a:solidFill>
              </a:rPr>
              <a:t>processList</a:t>
            </a:r>
            <a:r>
              <a:rPr lang="en-US" sz="3500" dirty="0">
                <a:solidFill>
                  <a:srgbClr val="000000"/>
                </a:solidFill>
              </a:rPr>
              <a:t>;  //!&lt; –List of processes we’ve created</a:t>
            </a:r>
          </a:p>
          <a:p>
            <a:pPr marL="571500" indent="-571500">
              <a:buFont typeface="Arial" panose="020B0604020202020204" pitchFamily="34" charset="0"/>
              <a:buChar char="•"/>
            </a:pPr>
            <a:r>
              <a:rPr lang="en-US" sz="3500" dirty="0" err="1">
                <a:solidFill>
                  <a:srgbClr val="000000"/>
                </a:solidFill>
              </a:rPr>
              <a:t>std</a:t>
            </a:r>
            <a:r>
              <a:rPr lang="en-US" sz="3500" dirty="0">
                <a:solidFill>
                  <a:srgbClr val="000000"/>
                </a:solidFill>
              </a:rPr>
              <a:t>::string </a:t>
            </a:r>
            <a:r>
              <a:rPr lang="en-US" sz="3500" dirty="0" err="1">
                <a:solidFill>
                  <a:srgbClr val="000000"/>
                </a:solidFill>
              </a:rPr>
              <a:t>SimulationName</a:t>
            </a:r>
            <a:r>
              <a:rPr lang="en-US" sz="3500" dirty="0">
                <a:solidFill>
                  <a:srgbClr val="000000"/>
                </a:solidFill>
              </a:rPr>
              <a:t>;  //!&lt; -- Identifier for Sim</a:t>
            </a:r>
          </a:p>
          <a:p>
            <a:pPr marL="571500" indent="-571500">
              <a:buFont typeface="Arial" panose="020B0604020202020204" pitchFamily="34" charset="0"/>
              <a:buChar char="•"/>
            </a:pPr>
            <a:r>
              <a:rPr lang="en-US" sz="3500" dirty="0">
                <a:solidFill>
                  <a:srgbClr val="000000"/>
                </a:solidFill>
              </a:rPr>
              <a:t>Unint64_t </a:t>
            </a:r>
            <a:r>
              <a:rPr lang="en-US" sz="3500" dirty="0" err="1">
                <a:solidFill>
                  <a:srgbClr val="000000"/>
                </a:solidFill>
              </a:rPr>
              <a:t>CurrentNanos</a:t>
            </a:r>
            <a:r>
              <a:rPr lang="en-US" sz="3500" dirty="0">
                <a:solidFill>
                  <a:srgbClr val="000000"/>
                </a:solidFill>
              </a:rPr>
              <a:t>;  //!&lt;[ns] Current sim time</a:t>
            </a:r>
          </a:p>
          <a:p>
            <a:pPr marL="571500" indent="-571500">
              <a:buFont typeface="Arial" panose="020B0604020202020204" pitchFamily="34" charset="0"/>
              <a:buChar char="•"/>
            </a:pPr>
            <a:r>
              <a:rPr lang="en-US" sz="3500" dirty="0">
                <a:solidFill>
                  <a:srgbClr val="000000"/>
                </a:solidFill>
              </a:rPr>
              <a:t>Uint64_t </a:t>
            </a:r>
            <a:r>
              <a:rPr lang="en-US" sz="3500" dirty="0" err="1">
                <a:solidFill>
                  <a:srgbClr val="000000"/>
                </a:solidFill>
              </a:rPr>
              <a:t>NextTaskTime</a:t>
            </a:r>
            <a:r>
              <a:rPr lang="en-US" sz="3500" dirty="0">
                <a:solidFill>
                  <a:srgbClr val="000000"/>
                </a:solidFill>
              </a:rPr>
              <a:t>; //!&lt; time for the next Task</a:t>
            </a:r>
          </a:p>
          <a:p>
            <a:pPr marL="571500" indent="-571500">
              <a:buFont typeface="Arial" panose="020B0604020202020204" pitchFamily="34" charset="0"/>
              <a:buChar char="•"/>
            </a:pPr>
            <a:r>
              <a:rPr lang="en-US" sz="3500" dirty="0">
                <a:solidFill>
                  <a:srgbClr val="000000"/>
                </a:solidFill>
              </a:rPr>
              <a:t>Int64_t </a:t>
            </a:r>
            <a:r>
              <a:rPr lang="en-US" sz="3500" dirty="0" err="1">
                <a:solidFill>
                  <a:srgbClr val="000000"/>
                </a:solidFill>
              </a:rPr>
              <a:t>nextProcPriority</a:t>
            </a:r>
            <a:r>
              <a:rPr lang="en-US" sz="3500" dirty="0">
                <a:solidFill>
                  <a:srgbClr val="000000"/>
                </a:solidFill>
              </a:rPr>
              <a:t>;  //!&lt; [-] Priority level for the next process</a:t>
            </a:r>
          </a:p>
          <a:p>
            <a:pPr marL="571500" indent="-571500">
              <a:buFont typeface="Arial" panose="020B0604020202020204" pitchFamily="34" charset="0"/>
              <a:buChar char="•"/>
            </a:pPr>
            <a:r>
              <a:rPr lang="en-US" sz="3500" dirty="0" err="1">
                <a:solidFill>
                  <a:srgbClr val="000000"/>
                </a:solidFill>
              </a:rPr>
              <a:t>messageLogger</a:t>
            </a:r>
            <a:r>
              <a:rPr lang="en-US" sz="3500" dirty="0">
                <a:solidFill>
                  <a:srgbClr val="000000"/>
                </a:solidFill>
              </a:rPr>
              <a:t> </a:t>
            </a:r>
            <a:r>
              <a:rPr lang="en-US" sz="3500" dirty="0" err="1">
                <a:solidFill>
                  <a:srgbClr val="000000"/>
                </a:solidFill>
              </a:rPr>
              <a:t>messageLogs</a:t>
            </a:r>
            <a:r>
              <a:rPr lang="en-US" sz="3500" dirty="0">
                <a:solidFill>
                  <a:srgbClr val="000000"/>
                </a:solidFill>
              </a:rPr>
              <a:t>;  //!&lt; -- Message log data</a:t>
            </a:r>
          </a:p>
          <a:p>
            <a:pPr marL="571500" indent="-571500">
              <a:buFont typeface="Arial" panose="020B0604020202020204" pitchFamily="34" charset="0"/>
              <a:buChar char="•"/>
            </a:pPr>
            <a:endParaRPr lang="en-US" sz="3500" b="1" dirty="0">
              <a:solidFill>
                <a:srgbClr val="000000"/>
              </a:solidFill>
            </a:endParaRPr>
          </a:p>
          <a:p>
            <a:pPr marL="571500" indent="-571500">
              <a:buFont typeface="Arial" panose="020B0604020202020204" pitchFamily="34" charset="0"/>
              <a:buChar char="•"/>
            </a:pPr>
            <a:endParaRPr kumimoji="0" lang="en-US" sz="3500" b="1"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endParaRPr>
          </a:p>
        </p:txBody>
      </p:sp>
    </p:spTree>
    <p:extLst>
      <p:ext uri="{BB962C8B-B14F-4D97-AF65-F5344CB8AC3E}">
        <p14:creationId xmlns:p14="http://schemas.microsoft.com/office/powerpoint/2010/main" val="602160533"/>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4A406-E1DF-384C-A97D-869B6B8AB48B}"/>
              </a:ext>
            </a:extLst>
          </p:cNvPr>
          <p:cNvSpPr>
            <a:spLocks noGrp="1"/>
          </p:cNvSpPr>
          <p:nvPr>
            <p:ph type="title"/>
          </p:nvPr>
        </p:nvSpPr>
        <p:spPr/>
        <p:txBody>
          <a:bodyPr/>
          <a:lstStyle/>
          <a:p>
            <a:r>
              <a:rPr lang="en-US" dirty="0"/>
              <a:t>Sim Architecture Classes</a:t>
            </a:r>
          </a:p>
        </p:txBody>
      </p:sp>
      <p:sp>
        <p:nvSpPr>
          <p:cNvPr id="3" name="text bullet">
            <a:extLst>
              <a:ext uri="{FF2B5EF4-FFF2-40B4-BE49-F238E27FC236}">
                <a16:creationId xmlns:a16="http://schemas.microsoft.com/office/drawing/2014/main" id="{F2A86B29-AD50-3640-AE6F-57057F146908}"/>
              </a:ext>
            </a:extLst>
          </p:cNvPr>
          <p:cNvSpPr txBox="1">
            <a:spLocks/>
          </p:cNvSpPr>
          <p:nvPr/>
        </p:nvSpPr>
        <p:spPr>
          <a:xfrm>
            <a:off x="913014" y="2265640"/>
            <a:ext cx="22557972" cy="10238781"/>
          </a:xfrm>
          <a:prstGeom prst="rect">
            <a:avLst/>
          </a:prstGeom>
        </p:spPr>
        <p:txBody>
          <a:bodyPr/>
          <a:lstStyle>
            <a:lvl1pPr marL="350981" marR="0" indent="-350981" algn="l" defTabSz="822960" rtl="0" eaLnBrk="1" latinLnBrk="0" hangingPunct="1">
              <a:lnSpc>
                <a:spcPct val="100000"/>
              </a:lnSpc>
              <a:spcBef>
                <a:spcPts val="4500"/>
              </a:spcBef>
              <a:spcAft>
                <a:spcPts val="0"/>
              </a:spcAft>
              <a:buClrTx/>
              <a:buSzPct val="100000"/>
              <a:buFontTx/>
              <a:buChar char="•"/>
              <a:tabLst/>
              <a:defRPr sz="3800" b="0" i="0" u="none" strike="noStrike" cap="none" spc="0" baseline="0">
                <a:ln>
                  <a:noFill/>
                </a:ln>
                <a:solidFill>
                  <a:srgbClr val="515151"/>
                </a:solidFill>
                <a:uFillTx/>
                <a:latin typeface="+mn-lt"/>
                <a:ea typeface="+mn-ea"/>
                <a:cs typeface="+mn-cs"/>
                <a:sym typeface="Helvetica Neue"/>
              </a:defRPr>
            </a:lvl1pPr>
            <a:lvl2pPr marL="771877" marR="0" indent="-428977" algn="l" defTabSz="822960" rtl="0" eaLnBrk="1" latinLnBrk="0" hangingPunct="1">
              <a:lnSpc>
                <a:spcPct val="100000"/>
              </a:lnSpc>
              <a:spcBef>
                <a:spcPts val="4500"/>
              </a:spcBef>
              <a:spcAft>
                <a:spcPts val="0"/>
              </a:spcAft>
              <a:buClrTx/>
              <a:buSzPct val="100000"/>
              <a:buFontTx/>
              <a:buChar char="•"/>
              <a:tabLst/>
              <a:defRPr sz="3800" b="0" i="0" u="none" strike="noStrike" cap="none" spc="0" baseline="0">
                <a:ln>
                  <a:noFill/>
                </a:ln>
                <a:solidFill>
                  <a:srgbClr val="515151"/>
                </a:solidFill>
                <a:uFillTx/>
                <a:latin typeface="+mn-lt"/>
                <a:ea typeface="+mn-ea"/>
                <a:cs typeface="+mn-cs"/>
                <a:sym typeface="Helvetica Neue"/>
              </a:defRPr>
            </a:lvl2pPr>
            <a:lvl3pPr marL="1127477" marR="0" indent="-428977" algn="l" defTabSz="822960" rtl="0" eaLnBrk="1" latinLnBrk="0" hangingPunct="1">
              <a:lnSpc>
                <a:spcPct val="100000"/>
              </a:lnSpc>
              <a:spcBef>
                <a:spcPts val="4500"/>
              </a:spcBef>
              <a:spcAft>
                <a:spcPts val="0"/>
              </a:spcAft>
              <a:buClrTx/>
              <a:buSzPct val="100000"/>
              <a:buFontTx/>
              <a:buChar char="•"/>
              <a:tabLst/>
              <a:defRPr sz="3800" b="0" i="0" u="none" strike="noStrike" cap="none" spc="0" baseline="0">
                <a:ln>
                  <a:noFill/>
                </a:ln>
                <a:solidFill>
                  <a:srgbClr val="515151"/>
                </a:solidFill>
                <a:uFillTx/>
                <a:latin typeface="+mn-lt"/>
                <a:ea typeface="+mn-ea"/>
                <a:cs typeface="+mn-cs"/>
                <a:sym typeface="Helvetica Neue"/>
              </a:defRPr>
            </a:lvl3pPr>
            <a:lvl4pPr marL="1470377" marR="0" indent="-428977" algn="l" defTabSz="822960" rtl="0" eaLnBrk="1" latinLnBrk="0" hangingPunct="1">
              <a:lnSpc>
                <a:spcPct val="100000"/>
              </a:lnSpc>
              <a:spcBef>
                <a:spcPts val="4500"/>
              </a:spcBef>
              <a:spcAft>
                <a:spcPts val="0"/>
              </a:spcAft>
              <a:buClrTx/>
              <a:buSzPct val="100000"/>
              <a:buFontTx/>
              <a:buChar char="•"/>
              <a:tabLst/>
              <a:defRPr sz="3800" b="0" i="0" u="none" strike="noStrike" cap="none" spc="0" baseline="0">
                <a:ln>
                  <a:noFill/>
                </a:ln>
                <a:solidFill>
                  <a:srgbClr val="515151"/>
                </a:solidFill>
                <a:uFillTx/>
                <a:latin typeface="+mn-lt"/>
                <a:ea typeface="+mn-ea"/>
                <a:cs typeface="+mn-cs"/>
                <a:sym typeface="Helvetica Neue"/>
              </a:defRPr>
            </a:lvl4pPr>
            <a:lvl5pPr marL="1813277" marR="0" indent="-428977" algn="l" defTabSz="822960" rtl="0" eaLnBrk="1" latinLnBrk="0" hangingPunct="1">
              <a:lnSpc>
                <a:spcPct val="100000"/>
              </a:lnSpc>
              <a:spcBef>
                <a:spcPts val="4500"/>
              </a:spcBef>
              <a:spcAft>
                <a:spcPts val="0"/>
              </a:spcAft>
              <a:buClrTx/>
              <a:buSzPct val="100000"/>
              <a:buFontTx/>
              <a:buChar char="•"/>
              <a:tabLst/>
              <a:defRPr sz="3800" b="0" i="0" u="none" strike="noStrike" cap="none" spc="0" baseline="0">
                <a:ln>
                  <a:noFill/>
                </a:ln>
                <a:solidFill>
                  <a:srgbClr val="515151"/>
                </a:solidFill>
                <a:uFillTx/>
                <a:latin typeface="+mn-lt"/>
                <a:ea typeface="+mn-ea"/>
                <a:cs typeface="+mn-cs"/>
                <a:sym typeface="Helvetica Neue"/>
              </a:defRPr>
            </a:lvl5pPr>
            <a:lvl6pPr marL="2156177" marR="0" indent="-428977" algn="l" defTabSz="822960" rtl="0" eaLnBrk="1" latinLnBrk="0" hangingPunct="1">
              <a:lnSpc>
                <a:spcPct val="100000"/>
              </a:lnSpc>
              <a:spcBef>
                <a:spcPts val="4500"/>
              </a:spcBef>
              <a:spcAft>
                <a:spcPts val="0"/>
              </a:spcAft>
              <a:buClrTx/>
              <a:buSzPct val="100000"/>
              <a:buFontTx/>
              <a:buChar char="•"/>
              <a:tabLst/>
              <a:defRPr sz="3800" b="0" i="0" u="none" strike="noStrike" cap="none" spc="0" baseline="0">
                <a:ln>
                  <a:noFill/>
                </a:ln>
                <a:solidFill>
                  <a:srgbClr val="515151"/>
                </a:solidFill>
                <a:uFillTx/>
                <a:latin typeface="+mn-lt"/>
                <a:ea typeface="+mn-ea"/>
                <a:cs typeface="+mn-cs"/>
                <a:sym typeface="Helvetica Neue"/>
              </a:defRPr>
            </a:lvl6pPr>
            <a:lvl7pPr marL="2499077" marR="0" indent="-428977" algn="l" defTabSz="822960" rtl="0" eaLnBrk="1" latinLnBrk="0" hangingPunct="1">
              <a:lnSpc>
                <a:spcPct val="100000"/>
              </a:lnSpc>
              <a:spcBef>
                <a:spcPts val="4500"/>
              </a:spcBef>
              <a:spcAft>
                <a:spcPts val="0"/>
              </a:spcAft>
              <a:buClrTx/>
              <a:buSzPct val="100000"/>
              <a:buFontTx/>
              <a:buChar char="•"/>
              <a:tabLst/>
              <a:defRPr sz="3800" b="0" i="0" u="none" strike="noStrike" cap="none" spc="0" baseline="0">
                <a:ln>
                  <a:noFill/>
                </a:ln>
                <a:solidFill>
                  <a:srgbClr val="515151"/>
                </a:solidFill>
                <a:uFillTx/>
                <a:latin typeface="+mn-lt"/>
                <a:ea typeface="+mn-ea"/>
                <a:cs typeface="+mn-cs"/>
                <a:sym typeface="Helvetica Neue"/>
              </a:defRPr>
            </a:lvl7pPr>
            <a:lvl8pPr marL="2841977" marR="0" indent="-428977" algn="l" defTabSz="822960" rtl="0" eaLnBrk="1" latinLnBrk="0" hangingPunct="1">
              <a:lnSpc>
                <a:spcPct val="100000"/>
              </a:lnSpc>
              <a:spcBef>
                <a:spcPts val="4500"/>
              </a:spcBef>
              <a:spcAft>
                <a:spcPts val="0"/>
              </a:spcAft>
              <a:buClrTx/>
              <a:buSzPct val="100000"/>
              <a:buFontTx/>
              <a:buChar char="•"/>
              <a:tabLst/>
              <a:defRPr sz="3800" b="0" i="0" u="none" strike="noStrike" cap="none" spc="0" baseline="0">
                <a:ln>
                  <a:noFill/>
                </a:ln>
                <a:solidFill>
                  <a:srgbClr val="515151"/>
                </a:solidFill>
                <a:uFillTx/>
                <a:latin typeface="+mn-lt"/>
                <a:ea typeface="+mn-ea"/>
                <a:cs typeface="+mn-cs"/>
                <a:sym typeface="Helvetica Neue"/>
              </a:defRPr>
            </a:lvl8pPr>
            <a:lvl9pPr marL="3184877" marR="0" indent="-428977" algn="l" defTabSz="822960" rtl="0" eaLnBrk="1" latinLnBrk="0" hangingPunct="1">
              <a:lnSpc>
                <a:spcPct val="100000"/>
              </a:lnSpc>
              <a:spcBef>
                <a:spcPts val="4500"/>
              </a:spcBef>
              <a:spcAft>
                <a:spcPts val="0"/>
              </a:spcAft>
              <a:buClrTx/>
              <a:buSzPct val="100000"/>
              <a:buFontTx/>
              <a:buChar char="•"/>
              <a:tabLst/>
              <a:defRPr sz="3800" b="0" i="0" u="none" strike="noStrike" cap="none" spc="0" baseline="0">
                <a:ln>
                  <a:noFill/>
                </a:ln>
                <a:solidFill>
                  <a:srgbClr val="515151"/>
                </a:solidFill>
                <a:uFillTx/>
                <a:latin typeface="+mn-lt"/>
                <a:ea typeface="+mn-ea"/>
                <a:cs typeface="+mn-cs"/>
                <a:sym typeface="Helvetica Neue"/>
              </a:defRPr>
            </a:lvl9pPr>
          </a:lstStyle>
          <a:p>
            <a:r>
              <a:rPr lang="en-US" dirty="0"/>
              <a:t>The following are the most important architectural classes in Basilisk. You can find a .</a:t>
            </a:r>
            <a:r>
              <a:rPr lang="en-US" dirty="0" err="1"/>
              <a:t>cpp</a:t>
            </a:r>
            <a:r>
              <a:rPr lang="en-US" dirty="0"/>
              <a:t> and .h file for each of these in the </a:t>
            </a:r>
            <a:r>
              <a:rPr lang="en-US" dirty="0" err="1"/>
              <a:t>src</a:t>
            </a:r>
            <a:r>
              <a:rPr lang="en-US" dirty="0"/>
              <a:t>/simulation folder of basilisk</a:t>
            </a:r>
          </a:p>
        </p:txBody>
      </p:sp>
      <p:sp>
        <p:nvSpPr>
          <p:cNvPr id="4" name="Rectangle 3">
            <a:extLst>
              <a:ext uri="{FF2B5EF4-FFF2-40B4-BE49-F238E27FC236}">
                <a16:creationId xmlns:a16="http://schemas.microsoft.com/office/drawing/2014/main" id="{47E4ABE7-487A-904A-982E-73A6EEDF67D7}"/>
              </a:ext>
            </a:extLst>
          </p:cNvPr>
          <p:cNvSpPr/>
          <p:nvPr/>
        </p:nvSpPr>
        <p:spPr>
          <a:xfrm>
            <a:off x="1828800" y="4301832"/>
            <a:ext cx="5353050" cy="2292935"/>
          </a:xfrm>
          <a:prstGeom prst="rect">
            <a:avLst/>
          </a:prstGeom>
          <a:solidFill>
            <a:schemeClr val="bg1">
              <a:lumMod val="50000"/>
              <a:alpha val="50000"/>
            </a:schemeClr>
          </a:solidFill>
          <a:ln w="12700"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8580" tIns="68580" rIns="68580" bIns="68580" numCol="1" spcCol="38100" rtlCol="0" anchor="ctr">
            <a:spAutoFit/>
          </a:bodyPr>
          <a:lstStyle/>
          <a:p>
            <a:pPr marL="0" marR="0" indent="0" algn="ctr" defTabSz="822960" rtl="0" fontAlgn="auto" latinLnBrk="0" hangingPunct="0">
              <a:lnSpc>
                <a:spcPct val="100000"/>
              </a:lnSpc>
              <a:spcBef>
                <a:spcPts val="0"/>
              </a:spcBef>
              <a:spcAft>
                <a:spcPts val="0"/>
              </a:spcAft>
              <a:buClrTx/>
              <a:buSzTx/>
              <a:buFontTx/>
              <a:buNone/>
              <a:tabLst/>
            </a:pPr>
            <a:r>
              <a:rPr lang="en-US" sz="5000" dirty="0" err="1">
                <a:solidFill>
                  <a:srgbClr val="000000"/>
                </a:solidFill>
              </a:rPr>
              <a:t>s</a:t>
            </a:r>
            <a:r>
              <a:rPr kumimoji="0" lang="en-US" sz="5000" b="0" i="0" u="none" strike="noStrike" cap="none" spc="0" normalizeH="0" baseline="0" dirty="0" err="1">
                <a:ln>
                  <a:noFill/>
                </a:ln>
                <a:solidFill>
                  <a:srgbClr val="000000"/>
                </a:solidFill>
                <a:effectLst/>
                <a:uFillTx/>
                <a:latin typeface="Helvetica Neue Light"/>
                <a:ea typeface="Helvetica Neue Light"/>
                <a:cs typeface="Helvetica Neue Light"/>
                <a:sym typeface="Helvetica Neue Light"/>
              </a:rPr>
              <a:t>im_model</a:t>
            </a:r>
            <a:endParaRPr kumimoji="0" lang="en-US" sz="50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endParaRPr>
          </a:p>
          <a:p>
            <a:pPr marL="457200" marR="0" indent="-457200" algn="ctr" defTabSz="82296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30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rPr>
              <a:t>The main container and main looper for a sim. </a:t>
            </a:r>
            <a:r>
              <a:rPr lang="en-US" sz="3000" dirty="0">
                <a:solidFill>
                  <a:srgbClr val="000000"/>
                </a:solidFill>
              </a:rPr>
              <a:t>It has a list of </a:t>
            </a:r>
            <a:r>
              <a:rPr lang="en-US" sz="3000" dirty="0" err="1">
                <a:solidFill>
                  <a:srgbClr val="000000"/>
                </a:solidFill>
              </a:rPr>
              <a:t>sys_processes</a:t>
            </a:r>
            <a:endParaRPr kumimoji="0" lang="en-US" sz="30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endParaRPr>
          </a:p>
        </p:txBody>
      </p:sp>
      <p:sp>
        <p:nvSpPr>
          <p:cNvPr id="5" name="Rectangle 4">
            <a:extLst>
              <a:ext uri="{FF2B5EF4-FFF2-40B4-BE49-F238E27FC236}">
                <a16:creationId xmlns:a16="http://schemas.microsoft.com/office/drawing/2014/main" id="{C8236DD8-F375-E640-8C78-FDC8F957F87C}"/>
              </a:ext>
            </a:extLst>
          </p:cNvPr>
          <p:cNvSpPr/>
          <p:nvPr/>
        </p:nvSpPr>
        <p:spPr>
          <a:xfrm>
            <a:off x="9382125" y="3840168"/>
            <a:ext cx="5353050" cy="3216265"/>
          </a:xfrm>
          <a:prstGeom prst="rect">
            <a:avLst/>
          </a:prstGeom>
          <a:solidFill>
            <a:schemeClr val="accent2">
              <a:lumMod val="60000"/>
              <a:lumOff val="40000"/>
              <a:alpha val="50000"/>
            </a:schemeClr>
          </a:solidFill>
          <a:ln w="12700"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8580" tIns="68580" rIns="68580" bIns="68580" numCol="1" spcCol="38100" rtlCol="0" anchor="ctr">
            <a:spAutoFit/>
          </a:bodyPr>
          <a:lstStyle/>
          <a:p>
            <a:pPr marL="0" marR="0" indent="0" algn="ctr" defTabSz="822960" rtl="0" fontAlgn="auto" latinLnBrk="0" hangingPunct="0">
              <a:lnSpc>
                <a:spcPct val="100000"/>
              </a:lnSpc>
              <a:spcBef>
                <a:spcPts val="0"/>
              </a:spcBef>
              <a:spcAft>
                <a:spcPts val="0"/>
              </a:spcAft>
              <a:buClrTx/>
              <a:buSzTx/>
              <a:buFontTx/>
              <a:buNone/>
              <a:tabLst/>
            </a:pPr>
            <a:r>
              <a:rPr lang="en-US" sz="5000" dirty="0" err="1">
                <a:solidFill>
                  <a:srgbClr val="000000"/>
                </a:solidFill>
              </a:rPr>
              <a:t>sys_process</a:t>
            </a:r>
            <a:endParaRPr lang="en-US" sz="5000" dirty="0">
              <a:solidFill>
                <a:srgbClr val="000000"/>
              </a:solidFill>
            </a:endParaRPr>
          </a:p>
          <a:p>
            <a:pPr marL="457200" marR="0" indent="-457200" algn="ctr" defTabSz="822960" rtl="0" fontAlgn="auto" latinLnBrk="0" hangingPunct="0">
              <a:lnSpc>
                <a:spcPct val="100000"/>
              </a:lnSpc>
              <a:spcBef>
                <a:spcPts val="0"/>
              </a:spcBef>
              <a:spcAft>
                <a:spcPts val="0"/>
              </a:spcAft>
              <a:buClrTx/>
              <a:buSzTx/>
              <a:buFont typeface="Arial" panose="020B0604020202020204" pitchFamily="34" charset="0"/>
              <a:buChar char="•"/>
              <a:tabLst/>
            </a:pPr>
            <a:r>
              <a:rPr lang="en-US" sz="3000" dirty="0">
                <a:solidFill>
                  <a:srgbClr val="000000"/>
                </a:solidFill>
              </a:rPr>
              <a:t>A grouping of </a:t>
            </a:r>
            <a:r>
              <a:rPr lang="en-US" sz="3000" dirty="0" err="1">
                <a:solidFill>
                  <a:srgbClr val="000000"/>
                </a:solidFill>
              </a:rPr>
              <a:t>sys_model_tasks</a:t>
            </a:r>
            <a:r>
              <a:rPr lang="en-US" sz="3000" dirty="0">
                <a:solidFill>
                  <a:srgbClr val="000000"/>
                </a:solidFill>
              </a:rPr>
              <a:t> to execute.</a:t>
            </a:r>
          </a:p>
          <a:p>
            <a:pPr marL="457200" marR="0" indent="-457200" algn="ctr" defTabSz="822960" rtl="0" fontAlgn="auto" latinLnBrk="0" hangingPunct="0">
              <a:lnSpc>
                <a:spcPct val="100000"/>
              </a:lnSpc>
              <a:spcBef>
                <a:spcPts val="0"/>
              </a:spcBef>
              <a:spcAft>
                <a:spcPts val="0"/>
              </a:spcAft>
              <a:buClrTx/>
              <a:buSzTx/>
              <a:buFont typeface="Arial" panose="020B0604020202020204" pitchFamily="34" charset="0"/>
              <a:buChar char="•"/>
              <a:tabLst/>
            </a:pPr>
            <a:r>
              <a:rPr lang="en-US" sz="3000" dirty="0">
                <a:solidFill>
                  <a:srgbClr val="000000"/>
                </a:solidFill>
              </a:rPr>
              <a:t>Each </a:t>
            </a:r>
            <a:r>
              <a:rPr lang="en-US" sz="3000" dirty="0" err="1">
                <a:solidFill>
                  <a:srgbClr val="000000"/>
                </a:solidFill>
              </a:rPr>
              <a:t>sys_process</a:t>
            </a:r>
            <a:r>
              <a:rPr lang="en-US" sz="3000" dirty="0">
                <a:solidFill>
                  <a:srgbClr val="000000"/>
                </a:solidFill>
              </a:rPr>
              <a:t> has their own distinct memory to read messages from</a:t>
            </a:r>
            <a:endParaRPr kumimoji="0" lang="en-US" sz="30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endParaRPr>
          </a:p>
        </p:txBody>
      </p:sp>
      <p:sp>
        <p:nvSpPr>
          <p:cNvPr id="6" name="Rectangle 5">
            <a:extLst>
              <a:ext uri="{FF2B5EF4-FFF2-40B4-BE49-F238E27FC236}">
                <a16:creationId xmlns:a16="http://schemas.microsoft.com/office/drawing/2014/main" id="{C01DF6C3-B550-E44C-BCD3-A8996DCA949F}"/>
              </a:ext>
            </a:extLst>
          </p:cNvPr>
          <p:cNvSpPr/>
          <p:nvPr/>
        </p:nvSpPr>
        <p:spPr>
          <a:xfrm>
            <a:off x="16935450" y="4532665"/>
            <a:ext cx="5353050" cy="1831271"/>
          </a:xfrm>
          <a:prstGeom prst="rect">
            <a:avLst/>
          </a:prstGeom>
          <a:solidFill>
            <a:srgbClr val="C9B37C">
              <a:alpha val="50000"/>
            </a:srgbClr>
          </a:solidFill>
          <a:ln w="12700"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8580" tIns="68580" rIns="68580" bIns="68580" numCol="1" spcCol="38100" rtlCol="0" anchor="ctr">
            <a:spAutoFit/>
          </a:bodyPr>
          <a:lstStyle/>
          <a:p>
            <a:pPr marL="0" marR="0" indent="0" algn="ctr" defTabSz="822960" rtl="0" fontAlgn="auto" latinLnBrk="0" hangingPunct="0">
              <a:lnSpc>
                <a:spcPct val="100000"/>
              </a:lnSpc>
              <a:spcBef>
                <a:spcPts val="0"/>
              </a:spcBef>
              <a:spcAft>
                <a:spcPts val="0"/>
              </a:spcAft>
              <a:buClrTx/>
              <a:buSzTx/>
              <a:buFontTx/>
              <a:buNone/>
              <a:tabLst/>
            </a:pPr>
            <a:r>
              <a:rPr lang="en-US" sz="5000" dirty="0" err="1">
                <a:solidFill>
                  <a:srgbClr val="000000"/>
                </a:solidFill>
              </a:rPr>
              <a:t>sys_model_task</a:t>
            </a:r>
            <a:endParaRPr lang="en-US" sz="5000" dirty="0">
              <a:solidFill>
                <a:srgbClr val="000000"/>
              </a:solidFill>
            </a:endParaRPr>
          </a:p>
          <a:p>
            <a:pPr marL="685800" marR="0" indent="-685800" algn="ctr" defTabSz="82296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30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rPr>
              <a:t>A grouping of </a:t>
            </a:r>
            <a:r>
              <a:rPr kumimoji="0" lang="en-US" sz="3000" b="0" i="0" u="none" strike="noStrike" cap="none" spc="0" normalizeH="0" baseline="0" dirty="0" err="1">
                <a:ln>
                  <a:noFill/>
                </a:ln>
                <a:solidFill>
                  <a:srgbClr val="000000"/>
                </a:solidFill>
                <a:effectLst/>
                <a:uFillTx/>
                <a:latin typeface="Helvetica Neue Light"/>
                <a:ea typeface="Helvetica Neue Light"/>
                <a:cs typeface="Helvetica Neue Light"/>
                <a:sym typeface="Helvetica Neue Light"/>
              </a:rPr>
              <a:t>sys_models</a:t>
            </a:r>
            <a:r>
              <a:rPr kumimoji="0" lang="en-US" sz="30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rPr>
              <a:t> to execute</a:t>
            </a:r>
          </a:p>
        </p:txBody>
      </p:sp>
      <p:sp>
        <p:nvSpPr>
          <p:cNvPr id="7" name="Rectangle 6">
            <a:extLst>
              <a:ext uri="{FF2B5EF4-FFF2-40B4-BE49-F238E27FC236}">
                <a16:creationId xmlns:a16="http://schemas.microsoft.com/office/drawing/2014/main" id="{B245DF06-2DB0-A443-B2D9-57548368E8AB}"/>
              </a:ext>
            </a:extLst>
          </p:cNvPr>
          <p:cNvSpPr/>
          <p:nvPr/>
        </p:nvSpPr>
        <p:spPr>
          <a:xfrm>
            <a:off x="9096375" y="8172294"/>
            <a:ext cx="5924550" cy="3677930"/>
          </a:xfrm>
          <a:prstGeom prst="rect">
            <a:avLst/>
          </a:prstGeom>
          <a:solidFill>
            <a:srgbClr val="C9B37C">
              <a:alpha val="50000"/>
            </a:srgbClr>
          </a:solidFill>
          <a:ln w="12700"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8580" tIns="68580" rIns="68580" bIns="68580" numCol="1" spcCol="38100" rtlCol="0" anchor="ctr">
            <a:spAutoFit/>
          </a:bodyPr>
          <a:lstStyle/>
          <a:p>
            <a:pPr marL="0" marR="0" indent="0" algn="ctr" defTabSz="822960" rtl="0" fontAlgn="auto" latinLnBrk="0" hangingPunct="0">
              <a:lnSpc>
                <a:spcPct val="100000"/>
              </a:lnSpc>
              <a:spcBef>
                <a:spcPts val="0"/>
              </a:spcBef>
              <a:spcAft>
                <a:spcPts val="0"/>
              </a:spcAft>
              <a:buClrTx/>
              <a:buSzTx/>
              <a:buFontTx/>
              <a:buNone/>
              <a:tabLst/>
            </a:pPr>
            <a:r>
              <a:rPr kumimoji="0" lang="en-US" sz="5000" b="0" i="0" u="none" strike="noStrike" cap="none" spc="0" normalizeH="0" baseline="0" dirty="0" err="1">
                <a:ln>
                  <a:noFill/>
                </a:ln>
                <a:solidFill>
                  <a:srgbClr val="000000"/>
                </a:solidFill>
                <a:effectLst/>
                <a:uFillTx/>
                <a:latin typeface="Helvetica Neue Light"/>
                <a:ea typeface="Helvetica Neue Light"/>
                <a:cs typeface="Helvetica Neue Light"/>
                <a:sym typeface="Helvetica Neue Light"/>
              </a:rPr>
              <a:t>system_messaging</a:t>
            </a:r>
            <a:endParaRPr kumimoji="0" lang="en-US" sz="50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endParaRPr>
          </a:p>
          <a:p>
            <a:pPr marL="685800" marR="0" indent="-685800" algn="ctr" defTabSz="82296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30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rPr>
              <a:t>Sometimes referred to as the message passing interface (MPI)</a:t>
            </a:r>
          </a:p>
          <a:p>
            <a:pPr marL="685800" marR="0" indent="-685800" algn="ctr" defTabSz="822960" rtl="0" fontAlgn="auto" latinLnBrk="0" hangingPunct="0">
              <a:lnSpc>
                <a:spcPct val="100000"/>
              </a:lnSpc>
              <a:spcBef>
                <a:spcPts val="0"/>
              </a:spcBef>
              <a:spcAft>
                <a:spcPts val="0"/>
              </a:spcAft>
              <a:buClrTx/>
              <a:buSzTx/>
              <a:buFont typeface="Arial" panose="020B0604020202020204" pitchFamily="34" charset="0"/>
              <a:buChar char="•"/>
              <a:tabLst/>
            </a:pPr>
            <a:r>
              <a:rPr lang="en-US" sz="3000" dirty="0">
                <a:solidFill>
                  <a:srgbClr val="000000"/>
                </a:solidFill>
              </a:rPr>
              <a:t>Creates and handles message memory</a:t>
            </a:r>
          </a:p>
          <a:p>
            <a:pPr marL="685800" marR="0" indent="-685800" algn="ctr" defTabSz="82296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30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rPr>
              <a:t>Also assigns </a:t>
            </a:r>
            <a:r>
              <a:rPr kumimoji="0" lang="en-US" sz="3000" b="0" i="0" u="none" strike="noStrike" cap="none" spc="0" normalizeH="0" baseline="0" dirty="0" err="1">
                <a:ln>
                  <a:noFill/>
                </a:ln>
                <a:solidFill>
                  <a:srgbClr val="000000"/>
                </a:solidFill>
                <a:effectLst/>
                <a:uFillTx/>
                <a:latin typeface="Helvetica Neue Light"/>
                <a:ea typeface="Helvetica Neue Light"/>
                <a:cs typeface="Helvetica Neue Light"/>
                <a:sym typeface="Helvetica Neue Light"/>
              </a:rPr>
              <a:t>moduleIDs</a:t>
            </a:r>
            <a:endParaRPr kumimoji="0" lang="en-US" sz="30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endParaRPr>
          </a:p>
        </p:txBody>
      </p:sp>
      <p:sp>
        <p:nvSpPr>
          <p:cNvPr id="8" name="Rectangle 7">
            <a:extLst>
              <a:ext uri="{FF2B5EF4-FFF2-40B4-BE49-F238E27FC236}">
                <a16:creationId xmlns:a16="http://schemas.microsoft.com/office/drawing/2014/main" id="{BF738DD5-D237-F64D-92B7-DBA2752D4F0D}"/>
              </a:ext>
            </a:extLst>
          </p:cNvPr>
          <p:cNvSpPr/>
          <p:nvPr/>
        </p:nvSpPr>
        <p:spPr>
          <a:xfrm>
            <a:off x="1828800" y="8172294"/>
            <a:ext cx="5353050" cy="2754600"/>
          </a:xfrm>
          <a:prstGeom prst="rect">
            <a:avLst/>
          </a:prstGeom>
          <a:solidFill>
            <a:srgbClr val="C9B37C">
              <a:alpha val="50000"/>
            </a:srgbClr>
          </a:solidFill>
          <a:ln w="12700"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8580" tIns="68580" rIns="68580" bIns="68580" numCol="1" spcCol="38100" rtlCol="0" anchor="ctr">
            <a:spAutoFit/>
          </a:bodyPr>
          <a:lstStyle/>
          <a:p>
            <a:pPr marL="0" marR="0" indent="0" algn="ctr" defTabSz="822960" rtl="0" fontAlgn="auto" latinLnBrk="0" hangingPunct="0">
              <a:lnSpc>
                <a:spcPct val="100000"/>
              </a:lnSpc>
              <a:spcBef>
                <a:spcPts val="0"/>
              </a:spcBef>
              <a:spcAft>
                <a:spcPts val="0"/>
              </a:spcAft>
              <a:buClrTx/>
              <a:buSzTx/>
              <a:buFontTx/>
              <a:buNone/>
              <a:tabLst/>
            </a:pPr>
            <a:r>
              <a:rPr lang="en-US" sz="5000" dirty="0" err="1">
                <a:solidFill>
                  <a:srgbClr val="000000"/>
                </a:solidFill>
              </a:rPr>
              <a:t>sys_model</a:t>
            </a:r>
            <a:endParaRPr lang="en-US" sz="5000" dirty="0">
              <a:solidFill>
                <a:srgbClr val="000000"/>
              </a:solidFill>
            </a:endParaRPr>
          </a:p>
          <a:p>
            <a:pPr marL="685800" marR="0" indent="-685800" algn="ctr" defTabSz="82296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30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rPr>
              <a:t>A module that executes a distinct, algorithmic task. i.e. a dynamics module or flight software module</a:t>
            </a:r>
          </a:p>
        </p:txBody>
      </p:sp>
      <p:sp>
        <p:nvSpPr>
          <p:cNvPr id="9" name="Rectangle 8">
            <a:extLst>
              <a:ext uri="{FF2B5EF4-FFF2-40B4-BE49-F238E27FC236}">
                <a16:creationId xmlns:a16="http://schemas.microsoft.com/office/drawing/2014/main" id="{E74053AE-80D0-6340-B6E7-A4840E0A1703}"/>
              </a:ext>
            </a:extLst>
          </p:cNvPr>
          <p:cNvSpPr/>
          <p:nvPr/>
        </p:nvSpPr>
        <p:spPr>
          <a:xfrm>
            <a:off x="16935450" y="8287712"/>
            <a:ext cx="5353050" cy="2292935"/>
          </a:xfrm>
          <a:prstGeom prst="rect">
            <a:avLst/>
          </a:prstGeom>
          <a:solidFill>
            <a:srgbClr val="C9B37C">
              <a:alpha val="50000"/>
            </a:srgbClr>
          </a:solidFill>
          <a:ln w="12700"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8580" tIns="68580" rIns="68580" bIns="68580" numCol="1" spcCol="38100" rtlCol="0" anchor="ctr">
            <a:spAutoFit/>
          </a:bodyPr>
          <a:lstStyle/>
          <a:p>
            <a:pPr marL="0" marR="0" indent="0" algn="ctr" defTabSz="822960" rtl="0" fontAlgn="auto" latinLnBrk="0" hangingPunct="0">
              <a:lnSpc>
                <a:spcPct val="100000"/>
              </a:lnSpc>
              <a:spcBef>
                <a:spcPts val="0"/>
              </a:spcBef>
              <a:spcAft>
                <a:spcPts val="0"/>
              </a:spcAft>
              <a:buClrTx/>
              <a:buSzTx/>
              <a:buFontTx/>
              <a:buNone/>
              <a:tabLst/>
            </a:pPr>
            <a:r>
              <a:rPr lang="en-US" sz="5000" dirty="0" err="1">
                <a:solidFill>
                  <a:srgbClr val="000000"/>
                </a:solidFill>
              </a:rPr>
              <a:t>sys_interface</a:t>
            </a:r>
            <a:endParaRPr lang="en-US" sz="5000" dirty="0">
              <a:solidFill>
                <a:srgbClr val="000000"/>
              </a:solidFill>
            </a:endParaRPr>
          </a:p>
          <a:p>
            <a:pPr marL="685800" marR="0" indent="-685800" algn="ctr" defTabSz="82296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30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rPr>
              <a:t>A </a:t>
            </a:r>
            <a:r>
              <a:rPr kumimoji="0" lang="en-US" sz="3000" b="0" i="0" u="none" strike="noStrike" cap="none" spc="0" normalizeH="0" baseline="0" dirty="0" err="1">
                <a:ln>
                  <a:noFill/>
                </a:ln>
                <a:solidFill>
                  <a:srgbClr val="000000"/>
                </a:solidFill>
                <a:effectLst/>
                <a:uFillTx/>
                <a:latin typeface="Helvetica Neue Light"/>
                <a:ea typeface="Helvetica Neue Light"/>
                <a:cs typeface="Helvetica Neue Light"/>
                <a:sym typeface="Helvetica Neue Light"/>
              </a:rPr>
              <a:t>uni</a:t>
            </a:r>
            <a:r>
              <a:rPr kumimoji="0" lang="en-US" sz="30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rPr>
              <a:t>-direction definition of message data transfer between </a:t>
            </a:r>
            <a:r>
              <a:rPr kumimoji="0" lang="en-US" sz="3000" b="0" i="0" u="none" strike="noStrike" cap="none" spc="0" normalizeH="0" baseline="0" dirty="0" err="1">
                <a:ln>
                  <a:noFill/>
                </a:ln>
                <a:solidFill>
                  <a:srgbClr val="000000"/>
                </a:solidFill>
                <a:effectLst/>
                <a:uFillTx/>
                <a:latin typeface="Helvetica Neue Light"/>
                <a:ea typeface="Helvetica Neue Light"/>
                <a:cs typeface="Helvetica Neue Light"/>
                <a:sym typeface="Helvetica Neue Light"/>
              </a:rPr>
              <a:t>sys_process</a:t>
            </a:r>
            <a:r>
              <a:rPr lang="en-US" sz="3000" dirty="0" err="1">
                <a:solidFill>
                  <a:srgbClr val="000000"/>
                </a:solidFill>
              </a:rPr>
              <a:t>es</a:t>
            </a:r>
            <a:endParaRPr kumimoji="0" lang="en-US" sz="30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endParaRPr>
          </a:p>
        </p:txBody>
      </p:sp>
    </p:spTree>
    <p:extLst>
      <p:ext uri="{BB962C8B-B14F-4D97-AF65-F5344CB8AC3E}">
        <p14:creationId xmlns:p14="http://schemas.microsoft.com/office/powerpoint/2010/main" val="1257933728"/>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 name="AuroraBorealis.jpg" descr="AuroraBorealis.jpg"/>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a:xfrm>
            <a:off x="-72414" y="-2019641"/>
            <a:ext cx="24508404" cy="3896251"/>
          </a:xfrm>
          <a:prstGeom prst="rect">
            <a:avLst/>
          </a:prstGeom>
          <a:ln w="12700">
            <a:solidFill>
              <a:srgbClr val="000000"/>
            </a:solidFill>
            <a:miter lim="400000"/>
          </a:ln>
          <a:effectLst>
            <a:reflection stA="50000" endPos="40000" dir="5400000" sy="-100000" algn="bl" rotWithShape="0"/>
          </a:effectLst>
        </p:spPr>
      </p:pic>
      <p:sp>
        <p:nvSpPr>
          <p:cNvPr id="108" name="Title - Top only (empty Slide area)"/>
          <p:cNvSpPr txBox="1">
            <a:spLocks noGrp="1"/>
          </p:cNvSpPr>
          <p:nvPr>
            <p:ph type="title"/>
          </p:nvPr>
        </p:nvSpPr>
        <p:spPr>
          <a:prstGeom prst="rect">
            <a:avLst/>
          </a:prstGeom>
        </p:spPr>
        <p:txBody>
          <a:bodyPr/>
          <a:lstStyle/>
          <a:p>
            <a:r>
              <a:rPr lang="en-US" dirty="0"/>
              <a:t>Introduction</a:t>
            </a:r>
            <a:endParaRPr dirty="0"/>
          </a:p>
        </p:txBody>
      </p:sp>
      <p:sp>
        <p:nvSpPr>
          <p:cNvPr id="109" name="Slide Number"/>
          <p:cNvSpPr txBox="1">
            <a:spLocks noGrp="1"/>
          </p:cNvSpPr>
          <p:nvPr>
            <p:ph type="sldNum" sz="quarter" idx="2"/>
          </p:nvPr>
        </p:nvSpPr>
        <p:spPr>
          <a:xfrm>
            <a:off x="23397676" y="12961619"/>
            <a:ext cx="276962" cy="410160"/>
          </a:xfrm>
          <a:prstGeom prst="rect">
            <a:avLst/>
          </a:prstGeom>
          <a:extLst>
            <a:ext uri="{C572A759-6A51-4108-AA02-DFA0A04FC94B}">
              <ma14:wrappingTextBoxFlag xmlns:ma14="http://schemas.microsoft.com/office/mac/drawingml/2011/main" xmlns="" val="1"/>
            </a:ext>
          </a:extLst>
        </p:spPr>
        <p:txBody>
          <a:bodyPr>
            <a:normAutofit lnSpcReduction="10000"/>
          </a:bodyPr>
          <a:lstStyle/>
          <a:p>
            <a:fld id="{86CB4B4D-7CA3-9044-876B-883B54F8677D}" type="slidenum">
              <a:t>3</a:t>
            </a:fld>
            <a:endParaRPr/>
          </a:p>
        </p:txBody>
      </p:sp>
      <p:pic>
        <p:nvPicPr>
          <p:cNvPr id="110" name="Image" descr="Image"/>
          <p:cNvPicPr>
            <a:picLocks noChangeAspect="1"/>
          </p:cNvPicPr>
          <p:nvPr/>
        </p:nvPicPr>
        <p:blipFill>
          <a:blip r:embed="rId3"/>
          <a:stretch>
            <a:fillRect/>
          </a:stretch>
        </p:blipFill>
        <p:spPr>
          <a:xfrm>
            <a:off x="21256304" y="141169"/>
            <a:ext cx="2521263" cy="1583065"/>
          </a:xfrm>
          <a:prstGeom prst="rect">
            <a:avLst/>
          </a:prstGeom>
          <a:ln w="12700">
            <a:miter lim="400000"/>
          </a:ln>
        </p:spPr>
      </p:pic>
      <p:sp>
        <p:nvSpPr>
          <p:cNvPr id="10" name="text bullet">
            <a:extLst>
              <a:ext uri="{FF2B5EF4-FFF2-40B4-BE49-F238E27FC236}">
                <a16:creationId xmlns:a16="http://schemas.microsoft.com/office/drawing/2014/main" id="{27EE7EBF-D4A7-704A-A91B-252991864A5D}"/>
              </a:ext>
            </a:extLst>
          </p:cNvPr>
          <p:cNvSpPr txBox="1">
            <a:spLocks/>
          </p:cNvSpPr>
          <p:nvPr/>
        </p:nvSpPr>
        <p:spPr>
          <a:xfrm>
            <a:off x="913014" y="2265640"/>
            <a:ext cx="22557972" cy="10238781"/>
          </a:xfrm>
          <a:prstGeom prst="rect">
            <a:avLst/>
          </a:prstGeom>
        </p:spPr>
        <p:txBody>
          <a:bodyPr/>
          <a:lstStyle>
            <a:lvl1pPr marL="350981" marR="0" indent="-350981" algn="l" defTabSz="822960" rtl="0" eaLnBrk="1" latinLnBrk="0" hangingPunct="1">
              <a:lnSpc>
                <a:spcPct val="100000"/>
              </a:lnSpc>
              <a:spcBef>
                <a:spcPts val="4500"/>
              </a:spcBef>
              <a:spcAft>
                <a:spcPts val="0"/>
              </a:spcAft>
              <a:buClrTx/>
              <a:buSzPct val="100000"/>
              <a:buFontTx/>
              <a:buChar char="•"/>
              <a:tabLst/>
              <a:defRPr sz="3800" b="0" i="0" u="none" strike="noStrike" cap="none" spc="0" baseline="0">
                <a:ln>
                  <a:noFill/>
                </a:ln>
                <a:solidFill>
                  <a:srgbClr val="515151"/>
                </a:solidFill>
                <a:uFillTx/>
                <a:latin typeface="+mn-lt"/>
                <a:ea typeface="+mn-ea"/>
                <a:cs typeface="+mn-cs"/>
                <a:sym typeface="Helvetica Neue"/>
              </a:defRPr>
            </a:lvl1pPr>
            <a:lvl2pPr marL="771877" marR="0" indent="-428977" algn="l" defTabSz="822960" rtl="0" eaLnBrk="1" latinLnBrk="0" hangingPunct="1">
              <a:lnSpc>
                <a:spcPct val="100000"/>
              </a:lnSpc>
              <a:spcBef>
                <a:spcPts val="4500"/>
              </a:spcBef>
              <a:spcAft>
                <a:spcPts val="0"/>
              </a:spcAft>
              <a:buClrTx/>
              <a:buSzPct val="100000"/>
              <a:buFontTx/>
              <a:buChar char="•"/>
              <a:tabLst/>
              <a:defRPr sz="3800" b="0" i="0" u="none" strike="noStrike" cap="none" spc="0" baseline="0">
                <a:ln>
                  <a:noFill/>
                </a:ln>
                <a:solidFill>
                  <a:srgbClr val="515151"/>
                </a:solidFill>
                <a:uFillTx/>
                <a:latin typeface="+mn-lt"/>
                <a:ea typeface="+mn-ea"/>
                <a:cs typeface="+mn-cs"/>
                <a:sym typeface="Helvetica Neue"/>
              </a:defRPr>
            </a:lvl2pPr>
            <a:lvl3pPr marL="1127477" marR="0" indent="-428977" algn="l" defTabSz="822960" rtl="0" eaLnBrk="1" latinLnBrk="0" hangingPunct="1">
              <a:lnSpc>
                <a:spcPct val="100000"/>
              </a:lnSpc>
              <a:spcBef>
                <a:spcPts val="4500"/>
              </a:spcBef>
              <a:spcAft>
                <a:spcPts val="0"/>
              </a:spcAft>
              <a:buClrTx/>
              <a:buSzPct val="100000"/>
              <a:buFontTx/>
              <a:buChar char="•"/>
              <a:tabLst/>
              <a:defRPr sz="3800" b="0" i="0" u="none" strike="noStrike" cap="none" spc="0" baseline="0">
                <a:ln>
                  <a:noFill/>
                </a:ln>
                <a:solidFill>
                  <a:srgbClr val="515151"/>
                </a:solidFill>
                <a:uFillTx/>
                <a:latin typeface="+mn-lt"/>
                <a:ea typeface="+mn-ea"/>
                <a:cs typeface="+mn-cs"/>
                <a:sym typeface="Helvetica Neue"/>
              </a:defRPr>
            </a:lvl3pPr>
            <a:lvl4pPr marL="1470377" marR="0" indent="-428977" algn="l" defTabSz="822960" rtl="0" eaLnBrk="1" latinLnBrk="0" hangingPunct="1">
              <a:lnSpc>
                <a:spcPct val="100000"/>
              </a:lnSpc>
              <a:spcBef>
                <a:spcPts val="4500"/>
              </a:spcBef>
              <a:spcAft>
                <a:spcPts val="0"/>
              </a:spcAft>
              <a:buClrTx/>
              <a:buSzPct val="100000"/>
              <a:buFontTx/>
              <a:buChar char="•"/>
              <a:tabLst/>
              <a:defRPr sz="3800" b="0" i="0" u="none" strike="noStrike" cap="none" spc="0" baseline="0">
                <a:ln>
                  <a:noFill/>
                </a:ln>
                <a:solidFill>
                  <a:srgbClr val="515151"/>
                </a:solidFill>
                <a:uFillTx/>
                <a:latin typeface="+mn-lt"/>
                <a:ea typeface="+mn-ea"/>
                <a:cs typeface="+mn-cs"/>
                <a:sym typeface="Helvetica Neue"/>
              </a:defRPr>
            </a:lvl4pPr>
            <a:lvl5pPr marL="1813277" marR="0" indent="-428977" algn="l" defTabSz="822960" rtl="0" eaLnBrk="1" latinLnBrk="0" hangingPunct="1">
              <a:lnSpc>
                <a:spcPct val="100000"/>
              </a:lnSpc>
              <a:spcBef>
                <a:spcPts val="4500"/>
              </a:spcBef>
              <a:spcAft>
                <a:spcPts val="0"/>
              </a:spcAft>
              <a:buClrTx/>
              <a:buSzPct val="100000"/>
              <a:buFontTx/>
              <a:buChar char="•"/>
              <a:tabLst/>
              <a:defRPr sz="3800" b="0" i="0" u="none" strike="noStrike" cap="none" spc="0" baseline="0">
                <a:ln>
                  <a:noFill/>
                </a:ln>
                <a:solidFill>
                  <a:srgbClr val="515151"/>
                </a:solidFill>
                <a:uFillTx/>
                <a:latin typeface="+mn-lt"/>
                <a:ea typeface="+mn-ea"/>
                <a:cs typeface="+mn-cs"/>
                <a:sym typeface="Helvetica Neue"/>
              </a:defRPr>
            </a:lvl5pPr>
            <a:lvl6pPr marL="2156177" marR="0" indent="-428977" algn="l" defTabSz="822960" rtl="0" eaLnBrk="1" latinLnBrk="0" hangingPunct="1">
              <a:lnSpc>
                <a:spcPct val="100000"/>
              </a:lnSpc>
              <a:spcBef>
                <a:spcPts val="4500"/>
              </a:spcBef>
              <a:spcAft>
                <a:spcPts val="0"/>
              </a:spcAft>
              <a:buClrTx/>
              <a:buSzPct val="100000"/>
              <a:buFontTx/>
              <a:buChar char="•"/>
              <a:tabLst/>
              <a:defRPr sz="3800" b="0" i="0" u="none" strike="noStrike" cap="none" spc="0" baseline="0">
                <a:ln>
                  <a:noFill/>
                </a:ln>
                <a:solidFill>
                  <a:srgbClr val="515151"/>
                </a:solidFill>
                <a:uFillTx/>
                <a:latin typeface="+mn-lt"/>
                <a:ea typeface="+mn-ea"/>
                <a:cs typeface="+mn-cs"/>
                <a:sym typeface="Helvetica Neue"/>
              </a:defRPr>
            </a:lvl6pPr>
            <a:lvl7pPr marL="2499077" marR="0" indent="-428977" algn="l" defTabSz="822960" rtl="0" eaLnBrk="1" latinLnBrk="0" hangingPunct="1">
              <a:lnSpc>
                <a:spcPct val="100000"/>
              </a:lnSpc>
              <a:spcBef>
                <a:spcPts val="4500"/>
              </a:spcBef>
              <a:spcAft>
                <a:spcPts val="0"/>
              </a:spcAft>
              <a:buClrTx/>
              <a:buSzPct val="100000"/>
              <a:buFontTx/>
              <a:buChar char="•"/>
              <a:tabLst/>
              <a:defRPr sz="3800" b="0" i="0" u="none" strike="noStrike" cap="none" spc="0" baseline="0">
                <a:ln>
                  <a:noFill/>
                </a:ln>
                <a:solidFill>
                  <a:srgbClr val="515151"/>
                </a:solidFill>
                <a:uFillTx/>
                <a:latin typeface="+mn-lt"/>
                <a:ea typeface="+mn-ea"/>
                <a:cs typeface="+mn-cs"/>
                <a:sym typeface="Helvetica Neue"/>
              </a:defRPr>
            </a:lvl7pPr>
            <a:lvl8pPr marL="2841977" marR="0" indent="-428977" algn="l" defTabSz="822960" rtl="0" eaLnBrk="1" latinLnBrk="0" hangingPunct="1">
              <a:lnSpc>
                <a:spcPct val="100000"/>
              </a:lnSpc>
              <a:spcBef>
                <a:spcPts val="4500"/>
              </a:spcBef>
              <a:spcAft>
                <a:spcPts val="0"/>
              </a:spcAft>
              <a:buClrTx/>
              <a:buSzPct val="100000"/>
              <a:buFontTx/>
              <a:buChar char="•"/>
              <a:tabLst/>
              <a:defRPr sz="3800" b="0" i="0" u="none" strike="noStrike" cap="none" spc="0" baseline="0">
                <a:ln>
                  <a:noFill/>
                </a:ln>
                <a:solidFill>
                  <a:srgbClr val="515151"/>
                </a:solidFill>
                <a:uFillTx/>
                <a:latin typeface="+mn-lt"/>
                <a:ea typeface="+mn-ea"/>
                <a:cs typeface="+mn-cs"/>
                <a:sym typeface="Helvetica Neue"/>
              </a:defRPr>
            </a:lvl8pPr>
            <a:lvl9pPr marL="3184877" marR="0" indent="-428977" algn="l" defTabSz="822960" rtl="0" eaLnBrk="1" latinLnBrk="0" hangingPunct="1">
              <a:lnSpc>
                <a:spcPct val="100000"/>
              </a:lnSpc>
              <a:spcBef>
                <a:spcPts val="4500"/>
              </a:spcBef>
              <a:spcAft>
                <a:spcPts val="0"/>
              </a:spcAft>
              <a:buClrTx/>
              <a:buSzPct val="100000"/>
              <a:buFontTx/>
              <a:buChar char="•"/>
              <a:tabLst/>
              <a:defRPr sz="3800" b="0" i="0" u="none" strike="noStrike" cap="none" spc="0" baseline="0">
                <a:ln>
                  <a:noFill/>
                </a:ln>
                <a:solidFill>
                  <a:srgbClr val="515151"/>
                </a:solidFill>
                <a:uFillTx/>
                <a:latin typeface="+mn-lt"/>
                <a:ea typeface="+mn-ea"/>
                <a:cs typeface="+mn-cs"/>
                <a:sym typeface="Helvetica Neue"/>
              </a:defRPr>
            </a:lvl9pPr>
          </a:lstStyle>
          <a:p>
            <a:r>
              <a:rPr lang="en-US" dirty="0"/>
              <a:t>The summary we normally give of basilisk is short, and sweet, but not generally enough once people get past using and start trouble-shooting basilisk</a:t>
            </a:r>
          </a:p>
          <a:p>
            <a:r>
              <a:rPr lang="en-US" dirty="0"/>
              <a:t>The messaging system is too critical for people to only know that it handles messages/interfaces</a:t>
            </a:r>
          </a:p>
          <a:p>
            <a:endParaRPr lang="en-US" dirty="0"/>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EFCDC-E216-A84F-846E-0C63BA8D2674}"/>
              </a:ext>
            </a:extLst>
          </p:cNvPr>
          <p:cNvSpPr>
            <a:spLocks noGrp="1"/>
          </p:cNvSpPr>
          <p:nvPr>
            <p:ph type="title"/>
          </p:nvPr>
        </p:nvSpPr>
        <p:spPr/>
        <p:txBody>
          <a:bodyPr/>
          <a:lstStyle/>
          <a:p>
            <a:r>
              <a:rPr lang="en-US" dirty="0"/>
              <a:t>What is a </a:t>
            </a:r>
            <a:r>
              <a:rPr lang="en-US" dirty="0" err="1"/>
              <a:t>SysProcess</a:t>
            </a:r>
            <a:r>
              <a:rPr lang="en-US" dirty="0"/>
              <a:t>()?</a:t>
            </a:r>
          </a:p>
        </p:txBody>
      </p:sp>
      <p:sp>
        <p:nvSpPr>
          <p:cNvPr id="11" name="TextBox 10">
            <a:extLst>
              <a:ext uri="{FF2B5EF4-FFF2-40B4-BE49-F238E27FC236}">
                <a16:creationId xmlns:a16="http://schemas.microsoft.com/office/drawing/2014/main" id="{BC596EEA-841A-FC41-AF7E-502417FBB8D7}"/>
              </a:ext>
            </a:extLst>
          </p:cNvPr>
          <p:cNvSpPr txBox="1"/>
          <p:nvPr/>
        </p:nvSpPr>
        <p:spPr>
          <a:xfrm>
            <a:off x="15950950" y="5349051"/>
            <a:ext cx="7524750" cy="215443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822960" rtl="0" fontAlgn="auto" latinLnBrk="0" hangingPunct="0">
              <a:lnSpc>
                <a:spcPct val="100000"/>
              </a:lnSpc>
              <a:spcBef>
                <a:spcPts val="0"/>
              </a:spcBef>
              <a:spcAft>
                <a:spcPts val="0"/>
              </a:spcAft>
              <a:buClrTx/>
              <a:buSzTx/>
              <a:buFontTx/>
              <a:buNone/>
              <a:tabLst/>
            </a:pPr>
            <a:r>
              <a:rPr kumimoji="0" lang="en-US" sz="3200" b="0" i="0" u="none" strike="noStrike" cap="none" spc="0" normalizeH="0" baseline="0" dirty="0">
                <a:ln>
                  <a:noFill/>
                </a:ln>
                <a:solidFill>
                  <a:srgbClr val="515151"/>
                </a:solidFill>
                <a:effectLst/>
                <a:uFillTx/>
                <a:latin typeface="Helvetica Neue Light"/>
                <a:ea typeface="Helvetica Neue Light"/>
                <a:cs typeface="Helvetica Neue Light"/>
                <a:sym typeface="Helvetica Neue Light"/>
              </a:rPr>
              <a:t>Generally, a </a:t>
            </a:r>
            <a:r>
              <a:rPr kumimoji="0" lang="en-US" sz="3200" b="0" i="0" u="none" strike="noStrike" cap="none" spc="0" normalizeH="0" baseline="0" dirty="0" err="1">
                <a:ln>
                  <a:noFill/>
                </a:ln>
                <a:solidFill>
                  <a:srgbClr val="515151"/>
                </a:solidFill>
                <a:effectLst/>
                <a:uFillTx/>
                <a:latin typeface="Helvetica Neue Light"/>
                <a:ea typeface="Helvetica Neue Light"/>
                <a:cs typeface="Helvetica Neue Light"/>
                <a:sym typeface="Helvetica Neue Light"/>
              </a:rPr>
              <a:t>SysProcess</a:t>
            </a:r>
            <a:r>
              <a:rPr kumimoji="0" lang="en-US" sz="3200" b="0" i="0" u="none" strike="noStrike" cap="none" spc="0" normalizeH="0" baseline="0" dirty="0">
                <a:ln>
                  <a:noFill/>
                </a:ln>
                <a:solidFill>
                  <a:srgbClr val="515151"/>
                </a:solidFill>
                <a:effectLst/>
                <a:uFillTx/>
                <a:latin typeface="Helvetica Neue Light"/>
                <a:ea typeface="Helvetica Neue Light"/>
                <a:cs typeface="Helvetica Neue Light"/>
                <a:sym typeface="Helvetica Neue Light"/>
              </a:rPr>
              <a:t>() is an organization of </a:t>
            </a:r>
            <a:r>
              <a:rPr kumimoji="0" lang="en-US" sz="3200" b="0" i="0" u="none" strike="noStrike" cap="none" spc="0" normalizeH="0" baseline="0" dirty="0" err="1">
                <a:ln>
                  <a:noFill/>
                </a:ln>
                <a:solidFill>
                  <a:srgbClr val="515151"/>
                </a:solidFill>
                <a:effectLst/>
                <a:uFillTx/>
                <a:latin typeface="Helvetica Neue Light"/>
                <a:ea typeface="Helvetica Neue Light"/>
                <a:cs typeface="Helvetica Neue Light"/>
                <a:sym typeface="Helvetica Neue Light"/>
              </a:rPr>
              <a:t>SysModelTask</a:t>
            </a:r>
            <a:r>
              <a:rPr kumimoji="0" lang="en-US" sz="3200" b="0" i="0" u="none" strike="noStrike" cap="none" spc="0" normalizeH="0" baseline="0" dirty="0">
                <a:ln>
                  <a:noFill/>
                </a:ln>
                <a:solidFill>
                  <a:srgbClr val="515151"/>
                </a:solidFill>
                <a:effectLst/>
                <a:uFillTx/>
                <a:latin typeface="Helvetica Neue Light"/>
                <a:ea typeface="Helvetica Neue Light"/>
                <a:cs typeface="Helvetica Neue Light"/>
                <a:sym typeface="Helvetica Neue Light"/>
              </a:rPr>
              <a:t>()s that takes care of running things in the right order and interfacing messages. </a:t>
            </a:r>
          </a:p>
        </p:txBody>
      </p:sp>
      <p:sp>
        <p:nvSpPr>
          <p:cNvPr id="6" name="Rectangle 5">
            <a:extLst>
              <a:ext uri="{FF2B5EF4-FFF2-40B4-BE49-F238E27FC236}">
                <a16:creationId xmlns:a16="http://schemas.microsoft.com/office/drawing/2014/main" id="{75455B2F-7B6D-FB4B-BB7B-F6ECD8446BCC}"/>
              </a:ext>
            </a:extLst>
          </p:cNvPr>
          <p:cNvSpPr/>
          <p:nvPr/>
        </p:nvSpPr>
        <p:spPr>
          <a:xfrm>
            <a:off x="1130270" y="2082783"/>
            <a:ext cx="14278708" cy="10910679"/>
          </a:xfrm>
          <a:prstGeom prst="rect">
            <a:avLst/>
          </a:prstGeom>
          <a:solidFill>
            <a:srgbClr val="C9B37C">
              <a:alpha val="50000"/>
            </a:srgbClr>
          </a:solidFill>
          <a:ln w="12700"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8580" tIns="68580" rIns="68580" bIns="68580" numCol="1" spcCol="38100" rtlCol="0" anchor="ctr">
            <a:spAutoFit/>
          </a:bodyPr>
          <a:lstStyle/>
          <a:p>
            <a:r>
              <a:rPr lang="en-US" sz="2000" b="1" dirty="0"/>
              <a:t>public:</a:t>
            </a:r>
          </a:p>
          <a:p>
            <a:r>
              <a:rPr lang="en-US" sz="2000" dirty="0"/>
              <a:t>    </a:t>
            </a:r>
            <a:r>
              <a:rPr lang="en-US" sz="2000" dirty="0" err="1"/>
              <a:t>SysProcess</a:t>
            </a:r>
            <a:r>
              <a:rPr lang="en-US" sz="2000" dirty="0"/>
              <a:t>();</a:t>
            </a:r>
          </a:p>
          <a:p>
            <a:r>
              <a:rPr lang="en-US" sz="2000" dirty="0"/>
              <a:t>    </a:t>
            </a:r>
            <a:r>
              <a:rPr lang="en-US" sz="2000" dirty="0" err="1"/>
              <a:t>SysProcess</a:t>
            </a:r>
            <a:r>
              <a:rPr lang="en-US" sz="2000" dirty="0"/>
              <a:t>(</a:t>
            </a:r>
            <a:r>
              <a:rPr lang="en-US" sz="2000" dirty="0" err="1"/>
              <a:t>std</a:t>
            </a:r>
            <a:r>
              <a:rPr lang="en-US" sz="2000" dirty="0"/>
              <a:t>::string </a:t>
            </a:r>
            <a:r>
              <a:rPr lang="en-US" sz="2000" dirty="0" err="1"/>
              <a:t>messageContainer</a:t>
            </a:r>
            <a:r>
              <a:rPr lang="en-US" sz="2000" dirty="0"/>
              <a:t>);</a:t>
            </a:r>
          </a:p>
          <a:p>
            <a:r>
              <a:rPr lang="en-US" sz="2000" dirty="0"/>
              <a:t>    ~</a:t>
            </a:r>
            <a:r>
              <a:rPr lang="en-US" sz="2000" dirty="0" err="1"/>
              <a:t>SysProcess</a:t>
            </a:r>
            <a:r>
              <a:rPr lang="en-US" sz="2000" dirty="0"/>
              <a:t>();</a:t>
            </a:r>
          </a:p>
          <a:p>
            <a:r>
              <a:rPr lang="en-US" sz="2000" dirty="0"/>
              <a:t>    void </a:t>
            </a:r>
            <a:r>
              <a:rPr lang="en-US" sz="2000" dirty="0" err="1"/>
              <a:t>addNewTask</a:t>
            </a:r>
            <a:r>
              <a:rPr lang="en-US" sz="2000" dirty="0"/>
              <a:t>(</a:t>
            </a:r>
            <a:r>
              <a:rPr lang="en-US" sz="2000" dirty="0" err="1"/>
              <a:t>SysModelTask</a:t>
            </a:r>
            <a:r>
              <a:rPr lang="en-US" sz="2000" dirty="0"/>
              <a:t> *</a:t>
            </a:r>
            <a:r>
              <a:rPr lang="en-US" sz="2000" dirty="0" err="1"/>
              <a:t>newTask</a:t>
            </a:r>
            <a:r>
              <a:rPr lang="en-US" sz="2000" dirty="0"/>
              <a:t>, int32_t </a:t>
            </a:r>
            <a:r>
              <a:rPr lang="en-US" sz="2000" dirty="0" err="1"/>
              <a:t>taskPriority</a:t>
            </a:r>
            <a:r>
              <a:rPr lang="en-US" sz="2000" dirty="0"/>
              <a:t> = -1);</a:t>
            </a:r>
          </a:p>
          <a:p>
            <a:r>
              <a:rPr lang="en-US" sz="2000" dirty="0"/>
              <a:t>    void </a:t>
            </a:r>
            <a:r>
              <a:rPr lang="en-US" sz="2000" dirty="0" err="1"/>
              <a:t>selfInitProcess</a:t>
            </a:r>
            <a:r>
              <a:rPr lang="en-US" sz="2000" dirty="0"/>
              <a:t>();</a:t>
            </a:r>
          </a:p>
          <a:p>
            <a:r>
              <a:rPr lang="en-US" sz="2000" dirty="0"/>
              <a:t>    void </a:t>
            </a:r>
            <a:r>
              <a:rPr lang="en-US" sz="2000" dirty="0" err="1"/>
              <a:t>crossInitProcess</a:t>
            </a:r>
            <a:r>
              <a:rPr lang="en-US" sz="2000" dirty="0"/>
              <a:t>();</a:t>
            </a:r>
          </a:p>
          <a:p>
            <a:r>
              <a:rPr lang="en-US" sz="2000" dirty="0"/>
              <a:t>    void </a:t>
            </a:r>
            <a:r>
              <a:rPr lang="en-US" sz="2000" dirty="0" err="1"/>
              <a:t>resetProcess</a:t>
            </a:r>
            <a:r>
              <a:rPr lang="en-US" sz="2000" dirty="0"/>
              <a:t>(uint64_t </a:t>
            </a:r>
            <a:r>
              <a:rPr lang="en-US" sz="2000" dirty="0" err="1"/>
              <a:t>currentTime</a:t>
            </a:r>
            <a:r>
              <a:rPr lang="en-US" sz="2000" dirty="0"/>
              <a:t>);</a:t>
            </a:r>
          </a:p>
          <a:p>
            <a:r>
              <a:rPr lang="en-US" sz="2000" dirty="0"/>
              <a:t>    void </a:t>
            </a:r>
            <a:r>
              <a:rPr lang="en-US" sz="2000" dirty="0" err="1"/>
              <a:t>reInitProcess</a:t>
            </a:r>
            <a:r>
              <a:rPr lang="en-US" sz="2000" dirty="0"/>
              <a:t>();</a:t>
            </a:r>
          </a:p>
          <a:p>
            <a:r>
              <a:rPr lang="en-US" sz="2000" dirty="0"/>
              <a:t>    void </a:t>
            </a:r>
            <a:r>
              <a:rPr lang="en-US" sz="2000" dirty="0" err="1"/>
              <a:t>enableProcess</a:t>
            </a:r>
            <a:r>
              <a:rPr lang="en-US" sz="2000" dirty="0"/>
              <a:t>() {this-&gt;</a:t>
            </a:r>
            <a:r>
              <a:rPr lang="en-US" sz="2000" dirty="0" err="1"/>
              <a:t>processActive</a:t>
            </a:r>
            <a:r>
              <a:rPr lang="en-US" sz="2000" dirty="0"/>
              <a:t> = true;}</a:t>
            </a:r>
          </a:p>
          <a:p>
            <a:r>
              <a:rPr lang="en-US" sz="2000" dirty="0"/>
              <a:t>    void </a:t>
            </a:r>
            <a:r>
              <a:rPr lang="en-US" sz="2000" dirty="0" err="1"/>
              <a:t>disableProcess</a:t>
            </a:r>
            <a:r>
              <a:rPr lang="en-US" sz="2000" dirty="0"/>
              <a:t>() {this-&gt;</a:t>
            </a:r>
            <a:r>
              <a:rPr lang="en-US" sz="2000" dirty="0" err="1"/>
              <a:t>processActive</a:t>
            </a:r>
            <a:r>
              <a:rPr lang="en-US" sz="2000" dirty="0"/>
              <a:t> = false;}</a:t>
            </a:r>
          </a:p>
          <a:p>
            <a:r>
              <a:rPr lang="en-US" sz="2000" dirty="0"/>
              <a:t>    void </a:t>
            </a:r>
            <a:r>
              <a:rPr lang="en-US" sz="2000" dirty="0" err="1"/>
              <a:t>scheduleTask</a:t>
            </a:r>
            <a:r>
              <a:rPr lang="en-US" sz="2000" dirty="0"/>
              <a:t>(</a:t>
            </a:r>
            <a:r>
              <a:rPr lang="en-US" sz="2000" dirty="0" err="1"/>
              <a:t>ModelScheduleEntry</a:t>
            </a:r>
            <a:r>
              <a:rPr lang="en-US" sz="2000" dirty="0"/>
              <a:t> &amp; </a:t>
            </a:r>
            <a:r>
              <a:rPr lang="en-US" sz="2000" dirty="0" err="1"/>
              <a:t>taskCall</a:t>
            </a:r>
            <a:r>
              <a:rPr lang="en-US" sz="2000" dirty="0"/>
              <a:t>);</a:t>
            </a:r>
          </a:p>
          <a:p>
            <a:r>
              <a:rPr lang="en-US" sz="2000" dirty="0"/>
              <a:t>    void </a:t>
            </a:r>
            <a:r>
              <a:rPr lang="en-US" sz="2000" dirty="0" err="1"/>
              <a:t>selectProcess</a:t>
            </a:r>
            <a:r>
              <a:rPr lang="en-US" sz="2000" dirty="0"/>
              <a:t>()</a:t>
            </a:r>
          </a:p>
          <a:p>
            <a:r>
              <a:rPr lang="en-US" sz="2000" dirty="0"/>
              <a:t>    {</a:t>
            </a:r>
            <a:r>
              <a:rPr lang="en-US" sz="2000" dirty="0" err="1"/>
              <a:t>SystemMessaging</a:t>
            </a:r>
            <a:r>
              <a:rPr lang="en-US" sz="2000" dirty="0"/>
              <a:t>::</a:t>
            </a:r>
            <a:r>
              <a:rPr lang="en-US" sz="2000" dirty="0" err="1"/>
              <a:t>GetInstance</a:t>
            </a:r>
            <a:r>
              <a:rPr lang="en-US" sz="2000" dirty="0"/>
              <a:t>()-&gt;</a:t>
            </a:r>
            <a:r>
              <a:rPr lang="en-US" sz="2000" dirty="0" err="1"/>
              <a:t>selectMessageBuffer</a:t>
            </a:r>
            <a:r>
              <a:rPr lang="en-US" sz="2000" dirty="0"/>
              <a:t>(this-&gt;</a:t>
            </a:r>
            <a:r>
              <a:rPr lang="en-US" sz="2000" dirty="0" err="1"/>
              <a:t>messageBuffer</a:t>
            </a:r>
            <a:r>
              <a:rPr lang="en-US" sz="2000" dirty="0"/>
              <a:t>);}</a:t>
            </a:r>
          </a:p>
          <a:p>
            <a:r>
              <a:rPr lang="en-US" sz="2000" dirty="0"/>
              <a:t>    void </a:t>
            </a:r>
            <a:r>
              <a:rPr lang="en-US" sz="2000" dirty="0" err="1"/>
              <a:t>setProcessName</a:t>
            </a:r>
            <a:r>
              <a:rPr lang="en-US" sz="2000" dirty="0"/>
              <a:t>(</a:t>
            </a:r>
            <a:r>
              <a:rPr lang="en-US" sz="2000" dirty="0" err="1"/>
              <a:t>std</a:t>
            </a:r>
            <a:r>
              <a:rPr lang="en-US" sz="2000" dirty="0"/>
              <a:t>::string </a:t>
            </a:r>
            <a:r>
              <a:rPr lang="en-US" sz="2000" dirty="0" err="1"/>
              <a:t>newName</a:t>
            </a:r>
            <a:r>
              <a:rPr lang="en-US" sz="2000" dirty="0"/>
              <a:t>){this-&gt;</a:t>
            </a:r>
            <a:r>
              <a:rPr lang="en-US" sz="2000" dirty="0" err="1"/>
              <a:t>processName</a:t>
            </a:r>
            <a:r>
              <a:rPr lang="en-US" sz="2000" dirty="0"/>
              <a:t> = </a:t>
            </a:r>
            <a:r>
              <a:rPr lang="en-US" sz="2000" dirty="0" err="1"/>
              <a:t>newName</a:t>
            </a:r>
            <a:r>
              <a:rPr lang="en-US" sz="2000" dirty="0"/>
              <a:t>;}</a:t>
            </a:r>
          </a:p>
          <a:p>
            <a:r>
              <a:rPr lang="en-US" sz="2000" dirty="0"/>
              <a:t>    </a:t>
            </a:r>
            <a:r>
              <a:rPr lang="en-US" sz="2000" dirty="0" err="1"/>
              <a:t>std</a:t>
            </a:r>
            <a:r>
              <a:rPr lang="en-US" sz="2000" dirty="0"/>
              <a:t>::string </a:t>
            </a:r>
            <a:r>
              <a:rPr lang="en-US" sz="2000" dirty="0" err="1"/>
              <a:t>getProcessName</a:t>
            </a:r>
            <a:r>
              <a:rPr lang="en-US" sz="2000" dirty="0"/>
              <a:t>() { return(</a:t>
            </a:r>
            <a:r>
              <a:rPr lang="en-US" sz="2000" dirty="0" err="1"/>
              <a:t>processName</a:t>
            </a:r>
            <a:r>
              <a:rPr lang="en-US" sz="2000" dirty="0"/>
              <a:t>);}</a:t>
            </a:r>
          </a:p>
          <a:p>
            <a:r>
              <a:rPr lang="en-US" sz="2000" dirty="0"/>
              <a:t>    uint64_t </a:t>
            </a:r>
            <a:r>
              <a:rPr lang="en-US" sz="2000" dirty="0" err="1"/>
              <a:t>getNextTime</a:t>
            </a:r>
            <a:r>
              <a:rPr lang="en-US" sz="2000" dirty="0"/>
              <a:t>() { return(this-&gt;</a:t>
            </a:r>
            <a:r>
              <a:rPr lang="en-US" sz="2000" dirty="0" err="1"/>
              <a:t>nextTaskTime</a:t>
            </a:r>
            <a:r>
              <a:rPr lang="en-US" sz="2000" dirty="0"/>
              <a:t>);}</a:t>
            </a:r>
          </a:p>
          <a:p>
            <a:r>
              <a:rPr lang="en-US" sz="2000" dirty="0"/>
              <a:t>    void </a:t>
            </a:r>
            <a:r>
              <a:rPr lang="en-US" sz="2000" dirty="0" err="1"/>
              <a:t>singleStepNextTask</a:t>
            </a:r>
            <a:r>
              <a:rPr lang="en-US" sz="2000" dirty="0"/>
              <a:t>(uint64_t </a:t>
            </a:r>
            <a:r>
              <a:rPr lang="en-US" sz="2000" dirty="0" err="1"/>
              <a:t>currentNanos</a:t>
            </a:r>
            <a:r>
              <a:rPr lang="en-US" sz="2000" dirty="0"/>
              <a:t>);</a:t>
            </a:r>
          </a:p>
          <a:p>
            <a:r>
              <a:rPr lang="en-US" sz="2000" dirty="0"/>
              <a:t>    bool </a:t>
            </a:r>
            <a:r>
              <a:rPr lang="en-US" sz="2000" dirty="0" err="1"/>
              <a:t>processEnabled</a:t>
            </a:r>
            <a:r>
              <a:rPr lang="en-US" sz="2000" dirty="0"/>
              <a:t>() {return this-&gt;</a:t>
            </a:r>
            <a:r>
              <a:rPr lang="en-US" sz="2000" dirty="0" err="1"/>
              <a:t>processActive</a:t>
            </a:r>
            <a:r>
              <a:rPr lang="en-US" sz="2000" dirty="0"/>
              <a:t>;}</a:t>
            </a:r>
          </a:p>
          <a:p>
            <a:r>
              <a:rPr lang="en-US" sz="2000" dirty="0"/>
              <a:t>    void </a:t>
            </a:r>
            <a:r>
              <a:rPr lang="en-US" sz="2000" dirty="0" err="1"/>
              <a:t>addInterfaceRef</a:t>
            </a:r>
            <a:r>
              <a:rPr lang="en-US" sz="2000" dirty="0"/>
              <a:t>(</a:t>
            </a:r>
            <a:r>
              <a:rPr lang="en-US" sz="2000" dirty="0" err="1"/>
              <a:t>SysInterface</a:t>
            </a:r>
            <a:r>
              <a:rPr lang="en-US" sz="2000" dirty="0"/>
              <a:t> *</a:t>
            </a:r>
            <a:r>
              <a:rPr lang="en-US" sz="2000" dirty="0" err="1"/>
              <a:t>newInt</a:t>
            </a:r>
            <a:r>
              <a:rPr lang="en-US" sz="2000" dirty="0"/>
              <a:t>) {this-&gt;</a:t>
            </a:r>
            <a:r>
              <a:rPr lang="en-US" sz="2000" dirty="0" err="1"/>
              <a:t>intRefs.push_back</a:t>
            </a:r>
            <a:r>
              <a:rPr lang="en-US" sz="2000" dirty="0"/>
              <a:t>(</a:t>
            </a:r>
            <a:r>
              <a:rPr lang="en-US" sz="2000" dirty="0" err="1"/>
              <a:t>newInt</a:t>
            </a:r>
            <a:r>
              <a:rPr lang="en-US" sz="2000" dirty="0"/>
              <a:t>);}</a:t>
            </a:r>
          </a:p>
          <a:p>
            <a:r>
              <a:rPr lang="en-US" sz="2000" dirty="0"/>
              <a:t>void </a:t>
            </a:r>
            <a:r>
              <a:rPr lang="en-US" sz="2000" dirty="0" err="1"/>
              <a:t>changeTaskPeriod</a:t>
            </a:r>
            <a:r>
              <a:rPr lang="en-US" sz="2000" dirty="0"/>
              <a:t>(</a:t>
            </a:r>
            <a:r>
              <a:rPr lang="en-US" sz="2000" dirty="0" err="1"/>
              <a:t>std</a:t>
            </a:r>
            <a:r>
              <a:rPr lang="en-US" sz="2000" dirty="0"/>
              <a:t>::string </a:t>
            </a:r>
            <a:r>
              <a:rPr lang="en-US" sz="2000" dirty="0" err="1"/>
              <a:t>taskName</a:t>
            </a:r>
            <a:r>
              <a:rPr lang="en-US" sz="2000" dirty="0"/>
              <a:t>, uint64_t </a:t>
            </a:r>
            <a:r>
              <a:rPr lang="en-US" sz="2000" dirty="0" err="1"/>
              <a:t>newPeriod</a:t>
            </a:r>
            <a:r>
              <a:rPr lang="en-US" sz="2000" dirty="0"/>
              <a:t>);</a:t>
            </a:r>
          </a:p>
          <a:p>
            <a:r>
              <a:rPr lang="en-US" sz="2000" dirty="0"/>
              <a:t>    void </a:t>
            </a:r>
            <a:r>
              <a:rPr lang="en-US" sz="2000" dirty="0" err="1"/>
              <a:t>setPriority</a:t>
            </a:r>
            <a:r>
              <a:rPr lang="en-US" sz="2000" dirty="0"/>
              <a:t>(int64_t </a:t>
            </a:r>
            <a:r>
              <a:rPr lang="en-US" sz="2000" dirty="0" err="1"/>
              <a:t>newPriority</a:t>
            </a:r>
            <a:r>
              <a:rPr lang="en-US" sz="2000" dirty="0"/>
              <a:t>) {this-&gt;</a:t>
            </a:r>
            <a:r>
              <a:rPr lang="en-US" sz="2000" dirty="0" err="1"/>
              <a:t>processPriority</a:t>
            </a:r>
            <a:r>
              <a:rPr lang="en-US" sz="2000" dirty="0"/>
              <a:t> = </a:t>
            </a:r>
            <a:r>
              <a:rPr lang="en-US" sz="2000" dirty="0" err="1"/>
              <a:t>newPriority</a:t>
            </a:r>
            <a:r>
              <a:rPr lang="en-US" sz="2000" dirty="0"/>
              <a:t>;}</a:t>
            </a:r>
          </a:p>
          <a:p>
            <a:r>
              <a:rPr lang="en-US" sz="2000" dirty="0"/>
              <a:t>    void </a:t>
            </a:r>
            <a:r>
              <a:rPr lang="en-US" sz="2000" dirty="0" err="1"/>
              <a:t>routeInterfaces</a:t>
            </a:r>
            <a:r>
              <a:rPr lang="en-US" sz="2000" dirty="0"/>
              <a:t>();</a:t>
            </a:r>
          </a:p>
          <a:p>
            <a:r>
              <a:rPr lang="en-US" sz="2000" dirty="0"/>
              <a:t>    void </a:t>
            </a:r>
            <a:r>
              <a:rPr lang="en-US" sz="2000" dirty="0" err="1"/>
              <a:t>disableAllTasks</a:t>
            </a:r>
            <a:r>
              <a:rPr lang="en-US" sz="2000" dirty="0"/>
              <a:t>();</a:t>
            </a:r>
          </a:p>
          <a:p>
            <a:r>
              <a:rPr lang="en-US" sz="2000" dirty="0"/>
              <a:t>    void </a:t>
            </a:r>
            <a:r>
              <a:rPr lang="en-US" sz="2000" dirty="0" err="1"/>
              <a:t>enableAllTasks</a:t>
            </a:r>
            <a:r>
              <a:rPr lang="en-US" sz="2000" dirty="0"/>
              <a:t>();</a:t>
            </a:r>
          </a:p>
          <a:p>
            <a:r>
              <a:rPr lang="en-US" sz="2000" dirty="0"/>
              <a:t>    </a:t>
            </a:r>
          </a:p>
          <a:p>
            <a:r>
              <a:rPr lang="en-US" sz="2000" b="1" dirty="0"/>
              <a:t>public:</a:t>
            </a:r>
          </a:p>
          <a:p>
            <a:r>
              <a:rPr lang="en-US" sz="2000" dirty="0"/>
              <a:t>    </a:t>
            </a:r>
            <a:r>
              <a:rPr lang="en-US" sz="2000" dirty="0" err="1"/>
              <a:t>std</a:t>
            </a:r>
            <a:r>
              <a:rPr lang="en-US" sz="2000" dirty="0"/>
              <a:t>::vector&lt;</a:t>
            </a:r>
            <a:r>
              <a:rPr lang="en-US" sz="2000" dirty="0" err="1"/>
              <a:t>SysInterface</a:t>
            </a:r>
            <a:r>
              <a:rPr lang="en-US" sz="2000" dirty="0"/>
              <a:t>*&gt; </a:t>
            </a:r>
            <a:r>
              <a:rPr lang="en-US" sz="2000" dirty="0" err="1"/>
              <a:t>intRefs</a:t>
            </a:r>
            <a:r>
              <a:rPr lang="en-US" sz="2000" dirty="0"/>
              <a:t>;  //!&lt; -- Interface references to move data to process</a:t>
            </a:r>
          </a:p>
          <a:p>
            <a:r>
              <a:rPr lang="en-US" sz="2000" dirty="0"/>
              <a:t>    </a:t>
            </a:r>
            <a:r>
              <a:rPr lang="en-US" sz="2000" dirty="0" err="1"/>
              <a:t>std</a:t>
            </a:r>
            <a:r>
              <a:rPr lang="en-US" sz="2000" dirty="0"/>
              <a:t>::vector&lt;</a:t>
            </a:r>
            <a:r>
              <a:rPr lang="en-US" sz="2000" dirty="0" err="1"/>
              <a:t>ModelScheduleEntry</a:t>
            </a:r>
            <a:r>
              <a:rPr lang="en-US" sz="2000" dirty="0"/>
              <a:t>&gt; </a:t>
            </a:r>
            <a:r>
              <a:rPr lang="en-US" sz="2000" dirty="0" err="1"/>
              <a:t>processTasks</a:t>
            </a:r>
            <a:r>
              <a:rPr lang="en-US" sz="2000" dirty="0"/>
              <a:t>;  //!&lt; -- Array that has pointers to all process tasks</a:t>
            </a:r>
          </a:p>
          <a:p>
            <a:r>
              <a:rPr lang="en-US" sz="2000" dirty="0"/>
              <a:t>    uint64_t </a:t>
            </a:r>
            <a:r>
              <a:rPr lang="en-US" sz="2000" dirty="0" err="1"/>
              <a:t>messageBuffer</a:t>
            </a:r>
            <a:r>
              <a:rPr lang="en-US" sz="2000" dirty="0"/>
              <a:t>;  //!&lt; -- Message buffer for this process</a:t>
            </a:r>
          </a:p>
          <a:p>
            <a:r>
              <a:rPr lang="en-US" sz="2000" dirty="0"/>
              <a:t>    uint64_t </a:t>
            </a:r>
            <a:r>
              <a:rPr lang="en-US" sz="2000" dirty="0" err="1"/>
              <a:t>nextTaskTime</a:t>
            </a:r>
            <a:r>
              <a:rPr lang="en-US" sz="2000" dirty="0"/>
              <a:t>;  //!&lt; [ns] time for the next Task</a:t>
            </a:r>
          </a:p>
          <a:p>
            <a:r>
              <a:rPr lang="en-US" sz="2000" dirty="0"/>
              <a:t>    uint64_t </a:t>
            </a:r>
            <a:r>
              <a:rPr lang="en-US" sz="2000" dirty="0" err="1"/>
              <a:t>prevRouteTime</a:t>
            </a:r>
            <a:r>
              <a:rPr lang="en-US" sz="2000" dirty="0"/>
              <a:t>;  //!&lt; [ns] Time that interfaces were previously routed</a:t>
            </a:r>
          </a:p>
          <a:p>
            <a:r>
              <a:rPr lang="en-US" sz="2000" dirty="0"/>
              <a:t>    </a:t>
            </a:r>
            <a:r>
              <a:rPr lang="en-US" sz="2000" dirty="0" err="1"/>
              <a:t>std</a:t>
            </a:r>
            <a:r>
              <a:rPr lang="en-US" sz="2000" dirty="0"/>
              <a:t>::string </a:t>
            </a:r>
            <a:r>
              <a:rPr lang="en-US" sz="2000" dirty="0" err="1"/>
              <a:t>processName</a:t>
            </a:r>
            <a:r>
              <a:rPr lang="en-US" sz="2000" dirty="0"/>
              <a:t>;  //!&lt; -- Identifier for process</a:t>
            </a:r>
          </a:p>
          <a:p>
            <a:r>
              <a:rPr lang="en-US" sz="2000" b="1" dirty="0"/>
              <a:t>bool </a:t>
            </a:r>
            <a:r>
              <a:rPr lang="en-US" sz="2000" dirty="0" err="1"/>
              <a:t>processActive</a:t>
            </a:r>
            <a:r>
              <a:rPr lang="en-US" sz="2000" dirty="0"/>
              <a:t>;  //!&lt; -- Flag indicating whether the Process is active</a:t>
            </a:r>
          </a:p>
          <a:p>
            <a:r>
              <a:rPr lang="en-US" sz="2000" dirty="0"/>
              <a:t>    int64_t </a:t>
            </a:r>
            <a:r>
              <a:rPr lang="en-US" sz="2000" dirty="0" err="1"/>
              <a:t>processPriority</a:t>
            </a:r>
            <a:r>
              <a:rPr lang="en-US" sz="2000" dirty="0"/>
              <a:t>;  //!&lt; [-] Priority level for process (higher first)</a:t>
            </a:r>
          </a:p>
        </p:txBody>
      </p:sp>
    </p:spTree>
    <p:extLst>
      <p:ext uri="{BB962C8B-B14F-4D97-AF65-F5344CB8AC3E}">
        <p14:creationId xmlns:p14="http://schemas.microsoft.com/office/powerpoint/2010/main" val="3960173045"/>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EFCDC-E216-A84F-846E-0C63BA8D2674}"/>
              </a:ext>
            </a:extLst>
          </p:cNvPr>
          <p:cNvSpPr>
            <a:spLocks noGrp="1"/>
          </p:cNvSpPr>
          <p:nvPr>
            <p:ph type="title"/>
          </p:nvPr>
        </p:nvSpPr>
        <p:spPr/>
        <p:txBody>
          <a:bodyPr/>
          <a:lstStyle/>
          <a:p>
            <a:r>
              <a:rPr lang="en-US" dirty="0"/>
              <a:t>What is a </a:t>
            </a:r>
            <a:r>
              <a:rPr lang="en-US" dirty="0" err="1"/>
              <a:t>SysProcess</a:t>
            </a:r>
            <a:r>
              <a:rPr lang="en-US" dirty="0"/>
              <a:t>()?</a:t>
            </a:r>
          </a:p>
        </p:txBody>
      </p:sp>
      <p:sp>
        <p:nvSpPr>
          <p:cNvPr id="11" name="TextBox 10">
            <a:extLst>
              <a:ext uri="{FF2B5EF4-FFF2-40B4-BE49-F238E27FC236}">
                <a16:creationId xmlns:a16="http://schemas.microsoft.com/office/drawing/2014/main" id="{BC596EEA-841A-FC41-AF7E-502417FBB8D7}"/>
              </a:ext>
            </a:extLst>
          </p:cNvPr>
          <p:cNvSpPr txBox="1"/>
          <p:nvPr/>
        </p:nvSpPr>
        <p:spPr>
          <a:xfrm>
            <a:off x="16217168" y="9094335"/>
            <a:ext cx="7524750" cy="36317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822960" rtl="0" fontAlgn="auto" latinLnBrk="0" hangingPunct="0">
              <a:lnSpc>
                <a:spcPct val="100000"/>
              </a:lnSpc>
              <a:spcBef>
                <a:spcPts val="0"/>
              </a:spcBef>
              <a:spcAft>
                <a:spcPts val="0"/>
              </a:spcAft>
              <a:buClrTx/>
              <a:buSzTx/>
              <a:buFontTx/>
              <a:buNone/>
              <a:tabLst/>
            </a:pPr>
            <a:r>
              <a:rPr kumimoji="0" lang="en-US" sz="3200" b="0" i="0" u="none" strike="noStrike" cap="none" spc="0" normalizeH="0" baseline="0" dirty="0">
                <a:ln>
                  <a:noFill/>
                </a:ln>
                <a:solidFill>
                  <a:srgbClr val="515151"/>
                </a:solidFill>
                <a:effectLst/>
                <a:uFillTx/>
                <a:latin typeface="Helvetica Neue Light"/>
                <a:ea typeface="Helvetica Neue Light"/>
                <a:cs typeface="Helvetica Neue Light"/>
                <a:sym typeface="Helvetica Neue Light"/>
              </a:rPr>
              <a:t>A list of tasks to execute with some extra information (see above). The </a:t>
            </a:r>
            <a:r>
              <a:rPr kumimoji="0" lang="en-US" sz="3200" b="0" i="0" u="none" strike="noStrike" cap="none" spc="0" normalizeH="0" baseline="0" dirty="0" err="1">
                <a:ln>
                  <a:noFill/>
                </a:ln>
                <a:solidFill>
                  <a:srgbClr val="515151"/>
                </a:solidFill>
                <a:effectLst/>
                <a:uFillTx/>
                <a:latin typeface="Helvetica Neue Light"/>
                <a:ea typeface="Helvetica Neue Light"/>
                <a:cs typeface="Helvetica Neue Light"/>
                <a:sym typeface="Helvetica Neue Light"/>
              </a:rPr>
              <a:t>ModelScheduleEntry</a:t>
            </a:r>
            <a:r>
              <a:rPr kumimoji="0" lang="en-US" sz="3200" b="0" i="0" u="none" strike="noStrike" cap="none" spc="0" normalizeH="0" baseline="0" dirty="0">
                <a:ln>
                  <a:noFill/>
                </a:ln>
                <a:solidFill>
                  <a:srgbClr val="515151"/>
                </a:solidFill>
                <a:effectLst/>
                <a:uFillTx/>
                <a:latin typeface="Helvetica Neue Light"/>
                <a:ea typeface="Helvetica Neue Light"/>
                <a:cs typeface="Helvetica Neue Light"/>
                <a:sym typeface="Helvetica Neue Light"/>
              </a:rPr>
              <a:t>() stores the pointer to the task along with information needed for scheduling. Like </a:t>
            </a:r>
            <a:r>
              <a:rPr kumimoji="0" lang="en-US" sz="3200" b="0" i="0" u="none" strike="noStrike" cap="none" spc="0" normalizeH="0" baseline="0" dirty="0" err="1">
                <a:ln>
                  <a:noFill/>
                </a:ln>
                <a:solidFill>
                  <a:srgbClr val="515151"/>
                </a:solidFill>
                <a:effectLst/>
                <a:uFillTx/>
                <a:latin typeface="Helvetica Neue Light"/>
                <a:ea typeface="Helvetica Neue Light"/>
                <a:cs typeface="Helvetica Neue Light"/>
                <a:sym typeface="Helvetica Neue Light"/>
              </a:rPr>
              <a:t>processPriorities</a:t>
            </a:r>
            <a:r>
              <a:rPr kumimoji="0" lang="en-US" sz="3200" b="0" i="0" u="none" strike="noStrike" cap="none" spc="0" normalizeH="0" baseline="0" dirty="0">
                <a:ln>
                  <a:noFill/>
                </a:ln>
                <a:solidFill>
                  <a:srgbClr val="515151"/>
                </a:solidFill>
                <a:effectLst/>
                <a:uFillTx/>
                <a:latin typeface="Helvetica Neue Light"/>
                <a:ea typeface="Helvetica Neue Light"/>
                <a:cs typeface="Helvetica Neue Light"/>
                <a:sym typeface="Helvetica Neue Light"/>
              </a:rPr>
              <a:t>, higher </a:t>
            </a:r>
            <a:r>
              <a:rPr kumimoji="0" lang="en-US" sz="3200" b="0" i="0" u="none" strike="noStrike" cap="none" spc="0" normalizeH="0" baseline="0" dirty="0" err="1">
                <a:ln>
                  <a:noFill/>
                </a:ln>
                <a:solidFill>
                  <a:srgbClr val="515151"/>
                </a:solidFill>
                <a:effectLst/>
                <a:uFillTx/>
                <a:latin typeface="Helvetica Neue Light"/>
                <a:ea typeface="Helvetica Neue Light"/>
                <a:cs typeface="Helvetica Neue Light"/>
                <a:sym typeface="Helvetica Neue Light"/>
              </a:rPr>
              <a:t>taskPriorities</a:t>
            </a:r>
            <a:r>
              <a:rPr kumimoji="0" lang="en-US" sz="3200" b="0" i="0" u="none" strike="noStrike" cap="none" spc="0" normalizeH="0" baseline="0" dirty="0">
                <a:ln>
                  <a:noFill/>
                </a:ln>
                <a:solidFill>
                  <a:srgbClr val="515151"/>
                </a:solidFill>
                <a:effectLst/>
                <a:uFillTx/>
                <a:latin typeface="Helvetica Neue Light"/>
                <a:ea typeface="Helvetica Neue Light"/>
                <a:cs typeface="Helvetica Neue Light"/>
                <a:sym typeface="Helvetica Neue Light"/>
              </a:rPr>
              <a:t> goes first if tasks are scheduled for the same time.</a:t>
            </a:r>
          </a:p>
        </p:txBody>
      </p:sp>
      <p:sp>
        <p:nvSpPr>
          <p:cNvPr id="5" name="Rectangle 4">
            <a:extLst>
              <a:ext uri="{FF2B5EF4-FFF2-40B4-BE49-F238E27FC236}">
                <a16:creationId xmlns:a16="http://schemas.microsoft.com/office/drawing/2014/main" id="{783EC94F-65DC-FB46-A97B-9E0128D26C57}"/>
              </a:ext>
            </a:extLst>
          </p:cNvPr>
          <p:cNvSpPr>
            <a:spLocks/>
          </p:cNvSpPr>
          <p:nvPr/>
        </p:nvSpPr>
        <p:spPr>
          <a:xfrm>
            <a:off x="1133344" y="10069975"/>
            <a:ext cx="14275634" cy="2941848"/>
          </a:xfrm>
          <a:prstGeom prst="rect">
            <a:avLst/>
          </a:prstGeom>
          <a:noFill/>
          <a:ln w="76200">
            <a:solidFill>
              <a:schemeClr val="tx1"/>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68580" tIns="68580" rIns="68580" bIns="68580" numCol="1" spcCol="38100" rtlCol="0" anchor="ctr">
            <a:spAutoFit/>
          </a:bodyPr>
          <a:lstStyle/>
          <a:p>
            <a:pPr marL="0" marR="0" indent="0" algn="ctr" defTabSz="822960" rtl="0" fontAlgn="auto" latinLnBrk="0" hangingPunct="0">
              <a:lnSpc>
                <a:spcPct val="100000"/>
              </a:lnSpc>
              <a:spcBef>
                <a:spcPts val="0"/>
              </a:spcBef>
              <a:spcAft>
                <a:spcPts val="0"/>
              </a:spcAft>
              <a:buClrTx/>
              <a:buSzTx/>
              <a:buFontTx/>
              <a:buNone/>
              <a:tabLst/>
            </a:pPr>
            <a:endParaRPr kumimoji="0" lang="en-US" sz="5000" b="0" i="0" u="none" strike="noStrike" cap="none" spc="0" normalizeH="0" baseline="0">
              <a:ln>
                <a:noFill/>
              </a:ln>
              <a:solidFill>
                <a:srgbClr val="000000"/>
              </a:solidFill>
              <a:effectLst/>
              <a:uFillTx/>
              <a:latin typeface="Helvetica Neue Light"/>
              <a:ea typeface="Helvetica Neue Light"/>
              <a:cs typeface="Helvetica Neue Light"/>
              <a:sym typeface="Helvetica Neue Light"/>
            </a:endParaRPr>
          </a:p>
        </p:txBody>
      </p:sp>
      <p:cxnSp>
        <p:nvCxnSpPr>
          <p:cNvPr id="6" name="Straight Arrow Connector 5">
            <a:extLst>
              <a:ext uri="{FF2B5EF4-FFF2-40B4-BE49-F238E27FC236}">
                <a16:creationId xmlns:a16="http://schemas.microsoft.com/office/drawing/2014/main" id="{9810BD4D-AA54-F544-8BA3-3B25B1E51B5F}"/>
              </a:ext>
            </a:extLst>
          </p:cNvPr>
          <p:cNvCxnSpPr>
            <a:cxnSpLocks/>
          </p:cNvCxnSpPr>
          <p:nvPr/>
        </p:nvCxnSpPr>
        <p:spPr>
          <a:xfrm flipH="1">
            <a:off x="12676780" y="10910215"/>
            <a:ext cx="3400455" cy="0"/>
          </a:xfrm>
          <a:prstGeom prst="straightConnector1">
            <a:avLst/>
          </a:prstGeom>
          <a:noFill/>
          <a:ln w="762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pic>
        <p:nvPicPr>
          <p:cNvPr id="4" name="Picture 3">
            <a:extLst>
              <a:ext uri="{FF2B5EF4-FFF2-40B4-BE49-F238E27FC236}">
                <a16:creationId xmlns:a16="http://schemas.microsoft.com/office/drawing/2014/main" id="{4A31AF75-4881-7543-8F9B-802DC1D8F78B}"/>
              </a:ext>
            </a:extLst>
          </p:cNvPr>
          <p:cNvPicPr>
            <a:picLocks noChangeAspect="1"/>
          </p:cNvPicPr>
          <p:nvPr/>
        </p:nvPicPr>
        <p:blipFill>
          <a:blip r:embed="rId2"/>
          <a:stretch>
            <a:fillRect/>
          </a:stretch>
        </p:blipFill>
        <p:spPr>
          <a:xfrm>
            <a:off x="16077235" y="4780239"/>
            <a:ext cx="7200900" cy="2374900"/>
          </a:xfrm>
          <a:prstGeom prst="rect">
            <a:avLst/>
          </a:prstGeom>
        </p:spPr>
      </p:pic>
      <p:sp>
        <p:nvSpPr>
          <p:cNvPr id="9" name="Rectangle 8">
            <a:extLst>
              <a:ext uri="{FF2B5EF4-FFF2-40B4-BE49-F238E27FC236}">
                <a16:creationId xmlns:a16="http://schemas.microsoft.com/office/drawing/2014/main" id="{BEDF73E2-C163-0848-89FB-C15747B354B6}"/>
              </a:ext>
            </a:extLst>
          </p:cNvPr>
          <p:cNvSpPr/>
          <p:nvPr/>
        </p:nvSpPr>
        <p:spPr>
          <a:xfrm>
            <a:off x="1130270" y="2082783"/>
            <a:ext cx="14278708" cy="10910679"/>
          </a:xfrm>
          <a:prstGeom prst="rect">
            <a:avLst/>
          </a:prstGeom>
          <a:solidFill>
            <a:srgbClr val="C9B37C">
              <a:alpha val="50000"/>
            </a:srgbClr>
          </a:solidFill>
          <a:ln w="12700"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8580" tIns="68580" rIns="68580" bIns="68580" numCol="1" spcCol="38100" rtlCol="0" anchor="ctr">
            <a:spAutoFit/>
          </a:bodyPr>
          <a:lstStyle/>
          <a:p>
            <a:r>
              <a:rPr lang="en-US" sz="2000" b="1" dirty="0"/>
              <a:t>public:</a:t>
            </a:r>
          </a:p>
          <a:p>
            <a:r>
              <a:rPr lang="en-US" sz="2000" dirty="0"/>
              <a:t>    </a:t>
            </a:r>
            <a:r>
              <a:rPr lang="en-US" sz="2000" dirty="0" err="1"/>
              <a:t>SysProcess</a:t>
            </a:r>
            <a:r>
              <a:rPr lang="en-US" sz="2000" dirty="0"/>
              <a:t>();</a:t>
            </a:r>
          </a:p>
          <a:p>
            <a:r>
              <a:rPr lang="en-US" sz="2000" dirty="0"/>
              <a:t>    </a:t>
            </a:r>
            <a:r>
              <a:rPr lang="en-US" sz="2000" dirty="0" err="1"/>
              <a:t>SysProcess</a:t>
            </a:r>
            <a:r>
              <a:rPr lang="en-US" sz="2000" dirty="0"/>
              <a:t>(</a:t>
            </a:r>
            <a:r>
              <a:rPr lang="en-US" sz="2000" dirty="0" err="1"/>
              <a:t>std</a:t>
            </a:r>
            <a:r>
              <a:rPr lang="en-US" sz="2000" dirty="0"/>
              <a:t>::string </a:t>
            </a:r>
            <a:r>
              <a:rPr lang="en-US" sz="2000" dirty="0" err="1"/>
              <a:t>messageContainer</a:t>
            </a:r>
            <a:r>
              <a:rPr lang="en-US" sz="2000" dirty="0"/>
              <a:t>);</a:t>
            </a:r>
          </a:p>
          <a:p>
            <a:r>
              <a:rPr lang="en-US" sz="2000" dirty="0"/>
              <a:t>    ~</a:t>
            </a:r>
            <a:r>
              <a:rPr lang="en-US" sz="2000" dirty="0" err="1"/>
              <a:t>SysProcess</a:t>
            </a:r>
            <a:r>
              <a:rPr lang="en-US" sz="2000" dirty="0"/>
              <a:t>();</a:t>
            </a:r>
          </a:p>
          <a:p>
            <a:r>
              <a:rPr lang="en-US" sz="2000" dirty="0"/>
              <a:t>    void </a:t>
            </a:r>
            <a:r>
              <a:rPr lang="en-US" sz="2000" dirty="0" err="1"/>
              <a:t>addNewTask</a:t>
            </a:r>
            <a:r>
              <a:rPr lang="en-US" sz="2000" dirty="0"/>
              <a:t>(</a:t>
            </a:r>
            <a:r>
              <a:rPr lang="en-US" sz="2000" dirty="0" err="1"/>
              <a:t>SysModelTask</a:t>
            </a:r>
            <a:r>
              <a:rPr lang="en-US" sz="2000" dirty="0"/>
              <a:t> *</a:t>
            </a:r>
            <a:r>
              <a:rPr lang="en-US" sz="2000" dirty="0" err="1"/>
              <a:t>newTask</a:t>
            </a:r>
            <a:r>
              <a:rPr lang="en-US" sz="2000" dirty="0"/>
              <a:t>, int32_t </a:t>
            </a:r>
            <a:r>
              <a:rPr lang="en-US" sz="2000" dirty="0" err="1"/>
              <a:t>taskPriority</a:t>
            </a:r>
            <a:r>
              <a:rPr lang="en-US" sz="2000" dirty="0"/>
              <a:t> = -1);</a:t>
            </a:r>
          </a:p>
          <a:p>
            <a:r>
              <a:rPr lang="en-US" sz="2000" dirty="0"/>
              <a:t>    void </a:t>
            </a:r>
            <a:r>
              <a:rPr lang="en-US" sz="2000" dirty="0" err="1"/>
              <a:t>selfInitProcess</a:t>
            </a:r>
            <a:r>
              <a:rPr lang="en-US" sz="2000" dirty="0"/>
              <a:t>();</a:t>
            </a:r>
          </a:p>
          <a:p>
            <a:r>
              <a:rPr lang="en-US" sz="2000" dirty="0"/>
              <a:t>    void </a:t>
            </a:r>
            <a:r>
              <a:rPr lang="en-US" sz="2000" dirty="0" err="1"/>
              <a:t>crossInitProcess</a:t>
            </a:r>
            <a:r>
              <a:rPr lang="en-US" sz="2000" dirty="0"/>
              <a:t>();</a:t>
            </a:r>
          </a:p>
          <a:p>
            <a:r>
              <a:rPr lang="en-US" sz="2000" dirty="0"/>
              <a:t>    void </a:t>
            </a:r>
            <a:r>
              <a:rPr lang="en-US" sz="2000" dirty="0" err="1"/>
              <a:t>resetProcess</a:t>
            </a:r>
            <a:r>
              <a:rPr lang="en-US" sz="2000" dirty="0"/>
              <a:t>(uint64_t </a:t>
            </a:r>
            <a:r>
              <a:rPr lang="en-US" sz="2000" dirty="0" err="1"/>
              <a:t>currentTime</a:t>
            </a:r>
            <a:r>
              <a:rPr lang="en-US" sz="2000" dirty="0"/>
              <a:t>);</a:t>
            </a:r>
          </a:p>
          <a:p>
            <a:r>
              <a:rPr lang="en-US" sz="2000" dirty="0"/>
              <a:t>    void </a:t>
            </a:r>
            <a:r>
              <a:rPr lang="en-US" sz="2000" dirty="0" err="1"/>
              <a:t>reInitProcess</a:t>
            </a:r>
            <a:r>
              <a:rPr lang="en-US" sz="2000" dirty="0"/>
              <a:t>();</a:t>
            </a:r>
          </a:p>
          <a:p>
            <a:r>
              <a:rPr lang="en-US" sz="2000" dirty="0"/>
              <a:t>    void </a:t>
            </a:r>
            <a:r>
              <a:rPr lang="en-US" sz="2000" dirty="0" err="1"/>
              <a:t>enableProcess</a:t>
            </a:r>
            <a:r>
              <a:rPr lang="en-US" sz="2000" dirty="0"/>
              <a:t>() {this-&gt;</a:t>
            </a:r>
            <a:r>
              <a:rPr lang="en-US" sz="2000" dirty="0" err="1"/>
              <a:t>processActive</a:t>
            </a:r>
            <a:r>
              <a:rPr lang="en-US" sz="2000" dirty="0"/>
              <a:t> = true;}</a:t>
            </a:r>
          </a:p>
          <a:p>
            <a:r>
              <a:rPr lang="en-US" sz="2000" dirty="0"/>
              <a:t>    void </a:t>
            </a:r>
            <a:r>
              <a:rPr lang="en-US" sz="2000" dirty="0" err="1"/>
              <a:t>disableProcess</a:t>
            </a:r>
            <a:r>
              <a:rPr lang="en-US" sz="2000" dirty="0"/>
              <a:t>() {this-&gt;</a:t>
            </a:r>
            <a:r>
              <a:rPr lang="en-US" sz="2000" dirty="0" err="1"/>
              <a:t>processActive</a:t>
            </a:r>
            <a:r>
              <a:rPr lang="en-US" sz="2000" dirty="0"/>
              <a:t> = false;}</a:t>
            </a:r>
          </a:p>
          <a:p>
            <a:r>
              <a:rPr lang="en-US" sz="2000" dirty="0"/>
              <a:t>    void </a:t>
            </a:r>
            <a:r>
              <a:rPr lang="en-US" sz="2000" dirty="0" err="1"/>
              <a:t>scheduleTask</a:t>
            </a:r>
            <a:r>
              <a:rPr lang="en-US" sz="2000" dirty="0"/>
              <a:t>(</a:t>
            </a:r>
            <a:r>
              <a:rPr lang="en-US" sz="2000" dirty="0" err="1"/>
              <a:t>ModelScheduleEntry</a:t>
            </a:r>
            <a:r>
              <a:rPr lang="en-US" sz="2000" dirty="0"/>
              <a:t> &amp; </a:t>
            </a:r>
            <a:r>
              <a:rPr lang="en-US" sz="2000" dirty="0" err="1"/>
              <a:t>taskCall</a:t>
            </a:r>
            <a:r>
              <a:rPr lang="en-US" sz="2000" dirty="0"/>
              <a:t>);</a:t>
            </a:r>
          </a:p>
          <a:p>
            <a:r>
              <a:rPr lang="en-US" sz="2000" dirty="0"/>
              <a:t>    void </a:t>
            </a:r>
            <a:r>
              <a:rPr lang="en-US" sz="2000" dirty="0" err="1"/>
              <a:t>selectProcess</a:t>
            </a:r>
            <a:r>
              <a:rPr lang="en-US" sz="2000" dirty="0"/>
              <a:t>()</a:t>
            </a:r>
          </a:p>
          <a:p>
            <a:r>
              <a:rPr lang="en-US" sz="2000" dirty="0"/>
              <a:t>    {</a:t>
            </a:r>
            <a:r>
              <a:rPr lang="en-US" sz="2000" dirty="0" err="1"/>
              <a:t>SystemMessaging</a:t>
            </a:r>
            <a:r>
              <a:rPr lang="en-US" sz="2000" dirty="0"/>
              <a:t>::</a:t>
            </a:r>
            <a:r>
              <a:rPr lang="en-US" sz="2000" dirty="0" err="1"/>
              <a:t>GetInstance</a:t>
            </a:r>
            <a:r>
              <a:rPr lang="en-US" sz="2000" dirty="0"/>
              <a:t>()-&gt;</a:t>
            </a:r>
            <a:r>
              <a:rPr lang="en-US" sz="2000" dirty="0" err="1"/>
              <a:t>selectMessageBuffer</a:t>
            </a:r>
            <a:r>
              <a:rPr lang="en-US" sz="2000" dirty="0"/>
              <a:t>(this-&gt;</a:t>
            </a:r>
            <a:r>
              <a:rPr lang="en-US" sz="2000" dirty="0" err="1"/>
              <a:t>messageBuffer</a:t>
            </a:r>
            <a:r>
              <a:rPr lang="en-US" sz="2000" dirty="0"/>
              <a:t>);}</a:t>
            </a:r>
          </a:p>
          <a:p>
            <a:r>
              <a:rPr lang="en-US" sz="2000" dirty="0"/>
              <a:t>    void </a:t>
            </a:r>
            <a:r>
              <a:rPr lang="en-US" sz="2000" dirty="0" err="1"/>
              <a:t>setProcessName</a:t>
            </a:r>
            <a:r>
              <a:rPr lang="en-US" sz="2000" dirty="0"/>
              <a:t>(</a:t>
            </a:r>
            <a:r>
              <a:rPr lang="en-US" sz="2000" dirty="0" err="1"/>
              <a:t>std</a:t>
            </a:r>
            <a:r>
              <a:rPr lang="en-US" sz="2000" dirty="0"/>
              <a:t>::string </a:t>
            </a:r>
            <a:r>
              <a:rPr lang="en-US" sz="2000" dirty="0" err="1"/>
              <a:t>newName</a:t>
            </a:r>
            <a:r>
              <a:rPr lang="en-US" sz="2000" dirty="0"/>
              <a:t>){this-&gt;</a:t>
            </a:r>
            <a:r>
              <a:rPr lang="en-US" sz="2000" dirty="0" err="1"/>
              <a:t>processName</a:t>
            </a:r>
            <a:r>
              <a:rPr lang="en-US" sz="2000" dirty="0"/>
              <a:t> = </a:t>
            </a:r>
            <a:r>
              <a:rPr lang="en-US" sz="2000" dirty="0" err="1"/>
              <a:t>newName</a:t>
            </a:r>
            <a:r>
              <a:rPr lang="en-US" sz="2000" dirty="0"/>
              <a:t>;}</a:t>
            </a:r>
          </a:p>
          <a:p>
            <a:r>
              <a:rPr lang="en-US" sz="2000" dirty="0"/>
              <a:t>    </a:t>
            </a:r>
            <a:r>
              <a:rPr lang="en-US" sz="2000" dirty="0" err="1"/>
              <a:t>std</a:t>
            </a:r>
            <a:r>
              <a:rPr lang="en-US" sz="2000" dirty="0"/>
              <a:t>::string </a:t>
            </a:r>
            <a:r>
              <a:rPr lang="en-US" sz="2000" dirty="0" err="1"/>
              <a:t>getProcessName</a:t>
            </a:r>
            <a:r>
              <a:rPr lang="en-US" sz="2000" dirty="0"/>
              <a:t>() { return(</a:t>
            </a:r>
            <a:r>
              <a:rPr lang="en-US" sz="2000" dirty="0" err="1"/>
              <a:t>processName</a:t>
            </a:r>
            <a:r>
              <a:rPr lang="en-US" sz="2000" dirty="0"/>
              <a:t>);}</a:t>
            </a:r>
          </a:p>
          <a:p>
            <a:r>
              <a:rPr lang="en-US" sz="2000" dirty="0"/>
              <a:t>    uint64_t </a:t>
            </a:r>
            <a:r>
              <a:rPr lang="en-US" sz="2000" dirty="0" err="1"/>
              <a:t>getNextTime</a:t>
            </a:r>
            <a:r>
              <a:rPr lang="en-US" sz="2000" dirty="0"/>
              <a:t>() { return(this-&gt;</a:t>
            </a:r>
            <a:r>
              <a:rPr lang="en-US" sz="2000" dirty="0" err="1"/>
              <a:t>nextTaskTime</a:t>
            </a:r>
            <a:r>
              <a:rPr lang="en-US" sz="2000" dirty="0"/>
              <a:t>);}</a:t>
            </a:r>
          </a:p>
          <a:p>
            <a:r>
              <a:rPr lang="en-US" sz="2000" dirty="0"/>
              <a:t>    void </a:t>
            </a:r>
            <a:r>
              <a:rPr lang="en-US" sz="2000" dirty="0" err="1"/>
              <a:t>singleStepNextTask</a:t>
            </a:r>
            <a:r>
              <a:rPr lang="en-US" sz="2000" dirty="0"/>
              <a:t>(uint64_t </a:t>
            </a:r>
            <a:r>
              <a:rPr lang="en-US" sz="2000" dirty="0" err="1"/>
              <a:t>currentNanos</a:t>
            </a:r>
            <a:r>
              <a:rPr lang="en-US" sz="2000" dirty="0"/>
              <a:t>);</a:t>
            </a:r>
          </a:p>
          <a:p>
            <a:r>
              <a:rPr lang="en-US" sz="2000" dirty="0"/>
              <a:t>    bool </a:t>
            </a:r>
            <a:r>
              <a:rPr lang="en-US" sz="2000" dirty="0" err="1"/>
              <a:t>processEnabled</a:t>
            </a:r>
            <a:r>
              <a:rPr lang="en-US" sz="2000" dirty="0"/>
              <a:t>() {return this-&gt;</a:t>
            </a:r>
            <a:r>
              <a:rPr lang="en-US" sz="2000" dirty="0" err="1"/>
              <a:t>processActive</a:t>
            </a:r>
            <a:r>
              <a:rPr lang="en-US" sz="2000" dirty="0"/>
              <a:t>;}</a:t>
            </a:r>
          </a:p>
          <a:p>
            <a:r>
              <a:rPr lang="en-US" sz="2000" dirty="0"/>
              <a:t>    void </a:t>
            </a:r>
            <a:r>
              <a:rPr lang="en-US" sz="2000" dirty="0" err="1"/>
              <a:t>addInterfaceRef</a:t>
            </a:r>
            <a:r>
              <a:rPr lang="en-US" sz="2000" dirty="0"/>
              <a:t>(</a:t>
            </a:r>
            <a:r>
              <a:rPr lang="en-US" sz="2000" dirty="0" err="1"/>
              <a:t>SysInterface</a:t>
            </a:r>
            <a:r>
              <a:rPr lang="en-US" sz="2000" dirty="0"/>
              <a:t> *</a:t>
            </a:r>
            <a:r>
              <a:rPr lang="en-US" sz="2000" dirty="0" err="1"/>
              <a:t>newInt</a:t>
            </a:r>
            <a:r>
              <a:rPr lang="en-US" sz="2000" dirty="0"/>
              <a:t>) {this-&gt;</a:t>
            </a:r>
            <a:r>
              <a:rPr lang="en-US" sz="2000" dirty="0" err="1"/>
              <a:t>intRefs.push_back</a:t>
            </a:r>
            <a:r>
              <a:rPr lang="en-US" sz="2000" dirty="0"/>
              <a:t>(</a:t>
            </a:r>
            <a:r>
              <a:rPr lang="en-US" sz="2000" dirty="0" err="1"/>
              <a:t>newInt</a:t>
            </a:r>
            <a:r>
              <a:rPr lang="en-US" sz="2000" dirty="0"/>
              <a:t>);}</a:t>
            </a:r>
          </a:p>
          <a:p>
            <a:r>
              <a:rPr lang="en-US" sz="2000" dirty="0"/>
              <a:t>void </a:t>
            </a:r>
            <a:r>
              <a:rPr lang="en-US" sz="2000" dirty="0" err="1"/>
              <a:t>changeTaskPeriod</a:t>
            </a:r>
            <a:r>
              <a:rPr lang="en-US" sz="2000" dirty="0"/>
              <a:t>(</a:t>
            </a:r>
            <a:r>
              <a:rPr lang="en-US" sz="2000" dirty="0" err="1"/>
              <a:t>std</a:t>
            </a:r>
            <a:r>
              <a:rPr lang="en-US" sz="2000" dirty="0"/>
              <a:t>::string </a:t>
            </a:r>
            <a:r>
              <a:rPr lang="en-US" sz="2000" dirty="0" err="1"/>
              <a:t>taskName</a:t>
            </a:r>
            <a:r>
              <a:rPr lang="en-US" sz="2000" dirty="0"/>
              <a:t>, uint64_t </a:t>
            </a:r>
            <a:r>
              <a:rPr lang="en-US" sz="2000" dirty="0" err="1"/>
              <a:t>newPeriod</a:t>
            </a:r>
            <a:r>
              <a:rPr lang="en-US" sz="2000" dirty="0"/>
              <a:t>);</a:t>
            </a:r>
          </a:p>
          <a:p>
            <a:r>
              <a:rPr lang="en-US" sz="2000" dirty="0"/>
              <a:t>    void </a:t>
            </a:r>
            <a:r>
              <a:rPr lang="en-US" sz="2000" dirty="0" err="1"/>
              <a:t>setPriority</a:t>
            </a:r>
            <a:r>
              <a:rPr lang="en-US" sz="2000" dirty="0"/>
              <a:t>(int64_t </a:t>
            </a:r>
            <a:r>
              <a:rPr lang="en-US" sz="2000" dirty="0" err="1"/>
              <a:t>newPriority</a:t>
            </a:r>
            <a:r>
              <a:rPr lang="en-US" sz="2000" dirty="0"/>
              <a:t>) {this-&gt;</a:t>
            </a:r>
            <a:r>
              <a:rPr lang="en-US" sz="2000" dirty="0" err="1"/>
              <a:t>processPriority</a:t>
            </a:r>
            <a:r>
              <a:rPr lang="en-US" sz="2000" dirty="0"/>
              <a:t> = </a:t>
            </a:r>
            <a:r>
              <a:rPr lang="en-US" sz="2000" dirty="0" err="1"/>
              <a:t>newPriority</a:t>
            </a:r>
            <a:r>
              <a:rPr lang="en-US" sz="2000" dirty="0"/>
              <a:t>;}</a:t>
            </a:r>
          </a:p>
          <a:p>
            <a:r>
              <a:rPr lang="en-US" sz="2000" dirty="0"/>
              <a:t>    void </a:t>
            </a:r>
            <a:r>
              <a:rPr lang="en-US" sz="2000" dirty="0" err="1"/>
              <a:t>routeInterfaces</a:t>
            </a:r>
            <a:r>
              <a:rPr lang="en-US" sz="2000" dirty="0"/>
              <a:t>();</a:t>
            </a:r>
          </a:p>
          <a:p>
            <a:r>
              <a:rPr lang="en-US" sz="2000" dirty="0"/>
              <a:t>    void </a:t>
            </a:r>
            <a:r>
              <a:rPr lang="en-US" sz="2000" dirty="0" err="1"/>
              <a:t>disableAllTasks</a:t>
            </a:r>
            <a:r>
              <a:rPr lang="en-US" sz="2000" dirty="0"/>
              <a:t>();</a:t>
            </a:r>
          </a:p>
          <a:p>
            <a:r>
              <a:rPr lang="en-US" sz="2000" dirty="0"/>
              <a:t>    void </a:t>
            </a:r>
            <a:r>
              <a:rPr lang="en-US" sz="2000" dirty="0" err="1"/>
              <a:t>enableAllTasks</a:t>
            </a:r>
            <a:r>
              <a:rPr lang="en-US" sz="2000" dirty="0"/>
              <a:t>();</a:t>
            </a:r>
          </a:p>
          <a:p>
            <a:r>
              <a:rPr lang="en-US" sz="2000" dirty="0"/>
              <a:t>    </a:t>
            </a:r>
          </a:p>
          <a:p>
            <a:r>
              <a:rPr lang="en-US" sz="2000" b="1" dirty="0"/>
              <a:t>public:</a:t>
            </a:r>
          </a:p>
          <a:p>
            <a:r>
              <a:rPr lang="en-US" sz="2000" dirty="0"/>
              <a:t>    </a:t>
            </a:r>
            <a:r>
              <a:rPr lang="en-US" sz="2000" dirty="0" err="1"/>
              <a:t>std</a:t>
            </a:r>
            <a:r>
              <a:rPr lang="en-US" sz="2000" dirty="0"/>
              <a:t>::vector&lt;</a:t>
            </a:r>
            <a:r>
              <a:rPr lang="en-US" sz="2000" dirty="0" err="1"/>
              <a:t>SysInterface</a:t>
            </a:r>
            <a:r>
              <a:rPr lang="en-US" sz="2000" dirty="0"/>
              <a:t>*&gt; </a:t>
            </a:r>
            <a:r>
              <a:rPr lang="en-US" sz="2000" dirty="0" err="1"/>
              <a:t>intRefs</a:t>
            </a:r>
            <a:r>
              <a:rPr lang="en-US" sz="2000" dirty="0"/>
              <a:t>;  //!&lt; -- Interface references to move data to process</a:t>
            </a:r>
          </a:p>
          <a:p>
            <a:r>
              <a:rPr lang="en-US" sz="2000" dirty="0"/>
              <a:t>    </a:t>
            </a:r>
            <a:r>
              <a:rPr lang="en-US" sz="2000" dirty="0" err="1"/>
              <a:t>std</a:t>
            </a:r>
            <a:r>
              <a:rPr lang="en-US" sz="2000" dirty="0"/>
              <a:t>::vector&lt;</a:t>
            </a:r>
            <a:r>
              <a:rPr lang="en-US" sz="2000" dirty="0" err="1"/>
              <a:t>ModelScheduleEntry</a:t>
            </a:r>
            <a:r>
              <a:rPr lang="en-US" sz="2000" dirty="0"/>
              <a:t>&gt; </a:t>
            </a:r>
            <a:r>
              <a:rPr lang="en-US" sz="2000" dirty="0" err="1"/>
              <a:t>processTasks</a:t>
            </a:r>
            <a:r>
              <a:rPr lang="en-US" sz="2000" dirty="0"/>
              <a:t>;  //!&lt; -- Array that has pointers to all process tasks</a:t>
            </a:r>
          </a:p>
          <a:p>
            <a:r>
              <a:rPr lang="en-US" sz="2000" dirty="0"/>
              <a:t>    uint64_t </a:t>
            </a:r>
            <a:r>
              <a:rPr lang="en-US" sz="2000" dirty="0" err="1"/>
              <a:t>messageBuffer</a:t>
            </a:r>
            <a:r>
              <a:rPr lang="en-US" sz="2000" dirty="0"/>
              <a:t>;  //!&lt; -- Message buffer for this process</a:t>
            </a:r>
          </a:p>
          <a:p>
            <a:r>
              <a:rPr lang="en-US" sz="2000" dirty="0"/>
              <a:t>    uint64_t </a:t>
            </a:r>
            <a:r>
              <a:rPr lang="en-US" sz="2000" dirty="0" err="1"/>
              <a:t>nextTaskTime</a:t>
            </a:r>
            <a:r>
              <a:rPr lang="en-US" sz="2000" dirty="0"/>
              <a:t>;  //!&lt; [ns] time for the next Task</a:t>
            </a:r>
          </a:p>
          <a:p>
            <a:r>
              <a:rPr lang="en-US" sz="2000" dirty="0"/>
              <a:t>    uint64_t </a:t>
            </a:r>
            <a:r>
              <a:rPr lang="en-US" sz="2000" dirty="0" err="1"/>
              <a:t>prevRouteTime</a:t>
            </a:r>
            <a:r>
              <a:rPr lang="en-US" sz="2000" dirty="0"/>
              <a:t>;  //!&lt; [ns] Time that interfaces were previously routed</a:t>
            </a:r>
          </a:p>
          <a:p>
            <a:r>
              <a:rPr lang="en-US" sz="2000" dirty="0"/>
              <a:t>    </a:t>
            </a:r>
            <a:r>
              <a:rPr lang="en-US" sz="2000" dirty="0" err="1"/>
              <a:t>std</a:t>
            </a:r>
            <a:r>
              <a:rPr lang="en-US" sz="2000" dirty="0"/>
              <a:t>::string </a:t>
            </a:r>
            <a:r>
              <a:rPr lang="en-US" sz="2000" dirty="0" err="1"/>
              <a:t>processName</a:t>
            </a:r>
            <a:r>
              <a:rPr lang="en-US" sz="2000" dirty="0"/>
              <a:t>;  //!&lt; -- Identifier for process</a:t>
            </a:r>
          </a:p>
          <a:p>
            <a:r>
              <a:rPr lang="en-US" sz="2000" b="1" dirty="0"/>
              <a:t>bool </a:t>
            </a:r>
            <a:r>
              <a:rPr lang="en-US" sz="2000" dirty="0" err="1"/>
              <a:t>processActive</a:t>
            </a:r>
            <a:r>
              <a:rPr lang="en-US" sz="2000" dirty="0"/>
              <a:t>;  //!&lt; -- Flag indicating whether the Process is active</a:t>
            </a:r>
          </a:p>
          <a:p>
            <a:r>
              <a:rPr lang="en-US" sz="2000" dirty="0"/>
              <a:t>    int64_t </a:t>
            </a:r>
            <a:r>
              <a:rPr lang="en-US" sz="2000" dirty="0" err="1"/>
              <a:t>processPriority</a:t>
            </a:r>
            <a:r>
              <a:rPr lang="en-US" sz="2000" dirty="0"/>
              <a:t>;  //!&lt; [-] Priority level for process (higher first)</a:t>
            </a:r>
          </a:p>
        </p:txBody>
      </p:sp>
    </p:spTree>
    <p:extLst>
      <p:ext uri="{BB962C8B-B14F-4D97-AF65-F5344CB8AC3E}">
        <p14:creationId xmlns:p14="http://schemas.microsoft.com/office/powerpoint/2010/main" val="747902889"/>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EFCDC-E216-A84F-846E-0C63BA8D2674}"/>
              </a:ext>
            </a:extLst>
          </p:cNvPr>
          <p:cNvSpPr>
            <a:spLocks noGrp="1"/>
          </p:cNvSpPr>
          <p:nvPr>
            <p:ph type="title"/>
          </p:nvPr>
        </p:nvSpPr>
        <p:spPr/>
        <p:txBody>
          <a:bodyPr/>
          <a:lstStyle/>
          <a:p>
            <a:r>
              <a:rPr lang="en-US" dirty="0"/>
              <a:t>What is a </a:t>
            </a:r>
            <a:r>
              <a:rPr lang="en-US" dirty="0" err="1"/>
              <a:t>SysProcess</a:t>
            </a:r>
            <a:r>
              <a:rPr lang="en-US" dirty="0"/>
              <a:t>()?</a:t>
            </a:r>
          </a:p>
        </p:txBody>
      </p:sp>
      <p:sp>
        <p:nvSpPr>
          <p:cNvPr id="11" name="TextBox 10">
            <a:extLst>
              <a:ext uri="{FF2B5EF4-FFF2-40B4-BE49-F238E27FC236}">
                <a16:creationId xmlns:a16="http://schemas.microsoft.com/office/drawing/2014/main" id="{BC596EEA-841A-FC41-AF7E-502417FBB8D7}"/>
              </a:ext>
            </a:extLst>
          </p:cNvPr>
          <p:cNvSpPr txBox="1"/>
          <p:nvPr/>
        </p:nvSpPr>
        <p:spPr>
          <a:xfrm>
            <a:off x="16217168" y="10310714"/>
            <a:ext cx="7524750" cy="16619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822960" rtl="0" fontAlgn="auto" latinLnBrk="0" hangingPunct="0">
              <a:lnSpc>
                <a:spcPct val="100000"/>
              </a:lnSpc>
              <a:spcBef>
                <a:spcPts val="0"/>
              </a:spcBef>
              <a:spcAft>
                <a:spcPts val="0"/>
              </a:spcAft>
              <a:buClrTx/>
              <a:buSzTx/>
              <a:buFontTx/>
              <a:buNone/>
              <a:tabLst/>
            </a:pPr>
            <a:r>
              <a:rPr kumimoji="0" lang="en-US" sz="3200" b="0" i="0" u="none" strike="noStrike" cap="none" spc="0" normalizeH="0" baseline="0" dirty="0">
                <a:ln>
                  <a:noFill/>
                </a:ln>
                <a:solidFill>
                  <a:srgbClr val="515151"/>
                </a:solidFill>
                <a:effectLst/>
                <a:uFillTx/>
                <a:latin typeface="Helvetica Neue Light"/>
                <a:ea typeface="Helvetica Neue Light"/>
                <a:cs typeface="Helvetica Neue Light"/>
                <a:sym typeface="Helvetica Neue Light"/>
              </a:rPr>
              <a:t>An index to reference this </a:t>
            </a:r>
            <a:r>
              <a:rPr kumimoji="0" lang="en-US" sz="3200" b="0" i="0" u="none" strike="noStrike" cap="none" spc="0" normalizeH="0" baseline="0" dirty="0" err="1">
                <a:ln>
                  <a:noFill/>
                </a:ln>
                <a:solidFill>
                  <a:srgbClr val="515151"/>
                </a:solidFill>
                <a:effectLst/>
                <a:uFillTx/>
                <a:latin typeface="Helvetica Neue Light"/>
                <a:ea typeface="Helvetica Neue Light"/>
                <a:cs typeface="Helvetica Neue Light"/>
                <a:sym typeface="Helvetica Neue Light"/>
              </a:rPr>
              <a:t>SysProcess</a:t>
            </a:r>
            <a:r>
              <a:rPr kumimoji="0" lang="en-US" sz="3200" b="0" i="0" u="none" strike="noStrike" cap="none" spc="0" normalizeH="0" baseline="0" dirty="0">
                <a:ln>
                  <a:noFill/>
                </a:ln>
                <a:solidFill>
                  <a:srgbClr val="515151"/>
                </a:solidFill>
                <a:effectLst/>
                <a:uFillTx/>
                <a:latin typeface="Helvetica Neue Light"/>
                <a:ea typeface="Helvetica Neue Light"/>
                <a:cs typeface="Helvetica Neue Light"/>
                <a:sym typeface="Helvetica Neue Light"/>
              </a:rPr>
              <a:t>()’s message buffer. More on messaging later.</a:t>
            </a:r>
          </a:p>
        </p:txBody>
      </p:sp>
      <p:sp>
        <p:nvSpPr>
          <p:cNvPr id="5" name="Rectangle 4">
            <a:extLst>
              <a:ext uri="{FF2B5EF4-FFF2-40B4-BE49-F238E27FC236}">
                <a16:creationId xmlns:a16="http://schemas.microsoft.com/office/drawing/2014/main" id="{783EC94F-65DC-FB46-A97B-9E0128D26C57}"/>
              </a:ext>
            </a:extLst>
          </p:cNvPr>
          <p:cNvSpPr>
            <a:spLocks/>
          </p:cNvSpPr>
          <p:nvPr/>
        </p:nvSpPr>
        <p:spPr>
          <a:xfrm>
            <a:off x="1133344" y="10069975"/>
            <a:ext cx="14275634" cy="2941848"/>
          </a:xfrm>
          <a:prstGeom prst="rect">
            <a:avLst/>
          </a:prstGeom>
          <a:noFill/>
          <a:ln w="76200">
            <a:solidFill>
              <a:schemeClr val="tx1"/>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68580" tIns="68580" rIns="68580" bIns="68580" numCol="1" spcCol="38100" rtlCol="0" anchor="ctr">
            <a:spAutoFit/>
          </a:bodyPr>
          <a:lstStyle/>
          <a:p>
            <a:pPr marL="0" marR="0" indent="0" algn="ctr" defTabSz="822960" rtl="0" fontAlgn="auto" latinLnBrk="0" hangingPunct="0">
              <a:lnSpc>
                <a:spcPct val="100000"/>
              </a:lnSpc>
              <a:spcBef>
                <a:spcPts val="0"/>
              </a:spcBef>
              <a:spcAft>
                <a:spcPts val="0"/>
              </a:spcAft>
              <a:buClrTx/>
              <a:buSzTx/>
              <a:buFontTx/>
              <a:buNone/>
              <a:tabLst/>
            </a:pPr>
            <a:endParaRPr kumimoji="0" lang="en-US" sz="5000" b="0" i="0" u="none" strike="noStrike" cap="none" spc="0" normalizeH="0" baseline="0">
              <a:ln>
                <a:noFill/>
              </a:ln>
              <a:solidFill>
                <a:srgbClr val="000000"/>
              </a:solidFill>
              <a:effectLst/>
              <a:uFillTx/>
              <a:latin typeface="Helvetica Neue Light"/>
              <a:ea typeface="Helvetica Neue Light"/>
              <a:cs typeface="Helvetica Neue Light"/>
              <a:sym typeface="Helvetica Neue Light"/>
            </a:endParaRPr>
          </a:p>
        </p:txBody>
      </p:sp>
      <p:cxnSp>
        <p:nvCxnSpPr>
          <p:cNvPr id="6" name="Straight Arrow Connector 5">
            <a:extLst>
              <a:ext uri="{FF2B5EF4-FFF2-40B4-BE49-F238E27FC236}">
                <a16:creationId xmlns:a16="http://schemas.microsoft.com/office/drawing/2014/main" id="{9810BD4D-AA54-F544-8BA3-3B25B1E51B5F}"/>
              </a:ext>
            </a:extLst>
          </p:cNvPr>
          <p:cNvCxnSpPr>
            <a:cxnSpLocks/>
          </p:cNvCxnSpPr>
          <p:nvPr/>
        </p:nvCxnSpPr>
        <p:spPr>
          <a:xfrm flipH="1">
            <a:off x="8706665" y="11234306"/>
            <a:ext cx="7370570" cy="0"/>
          </a:xfrm>
          <a:prstGeom prst="straightConnector1">
            <a:avLst/>
          </a:prstGeom>
          <a:noFill/>
          <a:ln w="762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8" name="Rectangle 7">
            <a:extLst>
              <a:ext uri="{FF2B5EF4-FFF2-40B4-BE49-F238E27FC236}">
                <a16:creationId xmlns:a16="http://schemas.microsoft.com/office/drawing/2014/main" id="{A4A45E05-5AEA-CD40-BFA2-4C2ADA7A4202}"/>
              </a:ext>
            </a:extLst>
          </p:cNvPr>
          <p:cNvSpPr/>
          <p:nvPr/>
        </p:nvSpPr>
        <p:spPr>
          <a:xfrm>
            <a:off x="1130270" y="2082783"/>
            <a:ext cx="14278708" cy="10910679"/>
          </a:xfrm>
          <a:prstGeom prst="rect">
            <a:avLst/>
          </a:prstGeom>
          <a:solidFill>
            <a:srgbClr val="C9B37C">
              <a:alpha val="50000"/>
            </a:srgbClr>
          </a:solidFill>
          <a:ln w="12700"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8580" tIns="68580" rIns="68580" bIns="68580" numCol="1" spcCol="38100" rtlCol="0" anchor="ctr">
            <a:spAutoFit/>
          </a:bodyPr>
          <a:lstStyle/>
          <a:p>
            <a:r>
              <a:rPr lang="en-US" sz="2000" b="1" dirty="0"/>
              <a:t>public:</a:t>
            </a:r>
          </a:p>
          <a:p>
            <a:r>
              <a:rPr lang="en-US" sz="2000" dirty="0"/>
              <a:t>    </a:t>
            </a:r>
            <a:r>
              <a:rPr lang="en-US" sz="2000" dirty="0" err="1"/>
              <a:t>SysProcess</a:t>
            </a:r>
            <a:r>
              <a:rPr lang="en-US" sz="2000" dirty="0"/>
              <a:t>();</a:t>
            </a:r>
          </a:p>
          <a:p>
            <a:r>
              <a:rPr lang="en-US" sz="2000" dirty="0"/>
              <a:t>    </a:t>
            </a:r>
            <a:r>
              <a:rPr lang="en-US" sz="2000" dirty="0" err="1"/>
              <a:t>SysProcess</a:t>
            </a:r>
            <a:r>
              <a:rPr lang="en-US" sz="2000" dirty="0"/>
              <a:t>(</a:t>
            </a:r>
            <a:r>
              <a:rPr lang="en-US" sz="2000" dirty="0" err="1"/>
              <a:t>std</a:t>
            </a:r>
            <a:r>
              <a:rPr lang="en-US" sz="2000" dirty="0"/>
              <a:t>::string </a:t>
            </a:r>
            <a:r>
              <a:rPr lang="en-US" sz="2000" dirty="0" err="1"/>
              <a:t>messageContainer</a:t>
            </a:r>
            <a:r>
              <a:rPr lang="en-US" sz="2000" dirty="0"/>
              <a:t>);</a:t>
            </a:r>
          </a:p>
          <a:p>
            <a:r>
              <a:rPr lang="en-US" sz="2000" dirty="0"/>
              <a:t>    ~</a:t>
            </a:r>
            <a:r>
              <a:rPr lang="en-US" sz="2000" dirty="0" err="1"/>
              <a:t>SysProcess</a:t>
            </a:r>
            <a:r>
              <a:rPr lang="en-US" sz="2000" dirty="0"/>
              <a:t>();</a:t>
            </a:r>
          </a:p>
          <a:p>
            <a:r>
              <a:rPr lang="en-US" sz="2000" dirty="0"/>
              <a:t>    void </a:t>
            </a:r>
            <a:r>
              <a:rPr lang="en-US" sz="2000" dirty="0" err="1"/>
              <a:t>addNewTask</a:t>
            </a:r>
            <a:r>
              <a:rPr lang="en-US" sz="2000" dirty="0"/>
              <a:t>(</a:t>
            </a:r>
            <a:r>
              <a:rPr lang="en-US" sz="2000" dirty="0" err="1"/>
              <a:t>SysModelTask</a:t>
            </a:r>
            <a:r>
              <a:rPr lang="en-US" sz="2000" dirty="0"/>
              <a:t> *</a:t>
            </a:r>
            <a:r>
              <a:rPr lang="en-US" sz="2000" dirty="0" err="1"/>
              <a:t>newTask</a:t>
            </a:r>
            <a:r>
              <a:rPr lang="en-US" sz="2000" dirty="0"/>
              <a:t>, int32_t </a:t>
            </a:r>
            <a:r>
              <a:rPr lang="en-US" sz="2000" dirty="0" err="1"/>
              <a:t>taskPriority</a:t>
            </a:r>
            <a:r>
              <a:rPr lang="en-US" sz="2000" dirty="0"/>
              <a:t> = -1);</a:t>
            </a:r>
          </a:p>
          <a:p>
            <a:r>
              <a:rPr lang="en-US" sz="2000" dirty="0"/>
              <a:t>    void </a:t>
            </a:r>
            <a:r>
              <a:rPr lang="en-US" sz="2000" dirty="0" err="1"/>
              <a:t>selfInitProcess</a:t>
            </a:r>
            <a:r>
              <a:rPr lang="en-US" sz="2000" dirty="0"/>
              <a:t>();</a:t>
            </a:r>
          </a:p>
          <a:p>
            <a:r>
              <a:rPr lang="en-US" sz="2000" dirty="0"/>
              <a:t>    void </a:t>
            </a:r>
            <a:r>
              <a:rPr lang="en-US" sz="2000" dirty="0" err="1"/>
              <a:t>crossInitProcess</a:t>
            </a:r>
            <a:r>
              <a:rPr lang="en-US" sz="2000" dirty="0"/>
              <a:t>();</a:t>
            </a:r>
          </a:p>
          <a:p>
            <a:r>
              <a:rPr lang="en-US" sz="2000" dirty="0"/>
              <a:t>    void </a:t>
            </a:r>
            <a:r>
              <a:rPr lang="en-US" sz="2000" dirty="0" err="1"/>
              <a:t>resetProcess</a:t>
            </a:r>
            <a:r>
              <a:rPr lang="en-US" sz="2000" dirty="0"/>
              <a:t>(uint64_t </a:t>
            </a:r>
            <a:r>
              <a:rPr lang="en-US" sz="2000" dirty="0" err="1"/>
              <a:t>currentTime</a:t>
            </a:r>
            <a:r>
              <a:rPr lang="en-US" sz="2000" dirty="0"/>
              <a:t>);</a:t>
            </a:r>
          </a:p>
          <a:p>
            <a:r>
              <a:rPr lang="en-US" sz="2000" dirty="0"/>
              <a:t>    void </a:t>
            </a:r>
            <a:r>
              <a:rPr lang="en-US" sz="2000" dirty="0" err="1"/>
              <a:t>reInitProcess</a:t>
            </a:r>
            <a:r>
              <a:rPr lang="en-US" sz="2000" dirty="0"/>
              <a:t>();</a:t>
            </a:r>
          </a:p>
          <a:p>
            <a:r>
              <a:rPr lang="en-US" sz="2000" dirty="0"/>
              <a:t>    void </a:t>
            </a:r>
            <a:r>
              <a:rPr lang="en-US" sz="2000" dirty="0" err="1"/>
              <a:t>enableProcess</a:t>
            </a:r>
            <a:r>
              <a:rPr lang="en-US" sz="2000" dirty="0"/>
              <a:t>() {this-&gt;</a:t>
            </a:r>
            <a:r>
              <a:rPr lang="en-US" sz="2000" dirty="0" err="1"/>
              <a:t>processActive</a:t>
            </a:r>
            <a:r>
              <a:rPr lang="en-US" sz="2000" dirty="0"/>
              <a:t> = true;}</a:t>
            </a:r>
          </a:p>
          <a:p>
            <a:r>
              <a:rPr lang="en-US" sz="2000" dirty="0"/>
              <a:t>    void </a:t>
            </a:r>
            <a:r>
              <a:rPr lang="en-US" sz="2000" dirty="0" err="1"/>
              <a:t>disableProcess</a:t>
            </a:r>
            <a:r>
              <a:rPr lang="en-US" sz="2000" dirty="0"/>
              <a:t>() {this-&gt;</a:t>
            </a:r>
            <a:r>
              <a:rPr lang="en-US" sz="2000" dirty="0" err="1"/>
              <a:t>processActive</a:t>
            </a:r>
            <a:r>
              <a:rPr lang="en-US" sz="2000" dirty="0"/>
              <a:t> = false;}</a:t>
            </a:r>
          </a:p>
          <a:p>
            <a:r>
              <a:rPr lang="en-US" sz="2000" dirty="0"/>
              <a:t>    void </a:t>
            </a:r>
            <a:r>
              <a:rPr lang="en-US" sz="2000" dirty="0" err="1"/>
              <a:t>scheduleTask</a:t>
            </a:r>
            <a:r>
              <a:rPr lang="en-US" sz="2000" dirty="0"/>
              <a:t>(</a:t>
            </a:r>
            <a:r>
              <a:rPr lang="en-US" sz="2000" dirty="0" err="1"/>
              <a:t>ModelScheduleEntry</a:t>
            </a:r>
            <a:r>
              <a:rPr lang="en-US" sz="2000" dirty="0"/>
              <a:t> &amp; </a:t>
            </a:r>
            <a:r>
              <a:rPr lang="en-US" sz="2000" dirty="0" err="1"/>
              <a:t>taskCall</a:t>
            </a:r>
            <a:r>
              <a:rPr lang="en-US" sz="2000" dirty="0"/>
              <a:t>);</a:t>
            </a:r>
          </a:p>
          <a:p>
            <a:r>
              <a:rPr lang="en-US" sz="2000" dirty="0"/>
              <a:t>    void </a:t>
            </a:r>
            <a:r>
              <a:rPr lang="en-US" sz="2000" dirty="0" err="1"/>
              <a:t>selectProcess</a:t>
            </a:r>
            <a:r>
              <a:rPr lang="en-US" sz="2000" dirty="0"/>
              <a:t>()</a:t>
            </a:r>
          </a:p>
          <a:p>
            <a:r>
              <a:rPr lang="en-US" sz="2000" dirty="0"/>
              <a:t>    {</a:t>
            </a:r>
            <a:r>
              <a:rPr lang="en-US" sz="2000" dirty="0" err="1"/>
              <a:t>SystemMessaging</a:t>
            </a:r>
            <a:r>
              <a:rPr lang="en-US" sz="2000" dirty="0"/>
              <a:t>::</a:t>
            </a:r>
            <a:r>
              <a:rPr lang="en-US" sz="2000" dirty="0" err="1"/>
              <a:t>GetInstance</a:t>
            </a:r>
            <a:r>
              <a:rPr lang="en-US" sz="2000" dirty="0"/>
              <a:t>()-&gt;</a:t>
            </a:r>
            <a:r>
              <a:rPr lang="en-US" sz="2000" dirty="0" err="1"/>
              <a:t>selectMessageBuffer</a:t>
            </a:r>
            <a:r>
              <a:rPr lang="en-US" sz="2000" dirty="0"/>
              <a:t>(this-&gt;</a:t>
            </a:r>
            <a:r>
              <a:rPr lang="en-US" sz="2000" dirty="0" err="1"/>
              <a:t>messageBuffer</a:t>
            </a:r>
            <a:r>
              <a:rPr lang="en-US" sz="2000" dirty="0"/>
              <a:t>);}</a:t>
            </a:r>
          </a:p>
          <a:p>
            <a:r>
              <a:rPr lang="en-US" sz="2000" dirty="0"/>
              <a:t>    void </a:t>
            </a:r>
            <a:r>
              <a:rPr lang="en-US" sz="2000" dirty="0" err="1"/>
              <a:t>setProcessName</a:t>
            </a:r>
            <a:r>
              <a:rPr lang="en-US" sz="2000" dirty="0"/>
              <a:t>(</a:t>
            </a:r>
            <a:r>
              <a:rPr lang="en-US" sz="2000" dirty="0" err="1"/>
              <a:t>std</a:t>
            </a:r>
            <a:r>
              <a:rPr lang="en-US" sz="2000" dirty="0"/>
              <a:t>::string </a:t>
            </a:r>
            <a:r>
              <a:rPr lang="en-US" sz="2000" dirty="0" err="1"/>
              <a:t>newName</a:t>
            </a:r>
            <a:r>
              <a:rPr lang="en-US" sz="2000" dirty="0"/>
              <a:t>){this-&gt;</a:t>
            </a:r>
            <a:r>
              <a:rPr lang="en-US" sz="2000" dirty="0" err="1"/>
              <a:t>processName</a:t>
            </a:r>
            <a:r>
              <a:rPr lang="en-US" sz="2000" dirty="0"/>
              <a:t> = </a:t>
            </a:r>
            <a:r>
              <a:rPr lang="en-US" sz="2000" dirty="0" err="1"/>
              <a:t>newName</a:t>
            </a:r>
            <a:r>
              <a:rPr lang="en-US" sz="2000" dirty="0"/>
              <a:t>;}</a:t>
            </a:r>
          </a:p>
          <a:p>
            <a:r>
              <a:rPr lang="en-US" sz="2000" dirty="0"/>
              <a:t>    </a:t>
            </a:r>
            <a:r>
              <a:rPr lang="en-US" sz="2000" dirty="0" err="1"/>
              <a:t>std</a:t>
            </a:r>
            <a:r>
              <a:rPr lang="en-US" sz="2000" dirty="0"/>
              <a:t>::string </a:t>
            </a:r>
            <a:r>
              <a:rPr lang="en-US" sz="2000" dirty="0" err="1"/>
              <a:t>getProcessName</a:t>
            </a:r>
            <a:r>
              <a:rPr lang="en-US" sz="2000" dirty="0"/>
              <a:t>() { return(</a:t>
            </a:r>
            <a:r>
              <a:rPr lang="en-US" sz="2000" dirty="0" err="1"/>
              <a:t>processName</a:t>
            </a:r>
            <a:r>
              <a:rPr lang="en-US" sz="2000" dirty="0"/>
              <a:t>);}</a:t>
            </a:r>
          </a:p>
          <a:p>
            <a:r>
              <a:rPr lang="en-US" sz="2000" dirty="0"/>
              <a:t>    uint64_t </a:t>
            </a:r>
            <a:r>
              <a:rPr lang="en-US" sz="2000" dirty="0" err="1"/>
              <a:t>getNextTime</a:t>
            </a:r>
            <a:r>
              <a:rPr lang="en-US" sz="2000" dirty="0"/>
              <a:t>() { return(this-&gt;</a:t>
            </a:r>
            <a:r>
              <a:rPr lang="en-US" sz="2000" dirty="0" err="1"/>
              <a:t>nextTaskTime</a:t>
            </a:r>
            <a:r>
              <a:rPr lang="en-US" sz="2000" dirty="0"/>
              <a:t>);}</a:t>
            </a:r>
          </a:p>
          <a:p>
            <a:r>
              <a:rPr lang="en-US" sz="2000" dirty="0"/>
              <a:t>    void </a:t>
            </a:r>
            <a:r>
              <a:rPr lang="en-US" sz="2000" dirty="0" err="1"/>
              <a:t>singleStepNextTask</a:t>
            </a:r>
            <a:r>
              <a:rPr lang="en-US" sz="2000" dirty="0"/>
              <a:t>(uint64_t </a:t>
            </a:r>
            <a:r>
              <a:rPr lang="en-US" sz="2000" dirty="0" err="1"/>
              <a:t>currentNanos</a:t>
            </a:r>
            <a:r>
              <a:rPr lang="en-US" sz="2000" dirty="0"/>
              <a:t>);</a:t>
            </a:r>
          </a:p>
          <a:p>
            <a:r>
              <a:rPr lang="en-US" sz="2000" dirty="0"/>
              <a:t>    bool </a:t>
            </a:r>
            <a:r>
              <a:rPr lang="en-US" sz="2000" dirty="0" err="1"/>
              <a:t>processEnabled</a:t>
            </a:r>
            <a:r>
              <a:rPr lang="en-US" sz="2000" dirty="0"/>
              <a:t>() {return this-&gt;</a:t>
            </a:r>
            <a:r>
              <a:rPr lang="en-US" sz="2000" dirty="0" err="1"/>
              <a:t>processActive</a:t>
            </a:r>
            <a:r>
              <a:rPr lang="en-US" sz="2000" dirty="0"/>
              <a:t>;}</a:t>
            </a:r>
          </a:p>
          <a:p>
            <a:r>
              <a:rPr lang="en-US" sz="2000" dirty="0"/>
              <a:t>    void </a:t>
            </a:r>
            <a:r>
              <a:rPr lang="en-US" sz="2000" dirty="0" err="1"/>
              <a:t>addInterfaceRef</a:t>
            </a:r>
            <a:r>
              <a:rPr lang="en-US" sz="2000" dirty="0"/>
              <a:t>(</a:t>
            </a:r>
            <a:r>
              <a:rPr lang="en-US" sz="2000" dirty="0" err="1"/>
              <a:t>SysInterface</a:t>
            </a:r>
            <a:r>
              <a:rPr lang="en-US" sz="2000" dirty="0"/>
              <a:t> *</a:t>
            </a:r>
            <a:r>
              <a:rPr lang="en-US" sz="2000" dirty="0" err="1"/>
              <a:t>newInt</a:t>
            </a:r>
            <a:r>
              <a:rPr lang="en-US" sz="2000" dirty="0"/>
              <a:t>) {this-&gt;</a:t>
            </a:r>
            <a:r>
              <a:rPr lang="en-US" sz="2000" dirty="0" err="1"/>
              <a:t>intRefs.push_back</a:t>
            </a:r>
            <a:r>
              <a:rPr lang="en-US" sz="2000" dirty="0"/>
              <a:t>(</a:t>
            </a:r>
            <a:r>
              <a:rPr lang="en-US" sz="2000" dirty="0" err="1"/>
              <a:t>newInt</a:t>
            </a:r>
            <a:r>
              <a:rPr lang="en-US" sz="2000" dirty="0"/>
              <a:t>);}</a:t>
            </a:r>
          </a:p>
          <a:p>
            <a:r>
              <a:rPr lang="en-US" sz="2000" dirty="0"/>
              <a:t>void </a:t>
            </a:r>
            <a:r>
              <a:rPr lang="en-US" sz="2000" dirty="0" err="1"/>
              <a:t>changeTaskPeriod</a:t>
            </a:r>
            <a:r>
              <a:rPr lang="en-US" sz="2000" dirty="0"/>
              <a:t>(</a:t>
            </a:r>
            <a:r>
              <a:rPr lang="en-US" sz="2000" dirty="0" err="1"/>
              <a:t>std</a:t>
            </a:r>
            <a:r>
              <a:rPr lang="en-US" sz="2000" dirty="0"/>
              <a:t>::string </a:t>
            </a:r>
            <a:r>
              <a:rPr lang="en-US" sz="2000" dirty="0" err="1"/>
              <a:t>taskName</a:t>
            </a:r>
            <a:r>
              <a:rPr lang="en-US" sz="2000" dirty="0"/>
              <a:t>, uint64_t </a:t>
            </a:r>
            <a:r>
              <a:rPr lang="en-US" sz="2000" dirty="0" err="1"/>
              <a:t>newPeriod</a:t>
            </a:r>
            <a:r>
              <a:rPr lang="en-US" sz="2000" dirty="0"/>
              <a:t>);</a:t>
            </a:r>
          </a:p>
          <a:p>
            <a:r>
              <a:rPr lang="en-US" sz="2000" dirty="0"/>
              <a:t>    void </a:t>
            </a:r>
            <a:r>
              <a:rPr lang="en-US" sz="2000" dirty="0" err="1"/>
              <a:t>setPriority</a:t>
            </a:r>
            <a:r>
              <a:rPr lang="en-US" sz="2000" dirty="0"/>
              <a:t>(int64_t </a:t>
            </a:r>
            <a:r>
              <a:rPr lang="en-US" sz="2000" dirty="0" err="1"/>
              <a:t>newPriority</a:t>
            </a:r>
            <a:r>
              <a:rPr lang="en-US" sz="2000" dirty="0"/>
              <a:t>) {this-&gt;</a:t>
            </a:r>
            <a:r>
              <a:rPr lang="en-US" sz="2000" dirty="0" err="1"/>
              <a:t>processPriority</a:t>
            </a:r>
            <a:r>
              <a:rPr lang="en-US" sz="2000" dirty="0"/>
              <a:t> = </a:t>
            </a:r>
            <a:r>
              <a:rPr lang="en-US" sz="2000" dirty="0" err="1"/>
              <a:t>newPriority</a:t>
            </a:r>
            <a:r>
              <a:rPr lang="en-US" sz="2000" dirty="0"/>
              <a:t>;}</a:t>
            </a:r>
          </a:p>
          <a:p>
            <a:r>
              <a:rPr lang="en-US" sz="2000" dirty="0"/>
              <a:t>    void </a:t>
            </a:r>
            <a:r>
              <a:rPr lang="en-US" sz="2000" dirty="0" err="1"/>
              <a:t>routeInterfaces</a:t>
            </a:r>
            <a:r>
              <a:rPr lang="en-US" sz="2000" dirty="0"/>
              <a:t>();</a:t>
            </a:r>
          </a:p>
          <a:p>
            <a:r>
              <a:rPr lang="en-US" sz="2000" dirty="0"/>
              <a:t>    void </a:t>
            </a:r>
            <a:r>
              <a:rPr lang="en-US" sz="2000" dirty="0" err="1"/>
              <a:t>disableAllTasks</a:t>
            </a:r>
            <a:r>
              <a:rPr lang="en-US" sz="2000" dirty="0"/>
              <a:t>();</a:t>
            </a:r>
          </a:p>
          <a:p>
            <a:r>
              <a:rPr lang="en-US" sz="2000" dirty="0"/>
              <a:t>    void </a:t>
            </a:r>
            <a:r>
              <a:rPr lang="en-US" sz="2000" dirty="0" err="1"/>
              <a:t>enableAllTasks</a:t>
            </a:r>
            <a:r>
              <a:rPr lang="en-US" sz="2000" dirty="0"/>
              <a:t>();</a:t>
            </a:r>
          </a:p>
          <a:p>
            <a:r>
              <a:rPr lang="en-US" sz="2000" dirty="0"/>
              <a:t>    </a:t>
            </a:r>
          </a:p>
          <a:p>
            <a:r>
              <a:rPr lang="en-US" sz="2000" b="1" dirty="0"/>
              <a:t>public:</a:t>
            </a:r>
          </a:p>
          <a:p>
            <a:r>
              <a:rPr lang="en-US" sz="2000" dirty="0"/>
              <a:t>    </a:t>
            </a:r>
            <a:r>
              <a:rPr lang="en-US" sz="2000" dirty="0" err="1"/>
              <a:t>std</a:t>
            </a:r>
            <a:r>
              <a:rPr lang="en-US" sz="2000" dirty="0"/>
              <a:t>::vector&lt;</a:t>
            </a:r>
            <a:r>
              <a:rPr lang="en-US" sz="2000" dirty="0" err="1"/>
              <a:t>SysInterface</a:t>
            </a:r>
            <a:r>
              <a:rPr lang="en-US" sz="2000" dirty="0"/>
              <a:t>*&gt; </a:t>
            </a:r>
            <a:r>
              <a:rPr lang="en-US" sz="2000" dirty="0" err="1"/>
              <a:t>intRefs</a:t>
            </a:r>
            <a:r>
              <a:rPr lang="en-US" sz="2000" dirty="0"/>
              <a:t>;  //!&lt; -- Interface references to move data to process</a:t>
            </a:r>
          </a:p>
          <a:p>
            <a:r>
              <a:rPr lang="en-US" sz="2000" dirty="0"/>
              <a:t>    </a:t>
            </a:r>
            <a:r>
              <a:rPr lang="en-US" sz="2000" dirty="0" err="1"/>
              <a:t>std</a:t>
            </a:r>
            <a:r>
              <a:rPr lang="en-US" sz="2000" dirty="0"/>
              <a:t>::vector&lt;</a:t>
            </a:r>
            <a:r>
              <a:rPr lang="en-US" sz="2000" dirty="0" err="1"/>
              <a:t>ModelScheduleEntry</a:t>
            </a:r>
            <a:r>
              <a:rPr lang="en-US" sz="2000" dirty="0"/>
              <a:t>&gt; </a:t>
            </a:r>
            <a:r>
              <a:rPr lang="en-US" sz="2000" dirty="0" err="1"/>
              <a:t>processTasks</a:t>
            </a:r>
            <a:r>
              <a:rPr lang="en-US" sz="2000" dirty="0"/>
              <a:t>;  //!&lt; -- Array that has pointers to all process tasks</a:t>
            </a:r>
          </a:p>
          <a:p>
            <a:r>
              <a:rPr lang="en-US" sz="2000" dirty="0"/>
              <a:t>    uint64_t </a:t>
            </a:r>
            <a:r>
              <a:rPr lang="en-US" sz="2000" dirty="0" err="1"/>
              <a:t>messageBuffer</a:t>
            </a:r>
            <a:r>
              <a:rPr lang="en-US" sz="2000" dirty="0"/>
              <a:t>;  //!&lt; -- Message buffer for this process</a:t>
            </a:r>
          </a:p>
          <a:p>
            <a:r>
              <a:rPr lang="en-US" sz="2000" dirty="0"/>
              <a:t>    uint64_t </a:t>
            </a:r>
            <a:r>
              <a:rPr lang="en-US" sz="2000" dirty="0" err="1"/>
              <a:t>nextTaskTime</a:t>
            </a:r>
            <a:r>
              <a:rPr lang="en-US" sz="2000" dirty="0"/>
              <a:t>;  //!&lt; [ns] time for the next Task</a:t>
            </a:r>
          </a:p>
          <a:p>
            <a:r>
              <a:rPr lang="en-US" sz="2000" dirty="0"/>
              <a:t>    uint64_t </a:t>
            </a:r>
            <a:r>
              <a:rPr lang="en-US" sz="2000" dirty="0" err="1"/>
              <a:t>prevRouteTime</a:t>
            </a:r>
            <a:r>
              <a:rPr lang="en-US" sz="2000" dirty="0"/>
              <a:t>;  //!&lt; [ns] Time that interfaces were previously routed</a:t>
            </a:r>
          </a:p>
          <a:p>
            <a:r>
              <a:rPr lang="en-US" sz="2000" dirty="0"/>
              <a:t>    </a:t>
            </a:r>
            <a:r>
              <a:rPr lang="en-US" sz="2000" dirty="0" err="1"/>
              <a:t>std</a:t>
            </a:r>
            <a:r>
              <a:rPr lang="en-US" sz="2000" dirty="0"/>
              <a:t>::string </a:t>
            </a:r>
            <a:r>
              <a:rPr lang="en-US" sz="2000" dirty="0" err="1"/>
              <a:t>processName</a:t>
            </a:r>
            <a:r>
              <a:rPr lang="en-US" sz="2000" dirty="0"/>
              <a:t>;  //!&lt; -- Identifier for process</a:t>
            </a:r>
          </a:p>
          <a:p>
            <a:r>
              <a:rPr lang="en-US" sz="2000" b="1" dirty="0"/>
              <a:t>bool </a:t>
            </a:r>
            <a:r>
              <a:rPr lang="en-US" sz="2000" dirty="0" err="1"/>
              <a:t>processActive</a:t>
            </a:r>
            <a:r>
              <a:rPr lang="en-US" sz="2000" dirty="0"/>
              <a:t>;  //!&lt; -- Flag indicating whether the Process is active</a:t>
            </a:r>
          </a:p>
          <a:p>
            <a:r>
              <a:rPr lang="en-US" sz="2000" dirty="0"/>
              <a:t>    int64_t </a:t>
            </a:r>
            <a:r>
              <a:rPr lang="en-US" sz="2000" dirty="0" err="1"/>
              <a:t>processPriority</a:t>
            </a:r>
            <a:r>
              <a:rPr lang="en-US" sz="2000" dirty="0"/>
              <a:t>;  //!&lt; [-] Priority level for process (higher first)</a:t>
            </a:r>
          </a:p>
        </p:txBody>
      </p:sp>
    </p:spTree>
    <p:extLst>
      <p:ext uri="{BB962C8B-B14F-4D97-AF65-F5344CB8AC3E}">
        <p14:creationId xmlns:p14="http://schemas.microsoft.com/office/powerpoint/2010/main" val="81710132"/>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EFCDC-E216-A84F-846E-0C63BA8D2674}"/>
              </a:ext>
            </a:extLst>
          </p:cNvPr>
          <p:cNvSpPr>
            <a:spLocks noGrp="1"/>
          </p:cNvSpPr>
          <p:nvPr>
            <p:ph type="title"/>
          </p:nvPr>
        </p:nvSpPr>
        <p:spPr/>
        <p:txBody>
          <a:bodyPr/>
          <a:lstStyle/>
          <a:p>
            <a:r>
              <a:rPr lang="en-US" dirty="0"/>
              <a:t>What is a </a:t>
            </a:r>
            <a:r>
              <a:rPr lang="en-US" dirty="0" err="1"/>
              <a:t>SysProcess</a:t>
            </a:r>
            <a:r>
              <a:rPr lang="en-US" dirty="0"/>
              <a:t>()?</a:t>
            </a:r>
          </a:p>
        </p:txBody>
      </p:sp>
      <p:sp>
        <p:nvSpPr>
          <p:cNvPr id="11" name="TextBox 10">
            <a:extLst>
              <a:ext uri="{FF2B5EF4-FFF2-40B4-BE49-F238E27FC236}">
                <a16:creationId xmlns:a16="http://schemas.microsoft.com/office/drawing/2014/main" id="{BC596EEA-841A-FC41-AF7E-502417FBB8D7}"/>
              </a:ext>
            </a:extLst>
          </p:cNvPr>
          <p:cNvSpPr txBox="1"/>
          <p:nvPr/>
        </p:nvSpPr>
        <p:spPr>
          <a:xfrm>
            <a:off x="16194018" y="10956124"/>
            <a:ext cx="7524750" cy="116954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822960" rtl="0" fontAlgn="auto" latinLnBrk="0" hangingPunct="0">
              <a:lnSpc>
                <a:spcPct val="100000"/>
              </a:lnSpc>
              <a:spcBef>
                <a:spcPts val="0"/>
              </a:spcBef>
              <a:spcAft>
                <a:spcPts val="0"/>
              </a:spcAft>
              <a:buClrTx/>
              <a:buSzTx/>
              <a:buFontTx/>
              <a:buNone/>
              <a:tabLst/>
            </a:pPr>
            <a:r>
              <a:rPr kumimoji="0" lang="en-US" sz="3200" b="0" i="0" u="none" strike="noStrike" cap="none" spc="0" normalizeH="0" baseline="0" dirty="0">
                <a:ln>
                  <a:noFill/>
                </a:ln>
                <a:solidFill>
                  <a:srgbClr val="515151"/>
                </a:solidFill>
                <a:effectLst/>
                <a:uFillTx/>
                <a:latin typeface="Helvetica Neue Light"/>
                <a:ea typeface="Helvetica Neue Light"/>
                <a:cs typeface="Helvetica Neue Light"/>
                <a:sym typeface="Helvetica Neue Light"/>
              </a:rPr>
              <a:t>The time the next </a:t>
            </a:r>
            <a:r>
              <a:rPr kumimoji="0" lang="en-US" sz="3200" b="0" i="0" u="none" strike="noStrike" cap="none" spc="0" normalizeH="0" baseline="0" dirty="0" err="1">
                <a:ln>
                  <a:noFill/>
                </a:ln>
                <a:solidFill>
                  <a:srgbClr val="515151"/>
                </a:solidFill>
                <a:effectLst/>
                <a:uFillTx/>
                <a:latin typeface="Helvetica Neue Light"/>
                <a:ea typeface="Helvetica Neue Light"/>
                <a:cs typeface="Helvetica Neue Light"/>
                <a:sym typeface="Helvetica Neue Light"/>
              </a:rPr>
              <a:t>SysModelTask</a:t>
            </a:r>
            <a:r>
              <a:rPr kumimoji="0" lang="en-US" sz="3200" b="0" i="0" u="none" strike="noStrike" cap="none" spc="0" normalizeH="0" baseline="0" dirty="0">
                <a:ln>
                  <a:noFill/>
                </a:ln>
                <a:solidFill>
                  <a:srgbClr val="515151"/>
                </a:solidFill>
                <a:effectLst/>
                <a:uFillTx/>
                <a:latin typeface="Helvetica Neue Light"/>
                <a:ea typeface="Helvetica Neue Light"/>
                <a:cs typeface="Helvetica Neue Light"/>
                <a:sym typeface="Helvetica Neue Light"/>
              </a:rPr>
              <a:t>() is scheduled for in this process.</a:t>
            </a:r>
          </a:p>
        </p:txBody>
      </p:sp>
      <p:sp>
        <p:nvSpPr>
          <p:cNvPr id="5" name="Rectangle 4">
            <a:extLst>
              <a:ext uri="{FF2B5EF4-FFF2-40B4-BE49-F238E27FC236}">
                <a16:creationId xmlns:a16="http://schemas.microsoft.com/office/drawing/2014/main" id="{783EC94F-65DC-FB46-A97B-9E0128D26C57}"/>
              </a:ext>
            </a:extLst>
          </p:cNvPr>
          <p:cNvSpPr>
            <a:spLocks/>
          </p:cNvSpPr>
          <p:nvPr/>
        </p:nvSpPr>
        <p:spPr>
          <a:xfrm>
            <a:off x="1133344" y="10069975"/>
            <a:ext cx="14275634" cy="2941848"/>
          </a:xfrm>
          <a:prstGeom prst="rect">
            <a:avLst/>
          </a:prstGeom>
          <a:noFill/>
          <a:ln w="76200">
            <a:solidFill>
              <a:schemeClr val="tx1"/>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68580" tIns="68580" rIns="68580" bIns="68580" numCol="1" spcCol="38100" rtlCol="0" anchor="ctr">
            <a:spAutoFit/>
          </a:bodyPr>
          <a:lstStyle/>
          <a:p>
            <a:pPr marL="0" marR="0" indent="0" algn="ctr" defTabSz="822960" rtl="0" fontAlgn="auto" latinLnBrk="0" hangingPunct="0">
              <a:lnSpc>
                <a:spcPct val="100000"/>
              </a:lnSpc>
              <a:spcBef>
                <a:spcPts val="0"/>
              </a:spcBef>
              <a:spcAft>
                <a:spcPts val="0"/>
              </a:spcAft>
              <a:buClrTx/>
              <a:buSzTx/>
              <a:buFontTx/>
              <a:buNone/>
              <a:tabLst/>
            </a:pPr>
            <a:endParaRPr kumimoji="0" lang="en-US" sz="5000" b="0" i="0" u="none" strike="noStrike" cap="none" spc="0" normalizeH="0" baseline="0">
              <a:ln>
                <a:noFill/>
              </a:ln>
              <a:solidFill>
                <a:srgbClr val="000000"/>
              </a:solidFill>
              <a:effectLst/>
              <a:uFillTx/>
              <a:latin typeface="Helvetica Neue Light"/>
              <a:ea typeface="Helvetica Neue Light"/>
              <a:cs typeface="Helvetica Neue Light"/>
              <a:sym typeface="Helvetica Neue Light"/>
            </a:endParaRPr>
          </a:p>
        </p:txBody>
      </p:sp>
      <p:cxnSp>
        <p:nvCxnSpPr>
          <p:cNvPr id="6" name="Straight Arrow Connector 5">
            <a:extLst>
              <a:ext uri="{FF2B5EF4-FFF2-40B4-BE49-F238E27FC236}">
                <a16:creationId xmlns:a16="http://schemas.microsoft.com/office/drawing/2014/main" id="{9810BD4D-AA54-F544-8BA3-3B25B1E51B5F}"/>
              </a:ext>
            </a:extLst>
          </p:cNvPr>
          <p:cNvCxnSpPr>
            <a:cxnSpLocks/>
          </p:cNvCxnSpPr>
          <p:nvPr/>
        </p:nvCxnSpPr>
        <p:spPr>
          <a:xfrm flipH="1">
            <a:off x="8038408" y="11546822"/>
            <a:ext cx="7923081" cy="0"/>
          </a:xfrm>
          <a:prstGeom prst="straightConnector1">
            <a:avLst/>
          </a:prstGeom>
          <a:noFill/>
          <a:ln w="762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8" name="Rectangle 7">
            <a:extLst>
              <a:ext uri="{FF2B5EF4-FFF2-40B4-BE49-F238E27FC236}">
                <a16:creationId xmlns:a16="http://schemas.microsoft.com/office/drawing/2014/main" id="{C18F15B9-6CBE-3245-A31B-1F2870F30587}"/>
              </a:ext>
            </a:extLst>
          </p:cNvPr>
          <p:cNvSpPr/>
          <p:nvPr/>
        </p:nvSpPr>
        <p:spPr>
          <a:xfrm>
            <a:off x="1130270" y="2082783"/>
            <a:ext cx="14278708" cy="10910679"/>
          </a:xfrm>
          <a:prstGeom prst="rect">
            <a:avLst/>
          </a:prstGeom>
          <a:solidFill>
            <a:srgbClr val="C9B37C">
              <a:alpha val="50000"/>
            </a:srgbClr>
          </a:solidFill>
          <a:ln w="12700"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8580" tIns="68580" rIns="68580" bIns="68580" numCol="1" spcCol="38100" rtlCol="0" anchor="ctr">
            <a:spAutoFit/>
          </a:bodyPr>
          <a:lstStyle/>
          <a:p>
            <a:r>
              <a:rPr lang="en-US" sz="2000" b="1" dirty="0"/>
              <a:t>public:</a:t>
            </a:r>
          </a:p>
          <a:p>
            <a:r>
              <a:rPr lang="en-US" sz="2000" dirty="0"/>
              <a:t>    </a:t>
            </a:r>
            <a:r>
              <a:rPr lang="en-US" sz="2000" dirty="0" err="1"/>
              <a:t>SysProcess</a:t>
            </a:r>
            <a:r>
              <a:rPr lang="en-US" sz="2000" dirty="0"/>
              <a:t>();</a:t>
            </a:r>
          </a:p>
          <a:p>
            <a:r>
              <a:rPr lang="en-US" sz="2000" dirty="0"/>
              <a:t>    </a:t>
            </a:r>
            <a:r>
              <a:rPr lang="en-US" sz="2000" dirty="0" err="1"/>
              <a:t>SysProcess</a:t>
            </a:r>
            <a:r>
              <a:rPr lang="en-US" sz="2000" dirty="0"/>
              <a:t>(</a:t>
            </a:r>
            <a:r>
              <a:rPr lang="en-US" sz="2000" dirty="0" err="1"/>
              <a:t>std</a:t>
            </a:r>
            <a:r>
              <a:rPr lang="en-US" sz="2000" dirty="0"/>
              <a:t>::string </a:t>
            </a:r>
            <a:r>
              <a:rPr lang="en-US" sz="2000" dirty="0" err="1"/>
              <a:t>messageContainer</a:t>
            </a:r>
            <a:r>
              <a:rPr lang="en-US" sz="2000" dirty="0"/>
              <a:t>);</a:t>
            </a:r>
          </a:p>
          <a:p>
            <a:r>
              <a:rPr lang="en-US" sz="2000" dirty="0"/>
              <a:t>    ~</a:t>
            </a:r>
            <a:r>
              <a:rPr lang="en-US" sz="2000" dirty="0" err="1"/>
              <a:t>SysProcess</a:t>
            </a:r>
            <a:r>
              <a:rPr lang="en-US" sz="2000" dirty="0"/>
              <a:t>();</a:t>
            </a:r>
          </a:p>
          <a:p>
            <a:r>
              <a:rPr lang="en-US" sz="2000" dirty="0"/>
              <a:t>    void </a:t>
            </a:r>
            <a:r>
              <a:rPr lang="en-US" sz="2000" dirty="0" err="1"/>
              <a:t>addNewTask</a:t>
            </a:r>
            <a:r>
              <a:rPr lang="en-US" sz="2000" dirty="0"/>
              <a:t>(</a:t>
            </a:r>
            <a:r>
              <a:rPr lang="en-US" sz="2000" dirty="0" err="1"/>
              <a:t>SysModelTask</a:t>
            </a:r>
            <a:r>
              <a:rPr lang="en-US" sz="2000" dirty="0"/>
              <a:t> *</a:t>
            </a:r>
            <a:r>
              <a:rPr lang="en-US" sz="2000" dirty="0" err="1"/>
              <a:t>newTask</a:t>
            </a:r>
            <a:r>
              <a:rPr lang="en-US" sz="2000" dirty="0"/>
              <a:t>, int32_t </a:t>
            </a:r>
            <a:r>
              <a:rPr lang="en-US" sz="2000" dirty="0" err="1"/>
              <a:t>taskPriority</a:t>
            </a:r>
            <a:r>
              <a:rPr lang="en-US" sz="2000" dirty="0"/>
              <a:t> = -1);</a:t>
            </a:r>
          </a:p>
          <a:p>
            <a:r>
              <a:rPr lang="en-US" sz="2000" dirty="0"/>
              <a:t>    void </a:t>
            </a:r>
            <a:r>
              <a:rPr lang="en-US" sz="2000" dirty="0" err="1"/>
              <a:t>selfInitProcess</a:t>
            </a:r>
            <a:r>
              <a:rPr lang="en-US" sz="2000" dirty="0"/>
              <a:t>();</a:t>
            </a:r>
          </a:p>
          <a:p>
            <a:r>
              <a:rPr lang="en-US" sz="2000" dirty="0"/>
              <a:t>    void </a:t>
            </a:r>
            <a:r>
              <a:rPr lang="en-US" sz="2000" dirty="0" err="1"/>
              <a:t>crossInitProcess</a:t>
            </a:r>
            <a:r>
              <a:rPr lang="en-US" sz="2000" dirty="0"/>
              <a:t>();</a:t>
            </a:r>
          </a:p>
          <a:p>
            <a:r>
              <a:rPr lang="en-US" sz="2000" dirty="0"/>
              <a:t>    void </a:t>
            </a:r>
            <a:r>
              <a:rPr lang="en-US" sz="2000" dirty="0" err="1"/>
              <a:t>resetProcess</a:t>
            </a:r>
            <a:r>
              <a:rPr lang="en-US" sz="2000" dirty="0"/>
              <a:t>(uint64_t </a:t>
            </a:r>
            <a:r>
              <a:rPr lang="en-US" sz="2000" dirty="0" err="1"/>
              <a:t>currentTime</a:t>
            </a:r>
            <a:r>
              <a:rPr lang="en-US" sz="2000" dirty="0"/>
              <a:t>);</a:t>
            </a:r>
          </a:p>
          <a:p>
            <a:r>
              <a:rPr lang="en-US" sz="2000" dirty="0"/>
              <a:t>    void </a:t>
            </a:r>
            <a:r>
              <a:rPr lang="en-US" sz="2000" dirty="0" err="1"/>
              <a:t>reInitProcess</a:t>
            </a:r>
            <a:r>
              <a:rPr lang="en-US" sz="2000" dirty="0"/>
              <a:t>();</a:t>
            </a:r>
          </a:p>
          <a:p>
            <a:r>
              <a:rPr lang="en-US" sz="2000" dirty="0"/>
              <a:t>    void </a:t>
            </a:r>
            <a:r>
              <a:rPr lang="en-US" sz="2000" dirty="0" err="1"/>
              <a:t>enableProcess</a:t>
            </a:r>
            <a:r>
              <a:rPr lang="en-US" sz="2000" dirty="0"/>
              <a:t>() {this-&gt;</a:t>
            </a:r>
            <a:r>
              <a:rPr lang="en-US" sz="2000" dirty="0" err="1"/>
              <a:t>processActive</a:t>
            </a:r>
            <a:r>
              <a:rPr lang="en-US" sz="2000" dirty="0"/>
              <a:t> = true;}</a:t>
            </a:r>
          </a:p>
          <a:p>
            <a:r>
              <a:rPr lang="en-US" sz="2000" dirty="0"/>
              <a:t>    void </a:t>
            </a:r>
            <a:r>
              <a:rPr lang="en-US" sz="2000" dirty="0" err="1"/>
              <a:t>disableProcess</a:t>
            </a:r>
            <a:r>
              <a:rPr lang="en-US" sz="2000" dirty="0"/>
              <a:t>() {this-&gt;</a:t>
            </a:r>
            <a:r>
              <a:rPr lang="en-US" sz="2000" dirty="0" err="1"/>
              <a:t>processActive</a:t>
            </a:r>
            <a:r>
              <a:rPr lang="en-US" sz="2000" dirty="0"/>
              <a:t> = false;}</a:t>
            </a:r>
          </a:p>
          <a:p>
            <a:r>
              <a:rPr lang="en-US" sz="2000" dirty="0"/>
              <a:t>    void </a:t>
            </a:r>
            <a:r>
              <a:rPr lang="en-US" sz="2000" dirty="0" err="1"/>
              <a:t>scheduleTask</a:t>
            </a:r>
            <a:r>
              <a:rPr lang="en-US" sz="2000" dirty="0"/>
              <a:t>(</a:t>
            </a:r>
            <a:r>
              <a:rPr lang="en-US" sz="2000" dirty="0" err="1"/>
              <a:t>ModelScheduleEntry</a:t>
            </a:r>
            <a:r>
              <a:rPr lang="en-US" sz="2000" dirty="0"/>
              <a:t> &amp; </a:t>
            </a:r>
            <a:r>
              <a:rPr lang="en-US" sz="2000" dirty="0" err="1"/>
              <a:t>taskCall</a:t>
            </a:r>
            <a:r>
              <a:rPr lang="en-US" sz="2000" dirty="0"/>
              <a:t>);</a:t>
            </a:r>
          </a:p>
          <a:p>
            <a:r>
              <a:rPr lang="en-US" sz="2000" dirty="0"/>
              <a:t>    void </a:t>
            </a:r>
            <a:r>
              <a:rPr lang="en-US" sz="2000" dirty="0" err="1"/>
              <a:t>selectProcess</a:t>
            </a:r>
            <a:r>
              <a:rPr lang="en-US" sz="2000" dirty="0"/>
              <a:t>()</a:t>
            </a:r>
          </a:p>
          <a:p>
            <a:r>
              <a:rPr lang="en-US" sz="2000" dirty="0"/>
              <a:t>    {</a:t>
            </a:r>
            <a:r>
              <a:rPr lang="en-US" sz="2000" dirty="0" err="1"/>
              <a:t>SystemMessaging</a:t>
            </a:r>
            <a:r>
              <a:rPr lang="en-US" sz="2000" dirty="0"/>
              <a:t>::</a:t>
            </a:r>
            <a:r>
              <a:rPr lang="en-US" sz="2000" dirty="0" err="1"/>
              <a:t>GetInstance</a:t>
            </a:r>
            <a:r>
              <a:rPr lang="en-US" sz="2000" dirty="0"/>
              <a:t>()-&gt;</a:t>
            </a:r>
            <a:r>
              <a:rPr lang="en-US" sz="2000" dirty="0" err="1"/>
              <a:t>selectMessageBuffer</a:t>
            </a:r>
            <a:r>
              <a:rPr lang="en-US" sz="2000" dirty="0"/>
              <a:t>(this-&gt;</a:t>
            </a:r>
            <a:r>
              <a:rPr lang="en-US" sz="2000" dirty="0" err="1"/>
              <a:t>messageBuffer</a:t>
            </a:r>
            <a:r>
              <a:rPr lang="en-US" sz="2000" dirty="0"/>
              <a:t>);}</a:t>
            </a:r>
          </a:p>
          <a:p>
            <a:r>
              <a:rPr lang="en-US" sz="2000" dirty="0"/>
              <a:t>    void </a:t>
            </a:r>
            <a:r>
              <a:rPr lang="en-US" sz="2000" dirty="0" err="1"/>
              <a:t>setProcessName</a:t>
            </a:r>
            <a:r>
              <a:rPr lang="en-US" sz="2000" dirty="0"/>
              <a:t>(</a:t>
            </a:r>
            <a:r>
              <a:rPr lang="en-US" sz="2000" dirty="0" err="1"/>
              <a:t>std</a:t>
            </a:r>
            <a:r>
              <a:rPr lang="en-US" sz="2000" dirty="0"/>
              <a:t>::string </a:t>
            </a:r>
            <a:r>
              <a:rPr lang="en-US" sz="2000" dirty="0" err="1"/>
              <a:t>newName</a:t>
            </a:r>
            <a:r>
              <a:rPr lang="en-US" sz="2000" dirty="0"/>
              <a:t>){this-&gt;</a:t>
            </a:r>
            <a:r>
              <a:rPr lang="en-US" sz="2000" dirty="0" err="1"/>
              <a:t>processName</a:t>
            </a:r>
            <a:r>
              <a:rPr lang="en-US" sz="2000" dirty="0"/>
              <a:t> = </a:t>
            </a:r>
            <a:r>
              <a:rPr lang="en-US" sz="2000" dirty="0" err="1"/>
              <a:t>newName</a:t>
            </a:r>
            <a:r>
              <a:rPr lang="en-US" sz="2000" dirty="0"/>
              <a:t>;}</a:t>
            </a:r>
          </a:p>
          <a:p>
            <a:r>
              <a:rPr lang="en-US" sz="2000" dirty="0"/>
              <a:t>    </a:t>
            </a:r>
            <a:r>
              <a:rPr lang="en-US" sz="2000" dirty="0" err="1"/>
              <a:t>std</a:t>
            </a:r>
            <a:r>
              <a:rPr lang="en-US" sz="2000" dirty="0"/>
              <a:t>::string </a:t>
            </a:r>
            <a:r>
              <a:rPr lang="en-US" sz="2000" dirty="0" err="1"/>
              <a:t>getProcessName</a:t>
            </a:r>
            <a:r>
              <a:rPr lang="en-US" sz="2000" dirty="0"/>
              <a:t>() { return(</a:t>
            </a:r>
            <a:r>
              <a:rPr lang="en-US" sz="2000" dirty="0" err="1"/>
              <a:t>processName</a:t>
            </a:r>
            <a:r>
              <a:rPr lang="en-US" sz="2000" dirty="0"/>
              <a:t>);}</a:t>
            </a:r>
          </a:p>
          <a:p>
            <a:r>
              <a:rPr lang="en-US" sz="2000" dirty="0"/>
              <a:t>    uint64_t </a:t>
            </a:r>
            <a:r>
              <a:rPr lang="en-US" sz="2000" dirty="0" err="1"/>
              <a:t>getNextTime</a:t>
            </a:r>
            <a:r>
              <a:rPr lang="en-US" sz="2000" dirty="0"/>
              <a:t>() { return(this-&gt;</a:t>
            </a:r>
            <a:r>
              <a:rPr lang="en-US" sz="2000" dirty="0" err="1"/>
              <a:t>nextTaskTime</a:t>
            </a:r>
            <a:r>
              <a:rPr lang="en-US" sz="2000" dirty="0"/>
              <a:t>);}</a:t>
            </a:r>
          </a:p>
          <a:p>
            <a:r>
              <a:rPr lang="en-US" sz="2000" dirty="0"/>
              <a:t>    void </a:t>
            </a:r>
            <a:r>
              <a:rPr lang="en-US" sz="2000" dirty="0" err="1"/>
              <a:t>singleStepNextTask</a:t>
            </a:r>
            <a:r>
              <a:rPr lang="en-US" sz="2000" dirty="0"/>
              <a:t>(uint64_t </a:t>
            </a:r>
            <a:r>
              <a:rPr lang="en-US" sz="2000" dirty="0" err="1"/>
              <a:t>currentNanos</a:t>
            </a:r>
            <a:r>
              <a:rPr lang="en-US" sz="2000" dirty="0"/>
              <a:t>);</a:t>
            </a:r>
          </a:p>
          <a:p>
            <a:r>
              <a:rPr lang="en-US" sz="2000" dirty="0"/>
              <a:t>    bool </a:t>
            </a:r>
            <a:r>
              <a:rPr lang="en-US" sz="2000" dirty="0" err="1"/>
              <a:t>processEnabled</a:t>
            </a:r>
            <a:r>
              <a:rPr lang="en-US" sz="2000" dirty="0"/>
              <a:t>() {return this-&gt;</a:t>
            </a:r>
            <a:r>
              <a:rPr lang="en-US" sz="2000" dirty="0" err="1"/>
              <a:t>processActive</a:t>
            </a:r>
            <a:r>
              <a:rPr lang="en-US" sz="2000" dirty="0"/>
              <a:t>;}</a:t>
            </a:r>
          </a:p>
          <a:p>
            <a:r>
              <a:rPr lang="en-US" sz="2000" dirty="0"/>
              <a:t>    void </a:t>
            </a:r>
            <a:r>
              <a:rPr lang="en-US" sz="2000" dirty="0" err="1"/>
              <a:t>addInterfaceRef</a:t>
            </a:r>
            <a:r>
              <a:rPr lang="en-US" sz="2000" dirty="0"/>
              <a:t>(</a:t>
            </a:r>
            <a:r>
              <a:rPr lang="en-US" sz="2000" dirty="0" err="1"/>
              <a:t>SysInterface</a:t>
            </a:r>
            <a:r>
              <a:rPr lang="en-US" sz="2000" dirty="0"/>
              <a:t> *</a:t>
            </a:r>
            <a:r>
              <a:rPr lang="en-US" sz="2000" dirty="0" err="1"/>
              <a:t>newInt</a:t>
            </a:r>
            <a:r>
              <a:rPr lang="en-US" sz="2000" dirty="0"/>
              <a:t>) {this-&gt;</a:t>
            </a:r>
            <a:r>
              <a:rPr lang="en-US" sz="2000" dirty="0" err="1"/>
              <a:t>intRefs.push_back</a:t>
            </a:r>
            <a:r>
              <a:rPr lang="en-US" sz="2000" dirty="0"/>
              <a:t>(</a:t>
            </a:r>
            <a:r>
              <a:rPr lang="en-US" sz="2000" dirty="0" err="1"/>
              <a:t>newInt</a:t>
            </a:r>
            <a:r>
              <a:rPr lang="en-US" sz="2000" dirty="0"/>
              <a:t>);}</a:t>
            </a:r>
          </a:p>
          <a:p>
            <a:r>
              <a:rPr lang="en-US" sz="2000" dirty="0"/>
              <a:t>void </a:t>
            </a:r>
            <a:r>
              <a:rPr lang="en-US" sz="2000" dirty="0" err="1"/>
              <a:t>changeTaskPeriod</a:t>
            </a:r>
            <a:r>
              <a:rPr lang="en-US" sz="2000" dirty="0"/>
              <a:t>(</a:t>
            </a:r>
            <a:r>
              <a:rPr lang="en-US" sz="2000" dirty="0" err="1"/>
              <a:t>std</a:t>
            </a:r>
            <a:r>
              <a:rPr lang="en-US" sz="2000" dirty="0"/>
              <a:t>::string </a:t>
            </a:r>
            <a:r>
              <a:rPr lang="en-US" sz="2000" dirty="0" err="1"/>
              <a:t>taskName</a:t>
            </a:r>
            <a:r>
              <a:rPr lang="en-US" sz="2000" dirty="0"/>
              <a:t>, uint64_t </a:t>
            </a:r>
            <a:r>
              <a:rPr lang="en-US" sz="2000" dirty="0" err="1"/>
              <a:t>newPeriod</a:t>
            </a:r>
            <a:r>
              <a:rPr lang="en-US" sz="2000" dirty="0"/>
              <a:t>);</a:t>
            </a:r>
          </a:p>
          <a:p>
            <a:r>
              <a:rPr lang="en-US" sz="2000" dirty="0"/>
              <a:t>    void </a:t>
            </a:r>
            <a:r>
              <a:rPr lang="en-US" sz="2000" dirty="0" err="1"/>
              <a:t>setPriority</a:t>
            </a:r>
            <a:r>
              <a:rPr lang="en-US" sz="2000" dirty="0"/>
              <a:t>(int64_t </a:t>
            </a:r>
            <a:r>
              <a:rPr lang="en-US" sz="2000" dirty="0" err="1"/>
              <a:t>newPriority</a:t>
            </a:r>
            <a:r>
              <a:rPr lang="en-US" sz="2000" dirty="0"/>
              <a:t>) {this-&gt;</a:t>
            </a:r>
            <a:r>
              <a:rPr lang="en-US" sz="2000" dirty="0" err="1"/>
              <a:t>processPriority</a:t>
            </a:r>
            <a:r>
              <a:rPr lang="en-US" sz="2000" dirty="0"/>
              <a:t> = </a:t>
            </a:r>
            <a:r>
              <a:rPr lang="en-US" sz="2000" dirty="0" err="1"/>
              <a:t>newPriority</a:t>
            </a:r>
            <a:r>
              <a:rPr lang="en-US" sz="2000" dirty="0"/>
              <a:t>;}</a:t>
            </a:r>
          </a:p>
          <a:p>
            <a:r>
              <a:rPr lang="en-US" sz="2000" dirty="0"/>
              <a:t>    void </a:t>
            </a:r>
            <a:r>
              <a:rPr lang="en-US" sz="2000" dirty="0" err="1"/>
              <a:t>routeInterfaces</a:t>
            </a:r>
            <a:r>
              <a:rPr lang="en-US" sz="2000" dirty="0"/>
              <a:t>();</a:t>
            </a:r>
          </a:p>
          <a:p>
            <a:r>
              <a:rPr lang="en-US" sz="2000" dirty="0"/>
              <a:t>    void </a:t>
            </a:r>
            <a:r>
              <a:rPr lang="en-US" sz="2000" dirty="0" err="1"/>
              <a:t>disableAllTasks</a:t>
            </a:r>
            <a:r>
              <a:rPr lang="en-US" sz="2000" dirty="0"/>
              <a:t>();</a:t>
            </a:r>
          </a:p>
          <a:p>
            <a:r>
              <a:rPr lang="en-US" sz="2000" dirty="0"/>
              <a:t>    void </a:t>
            </a:r>
            <a:r>
              <a:rPr lang="en-US" sz="2000" dirty="0" err="1"/>
              <a:t>enableAllTasks</a:t>
            </a:r>
            <a:r>
              <a:rPr lang="en-US" sz="2000" dirty="0"/>
              <a:t>();</a:t>
            </a:r>
          </a:p>
          <a:p>
            <a:r>
              <a:rPr lang="en-US" sz="2000" dirty="0"/>
              <a:t>    </a:t>
            </a:r>
          </a:p>
          <a:p>
            <a:r>
              <a:rPr lang="en-US" sz="2000" b="1" dirty="0"/>
              <a:t>public:</a:t>
            </a:r>
          </a:p>
          <a:p>
            <a:r>
              <a:rPr lang="en-US" sz="2000" dirty="0"/>
              <a:t>    </a:t>
            </a:r>
            <a:r>
              <a:rPr lang="en-US" sz="2000" dirty="0" err="1"/>
              <a:t>std</a:t>
            </a:r>
            <a:r>
              <a:rPr lang="en-US" sz="2000" dirty="0"/>
              <a:t>::vector&lt;</a:t>
            </a:r>
            <a:r>
              <a:rPr lang="en-US" sz="2000" dirty="0" err="1"/>
              <a:t>SysInterface</a:t>
            </a:r>
            <a:r>
              <a:rPr lang="en-US" sz="2000" dirty="0"/>
              <a:t>*&gt; </a:t>
            </a:r>
            <a:r>
              <a:rPr lang="en-US" sz="2000" dirty="0" err="1"/>
              <a:t>intRefs</a:t>
            </a:r>
            <a:r>
              <a:rPr lang="en-US" sz="2000" dirty="0"/>
              <a:t>;  //!&lt; -- Interface references to move data to process</a:t>
            </a:r>
          </a:p>
          <a:p>
            <a:r>
              <a:rPr lang="en-US" sz="2000" dirty="0"/>
              <a:t>    </a:t>
            </a:r>
            <a:r>
              <a:rPr lang="en-US" sz="2000" dirty="0" err="1"/>
              <a:t>std</a:t>
            </a:r>
            <a:r>
              <a:rPr lang="en-US" sz="2000" dirty="0"/>
              <a:t>::vector&lt;</a:t>
            </a:r>
            <a:r>
              <a:rPr lang="en-US" sz="2000" dirty="0" err="1"/>
              <a:t>ModelScheduleEntry</a:t>
            </a:r>
            <a:r>
              <a:rPr lang="en-US" sz="2000" dirty="0"/>
              <a:t>&gt; </a:t>
            </a:r>
            <a:r>
              <a:rPr lang="en-US" sz="2000" dirty="0" err="1"/>
              <a:t>processTasks</a:t>
            </a:r>
            <a:r>
              <a:rPr lang="en-US" sz="2000" dirty="0"/>
              <a:t>;  //!&lt; -- Array that has pointers to all process tasks</a:t>
            </a:r>
          </a:p>
          <a:p>
            <a:r>
              <a:rPr lang="en-US" sz="2000" dirty="0"/>
              <a:t>    uint64_t </a:t>
            </a:r>
            <a:r>
              <a:rPr lang="en-US" sz="2000" dirty="0" err="1"/>
              <a:t>messageBuffer</a:t>
            </a:r>
            <a:r>
              <a:rPr lang="en-US" sz="2000" dirty="0"/>
              <a:t>;  //!&lt; -- Message buffer for this process</a:t>
            </a:r>
          </a:p>
          <a:p>
            <a:r>
              <a:rPr lang="en-US" sz="2000" dirty="0"/>
              <a:t>    uint64_t </a:t>
            </a:r>
            <a:r>
              <a:rPr lang="en-US" sz="2000" dirty="0" err="1"/>
              <a:t>nextTaskTime</a:t>
            </a:r>
            <a:r>
              <a:rPr lang="en-US" sz="2000" dirty="0"/>
              <a:t>;  //!&lt; [ns] time for the next Task</a:t>
            </a:r>
          </a:p>
          <a:p>
            <a:r>
              <a:rPr lang="en-US" sz="2000" dirty="0"/>
              <a:t>    uint64_t </a:t>
            </a:r>
            <a:r>
              <a:rPr lang="en-US" sz="2000" dirty="0" err="1"/>
              <a:t>prevRouteTime</a:t>
            </a:r>
            <a:r>
              <a:rPr lang="en-US" sz="2000" dirty="0"/>
              <a:t>;  //!&lt; [ns] Time that interfaces were previously routed</a:t>
            </a:r>
          </a:p>
          <a:p>
            <a:r>
              <a:rPr lang="en-US" sz="2000" dirty="0"/>
              <a:t>    </a:t>
            </a:r>
            <a:r>
              <a:rPr lang="en-US" sz="2000" dirty="0" err="1"/>
              <a:t>std</a:t>
            </a:r>
            <a:r>
              <a:rPr lang="en-US" sz="2000" dirty="0"/>
              <a:t>::string </a:t>
            </a:r>
            <a:r>
              <a:rPr lang="en-US" sz="2000" dirty="0" err="1"/>
              <a:t>processName</a:t>
            </a:r>
            <a:r>
              <a:rPr lang="en-US" sz="2000" dirty="0"/>
              <a:t>;  //!&lt; -- Identifier for process</a:t>
            </a:r>
          </a:p>
          <a:p>
            <a:r>
              <a:rPr lang="en-US" sz="2000" b="1" dirty="0"/>
              <a:t>bool </a:t>
            </a:r>
            <a:r>
              <a:rPr lang="en-US" sz="2000" dirty="0" err="1"/>
              <a:t>processActive</a:t>
            </a:r>
            <a:r>
              <a:rPr lang="en-US" sz="2000" dirty="0"/>
              <a:t>;  //!&lt; -- Flag indicating whether the Process is active</a:t>
            </a:r>
          </a:p>
          <a:p>
            <a:r>
              <a:rPr lang="en-US" sz="2000" dirty="0"/>
              <a:t>    int64_t </a:t>
            </a:r>
            <a:r>
              <a:rPr lang="en-US" sz="2000" dirty="0" err="1"/>
              <a:t>processPriority</a:t>
            </a:r>
            <a:r>
              <a:rPr lang="en-US" sz="2000" dirty="0"/>
              <a:t>;  //!&lt; [-] Priority level for process (higher first)</a:t>
            </a:r>
          </a:p>
        </p:txBody>
      </p:sp>
    </p:spTree>
    <p:extLst>
      <p:ext uri="{BB962C8B-B14F-4D97-AF65-F5344CB8AC3E}">
        <p14:creationId xmlns:p14="http://schemas.microsoft.com/office/powerpoint/2010/main" val="664520271"/>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EFCDC-E216-A84F-846E-0C63BA8D2674}"/>
              </a:ext>
            </a:extLst>
          </p:cNvPr>
          <p:cNvSpPr>
            <a:spLocks noGrp="1"/>
          </p:cNvSpPr>
          <p:nvPr>
            <p:ph type="title"/>
          </p:nvPr>
        </p:nvSpPr>
        <p:spPr/>
        <p:txBody>
          <a:bodyPr/>
          <a:lstStyle/>
          <a:p>
            <a:r>
              <a:rPr lang="en-US" dirty="0"/>
              <a:t>What is a </a:t>
            </a:r>
            <a:r>
              <a:rPr lang="en-US" dirty="0" err="1"/>
              <a:t>SysProcess</a:t>
            </a:r>
            <a:r>
              <a:rPr lang="en-US" dirty="0"/>
              <a:t>()?</a:t>
            </a:r>
          </a:p>
        </p:txBody>
      </p:sp>
      <p:sp>
        <p:nvSpPr>
          <p:cNvPr id="11" name="TextBox 10">
            <a:extLst>
              <a:ext uri="{FF2B5EF4-FFF2-40B4-BE49-F238E27FC236}">
                <a16:creationId xmlns:a16="http://schemas.microsoft.com/office/drawing/2014/main" id="{BC596EEA-841A-FC41-AF7E-502417FBB8D7}"/>
              </a:ext>
            </a:extLst>
          </p:cNvPr>
          <p:cNvSpPr txBox="1"/>
          <p:nvPr/>
        </p:nvSpPr>
        <p:spPr>
          <a:xfrm>
            <a:off x="16194018" y="11251414"/>
            <a:ext cx="7524750" cy="116954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822960" rtl="0" fontAlgn="auto" latinLnBrk="0" hangingPunct="0">
              <a:lnSpc>
                <a:spcPct val="100000"/>
              </a:lnSpc>
              <a:spcBef>
                <a:spcPts val="0"/>
              </a:spcBef>
              <a:spcAft>
                <a:spcPts val="0"/>
              </a:spcAft>
              <a:buClrTx/>
              <a:buSzTx/>
              <a:buFontTx/>
              <a:buNone/>
              <a:tabLst/>
            </a:pPr>
            <a:r>
              <a:rPr kumimoji="0" lang="en-US" sz="3200" b="0" i="0" u="none" strike="noStrike" cap="none" spc="0" normalizeH="0" baseline="0" dirty="0">
                <a:ln>
                  <a:noFill/>
                </a:ln>
                <a:solidFill>
                  <a:srgbClr val="515151"/>
                </a:solidFill>
                <a:effectLst/>
                <a:uFillTx/>
                <a:latin typeface="Helvetica Neue Light"/>
                <a:ea typeface="Helvetica Neue Light"/>
                <a:cs typeface="Helvetica Neue Light"/>
                <a:sym typeface="Helvetica Neue Light"/>
              </a:rPr>
              <a:t>Last time messages were routed to/from other process buffers to this one.</a:t>
            </a:r>
          </a:p>
        </p:txBody>
      </p:sp>
      <p:sp>
        <p:nvSpPr>
          <p:cNvPr id="5" name="Rectangle 4">
            <a:extLst>
              <a:ext uri="{FF2B5EF4-FFF2-40B4-BE49-F238E27FC236}">
                <a16:creationId xmlns:a16="http://schemas.microsoft.com/office/drawing/2014/main" id="{783EC94F-65DC-FB46-A97B-9E0128D26C57}"/>
              </a:ext>
            </a:extLst>
          </p:cNvPr>
          <p:cNvSpPr>
            <a:spLocks/>
          </p:cNvSpPr>
          <p:nvPr/>
        </p:nvSpPr>
        <p:spPr>
          <a:xfrm>
            <a:off x="1133344" y="10069975"/>
            <a:ext cx="14275634" cy="2941848"/>
          </a:xfrm>
          <a:prstGeom prst="rect">
            <a:avLst/>
          </a:prstGeom>
          <a:noFill/>
          <a:ln w="76200">
            <a:solidFill>
              <a:schemeClr val="tx1"/>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68580" tIns="68580" rIns="68580" bIns="68580" numCol="1" spcCol="38100" rtlCol="0" anchor="ctr">
            <a:spAutoFit/>
          </a:bodyPr>
          <a:lstStyle/>
          <a:p>
            <a:pPr marL="0" marR="0" indent="0" algn="ctr" defTabSz="822960" rtl="0" fontAlgn="auto" latinLnBrk="0" hangingPunct="0">
              <a:lnSpc>
                <a:spcPct val="100000"/>
              </a:lnSpc>
              <a:spcBef>
                <a:spcPts val="0"/>
              </a:spcBef>
              <a:spcAft>
                <a:spcPts val="0"/>
              </a:spcAft>
              <a:buClrTx/>
              <a:buSzTx/>
              <a:buFontTx/>
              <a:buNone/>
              <a:tabLst/>
            </a:pPr>
            <a:endParaRPr kumimoji="0" lang="en-US" sz="5000" b="0" i="0" u="none" strike="noStrike" cap="none" spc="0" normalizeH="0" baseline="0">
              <a:ln>
                <a:noFill/>
              </a:ln>
              <a:solidFill>
                <a:srgbClr val="000000"/>
              </a:solidFill>
              <a:effectLst/>
              <a:uFillTx/>
              <a:latin typeface="Helvetica Neue Light"/>
              <a:ea typeface="Helvetica Neue Light"/>
              <a:cs typeface="Helvetica Neue Light"/>
              <a:sym typeface="Helvetica Neue Light"/>
            </a:endParaRPr>
          </a:p>
        </p:txBody>
      </p:sp>
      <p:cxnSp>
        <p:nvCxnSpPr>
          <p:cNvPr id="6" name="Straight Arrow Connector 5">
            <a:extLst>
              <a:ext uri="{FF2B5EF4-FFF2-40B4-BE49-F238E27FC236}">
                <a16:creationId xmlns:a16="http://schemas.microsoft.com/office/drawing/2014/main" id="{9810BD4D-AA54-F544-8BA3-3B25B1E51B5F}"/>
              </a:ext>
            </a:extLst>
          </p:cNvPr>
          <p:cNvCxnSpPr>
            <a:cxnSpLocks/>
          </p:cNvCxnSpPr>
          <p:nvPr/>
        </p:nvCxnSpPr>
        <p:spPr>
          <a:xfrm flipH="1">
            <a:off x="10040829" y="11836189"/>
            <a:ext cx="5955384" cy="0"/>
          </a:xfrm>
          <a:prstGeom prst="straightConnector1">
            <a:avLst/>
          </a:prstGeom>
          <a:noFill/>
          <a:ln w="762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8" name="Rectangle 7">
            <a:extLst>
              <a:ext uri="{FF2B5EF4-FFF2-40B4-BE49-F238E27FC236}">
                <a16:creationId xmlns:a16="http://schemas.microsoft.com/office/drawing/2014/main" id="{B66B7705-04DE-D24A-9F55-E00C3F23D265}"/>
              </a:ext>
            </a:extLst>
          </p:cNvPr>
          <p:cNvSpPr/>
          <p:nvPr/>
        </p:nvSpPr>
        <p:spPr>
          <a:xfrm>
            <a:off x="1130270" y="2082783"/>
            <a:ext cx="14278708" cy="10910679"/>
          </a:xfrm>
          <a:prstGeom prst="rect">
            <a:avLst/>
          </a:prstGeom>
          <a:solidFill>
            <a:srgbClr val="C9B37C">
              <a:alpha val="50000"/>
            </a:srgbClr>
          </a:solidFill>
          <a:ln w="12700"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8580" tIns="68580" rIns="68580" bIns="68580" numCol="1" spcCol="38100" rtlCol="0" anchor="ctr">
            <a:spAutoFit/>
          </a:bodyPr>
          <a:lstStyle/>
          <a:p>
            <a:r>
              <a:rPr lang="en-US" sz="2000" b="1" dirty="0"/>
              <a:t>public:</a:t>
            </a:r>
          </a:p>
          <a:p>
            <a:r>
              <a:rPr lang="en-US" sz="2000" dirty="0"/>
              <a:t>    </a:t>
            </a:r>
            <a:r>
              <a:rPr lang="en-US" sz="2000" dirty="0" err="1"/>
              <a:t>SysProcess</a:t>
            </a:r>
            <a:r>
              <a:rPr lang="en-US" sz="2000" dirty="0"/>
              <a:t>();</a:t>
            </a:r>
          </a:p>
          <a:p>
            <a:r>
              <a:rPr lang="en-US" sz="2000" dirty="0"/>
              <a:t>    </a:t>
            </a:r>
            <a:r>
              <a:rPr lang="en-US" sz="2000" dirty="0" err="1"/>
              <a:t>SysProcess</a:t>
            </a:r>
            <a:r>
              <a:rPr lang="en-US" sz="2000" dirty="0"/>
              <a:t>(</a:t>
            </a:r>
            <a:r>
              <a:rPr lang="en-US" sz="2000" dirty="0" err="1"/>
              <a:t>std</a:t>
            </a:r>
            <a:r>
              <a:rPr lang="en-US" sz="2000" dirty="0"/>
              <a:t>::string </a:t>
            </a:r>
            <a:r>
              <a:rPr lang="en-US" sz="2000" dirty="0" err="1"/>
              <a:t>messageContainer</a:t>
            </a:r>
            <a:r>
              <a:rPr lang="en-US" sz="2000" dirty="0"/>
              <a:t>);</a:t>
            </a:r>
          </a:p>
          <a:p>
            <a:r>
              <a:rPr lang="en-US" sz="2000" dirty="0"/>
              <a:t>    ~</a:t>
            </a:r>
            <a:r>
              <a:rPr lang="en-US" sz="2000" dirty="0" err="1"/>
              <a:t>SysProcess</a:t>
            </a:r>
            <a:r>
              <a:rPr lang="en-US" sz="2000" dirty="0"/>
              <a:t>();</a:t>
            </a:r>
          </a:p>
          <a:p>
            <a:r>
              <a:rPr lang="en-US" sz="2000" dirty="0"/>
              <a:t>    void </a:t>
            </a:r>
            <a:r>
              <a:rPr lang="en-US" sz="2000" dirty="0" err="1"/>
              <a:t>addNewTask</a:t>
            </a:r>
            <a:r>
              <a:rPr lang="en-US" sz="2000" dirty="0"/>
              <a:t>(</a:t>
            </a:r>
            <a:r>
              <a:rPr lang="en-US" sz="2000" dirty="0" err="1"/>
              <a:t>SysModelTask</a:t>
            </a:r>
            <a:r>
              <a:rPr lang="en-US" sz="2000" dirty="0"/>
              <a:t> *</a:t>
            </a:r>
            <a:r>
              <a:rPr lang="en-US" sz="2000" dirty="0" err="1"/>
              <a:t>newTask</a:t>
            </a:r>
            <a:r>
              <a:rPr lang="en-US" sz="2000" dirty="0"/>
              <a:t>, int32_t </a:t>
            </a:r>
            <a:r>
              <a:rPr lang="en-US" sz="2000" dirty="0" err="1"/>
              <a:t>taskPriority</a:t>
            </a:r>
            <a:r>
              <a:rPr lang="en-US" sz="2000" dirty="0"/>
              <a:t> = -1);</a:t>
            </a:r>
          </a:p>
          <a:p>
            <a:r>
              <a:rPr lang="en-US" sz="2000" dirty="0"/>
              <a:t>    void </a:t>
            </a:r>
            <a:r>
              <a:rPr lang="en-US" sz="2000" dirty="0" err="1"/>
              <a:t>selfInitProcess</a:t>
            </a:r>
            <a:r>
              <a:rPr lang="en-US" sz="2000" dirty="0"/>
              <a:t>();</a:t>
            </a:r>
          </a:p>
          <a:p>
            <a:r>
              <a:rPr lang="en-US" sz="2000" dirty="0"/>
              <a:t>    void </a:t>
            </a:r>
            <a:r>
              <a:rPr lang="en-US" sz="2000" dirty="0" err="1"/>
              <a:t>crossInitProcess</a:t>
            </a:r>
            <a:r>
              <a:rPr lang="en-US" sz="2000" dirty="0"/>
              <a:t>();</a:t>
            </a:r>
          </a:p>
          <a:p>
            <a:r>
              <a:rPr lang="en-US" sz="2000" dirty="0"/>
              <a:t>    void </a:t>
            </a:r>
            <a:r>
              <a:rPr lang="en-US" sz="2000" dirty="0" err="1"/>
              <a:t>resetProcess</a:t>
            </a:r>
            <a:r>
              <a:rPr lang="en-US" sz="2000" dirty="0"/>
              <a:t>(uint64_t </a:t>
            </a:r>
            <a:r>
              <a:rPr lang="en-US" sz="2000" dirty="0" err="1"/>
              <a:t>currentTime</a:t>
            </a:r>
            <a:r>
              <a:rPr lang="en-US" sz="2000" dirty="0"/>
              <a:t>);</a:t>
            </a:r>
          </a:p>
          <a:p>
            <a:r>
              <a:rPr lang="en-US" sz="2000" dirty="0"/>
              <a:t>    void </a:t>
            </a:r>
            <a:r>
              <a:rPr lang="en-US" sz="2000" dirty="0" err="1"/>
              <a:t>reInitProcess</a:t>
            </a:r>
            <a:r>
              <a:rPr lang="en-US" sz="2000" dirty="0"/>
              <a:t>();</a:t>
            </a:r>
          </a:p>
          <a:p>
            <a:r>
              <a:rPr lang="en-US" sz="2000" dirty="0"/>
              <a:t>    void </a:t>
            </a:r>
            <a:r>
              <a:rPr lang="en-US" sz="2000" dirty="0" err="1"/>
              <a:t>enableProcess</a:t>
            </a:r>
            <a:r>
              <a:rPr lang="en-US" sz="2000" dirty="0"/>
              <a:t>() {this-&gt;</a:t>
            </a:r>
            <a:r>
              <a:rPr lang="en-US" sz="2000" dirty="0" err="1"/>
              <a:t>processActive</a:t>
            </a:r>
            <a:r>
              <a:rPr lang="en-US" sz="2000" dirty="0"/>
              <a:t> = true;}</a:t>
            </a:r>
          </a:p>
          <a:p>
            <a:r>
              <a:rPr lang="en-US" sz="2000" dirty="0"/>
              <a:t>    void </a:t>
            </a:r>
            <a:r>
              <a:rPr lang="en-US" sz="2000" dirty="0" err="1"/>
              <a:t>disableProcess</a:t>
            </a:r>
            <a:r>
              <a:rPr lang="en-US" sz="2000" dirty="0"/>
              <a:t>() {this-&gt;</a:t>
            </a:r>
            <a:r>
              <a:rPr lang="en-US" sz="2000" dirty="0" err="1"/>
              <a:t>processActive</a:t>
            </a:r>
            <a:r>
              <a:rPr lang="en-US" sz="2000" dirty="0"/>
              <a:t> = false;}</a:t>
            </a:r>
          </a:p>
          <a:p>
            <a:r>
              <a:rPr lang="en-US" sz="2000" dirty="0"/>
              <a:t>    void </a:t>
            </a:r>
            <a:r>
              <a:rPr lang="en-US" sz="2000" dirty="0" err="1"/>
              <a:t>scheduleTask</a:t>
            </a:r>
            <a:r>
              <a:rPr lang="en-US" sz="2000" dirty="0"/>
              <a:t>(</a:t>
            </a:r>
            <a:r>
              <a:rPr lang="en-US" sz="2000" dirty="0" err="1"/>
              <a:t>ModelScheduleEntry</a:t>
            </a:r>
            <a:r>
              <a:rPr lang="en-US" sz="2000" dirty="0"/>
              <a:t> &amp; </a:t>
            </a:r>
            <a:r>
              <a:rPr lang="en-US" sz="2000" dirty="0" err="1"/>
              <a:t>taskCall</a:t>
            </a:r>
            <a:r>
              <a:rPr lang="en-US" sz="2000" dirty="0"/>
              <a:t>);</a:t>
            </a:r>
          </a:p>
          <a:p>
            <a:r>
              <a:rPr lang="en-US" sz="2000" dirty="0"/>
              <a:t>    void </a:t>
            </a:r>
            <a:r>
              <a:rPr lang="en-US" sz="2000" dirty="0" err="1"/>
              <a:t>selectProcess</a:t>
            </a:r>
            <a:r>
              <a:rPr lang="en-US" sz="2000" dirty="0"/>
              <a:t>()</a:t>
            </a:r>
          </a:p>
          <a:p>
            <a:r>
              <a:rPr lang="en-US" sz="2000" dirty="0"/>
              <a:t>    {</a:t>
            </a:r>
            <a:r>
              <a:rPr lang="en-US" sz="2000" dirty="0" err="1"/>
              <a:t>SystemMessaging</a:t>
            </a:r>
            <a:r>
              <a:rPr lang="en-US" sz="2000" dirty="0"/>
              <a:t>::</a:t>
            </a:r>
            <a:r>
              <a:rPr lang="en-US" sz="2000" dirty="0" err="1"/>
              <a:t>GetInstance</a:t>
            </a:r>
            <a:r>
              <a:rPr lang="en-US" sz="2000" dirty="0"/>
              <a:t>()-&gt;</a:t>
            </a:r>
            <a:r>
              <a:rPr lang="en-US" sz="2000" dirty="0" err="1"/>
              <a:t>selectMessageBuffer</a:t>
            </a:r>
            <a:r>
              <a:rPr lang="en-US" sz="2000" dirty="0"/>
              <a:t>(this-&gt;</a:t>
            </a:r>
            <a:r>
              <a:rPr lang="en-US" sz="2000" dirty="0" err="1"/>
              <a:t>messageBuffer</a:t>
            </a:r>
            <a:r>
              <a:rPr lang="en-US" sz="2000" dirty="0"/>
              <a:t>);}</a:t>
            </a:r>
          </a:p>
          <a:p>
            <a:r>
              <a:rPr lang="en-US" sz="2000" dirty="0"/>
              <a:t>    void </a:t>
            </a:r>
            <a:r>
              <a:rPr lang="en-US" sz="2000" dirty="0" err="1"/>
              <a:t>setProcessName</a:t>
            </a:r>
            <a:r>
              <a:rPr lang="en-US" sz="2000" dirty="0"/>
              <a:t>(</a:t>
            </a:r>
            <a:r>
              <a:rPr lang="en-US" sz="2000" dirty="0" err="1"/>
              <a:t>std</a:t>
            </a:r>
            <a:r>
              <a:rPr lang="en-US" sz="2000" dirty="0"/>
              <a:t>::string </a:t>
            </a:r>
            <a:r>
              <a:rPr lang="en-US" sz="2000" dirty="0" err="1"/>
              <a:t>newName</a:t>
            </a:r>
            <a:r>
              <a:rPr lang="en-US" sz="2000" dirty="0"/>
              <a:t>){this-&gt;</a:t>
            </a:r>
            <a:r>
              <a:rPr lang="en-US" sz="2000" dirty="0" err="1"/>
              <a:t>processName</a:t>
            </a:r>
            <a:r>
              <a:rPr lang="en-US" sz="2000" dirty="0"/>
              <a:t> = </a:t>
            </a:r>
            <a:r>
              <a:rPr lang="en-US" sz="2000" dirty="0" err="1"/>
              <a:t>newName</a:t>
            </a:r>
            <a:r>
              <a:rPr lang="en-US" sz="2000" dirty="0"/>
              <a:t>;}</a:t>
            </a:r>
          </a:p>
          <a:p>
            <a:r>
              <a:rPr lang="en-US" sz="2000" dirty="0"/>
              <a:t>    </a:t>
            </a:r>
            <a:r>
              <a:rPr lang="en-US" sz="2000" dirty="0" err="1"/>
              <a:t>std</a:t>
            </a:r>
            <a:r>
              <a:rPr lang="en-US" sz="2000" dirty="0"/>
              <a:t>::string </a:t>
            </a:r>
            <a:r>
              <a:rPr lang="en-US" sz="2000" dirty="0" err="1"/>
              <a:t>getProcessName</a:t>
            </a:r>
            <a:r>
              <a:rPr lang="en-US" sz="2000" dirty="0"/>
              <a:t>() { return(</a:t>
            </a:r>
            <a:r>
              <a:rPr lang="en-US" sz="2000" dirty="0" err="1"/>
              <a:t>processName</a:t>
            </a:r>
            <a:r>
              <a:rPr lang="en-US" sz="2000" dirty="0"/>
              <a:t>);}</a:t>
            </a:r>
          </a:p>
          <a:p>
            <a:r>
              <a:rPr lang="en-US" sz="2000" dirty="0"/>
              <a:t>    uint64_t </a:t>
            </a:r>
            <a:r>
              <a:rPr lang="en-US" sz="2000" dirty="0" err="1"/>
              <a:t>getNextTime</a:t>
            </a:r>
            <a:r>
              <a:rPr lang="en-US" sz="2000" dirty="0"/>
              <a:t>() { return(this-&gt;</a:t>
            </a:r>
            <a:r>
              <a:rPr lang="en-US" sz="2000" dirty="0" err="1"/>
              <a:t>nextTaskTime</a:t>
            </a:r>
            <a:r>
              <a:rPr lang="en-US" sz="2000" dirty="0"/>
              <a:t>);}</a:t>
            </a:r>
          </a:p>
          <a:p>
            <a:r>
              <a:rPr lang="en-US" sz="2000" dirty="0"/>
              <a:t>    void </a:t>
            </a:r>
            <a:r>
              <a:rPr lang="en-US" sz="2000" dirty="0" err="1"/>
              <a:t>singleStepNextTask</a:t>
            </a:r>
            <a:r>
              <a:rPr lang="en-US" sz="2000" dirty="0"/>
              <a:t>(uint64_t </a:t>
            </a:r>
            <a:r>
              <a:rPr lang="en-US" sz="2000" dirty="0" err="1"/>
              <a:t>currentNanos</a:t>
            </a:r>
            <a:r>
              <a:rPr lang="en-US" sz="2000" dirty="0"/>
              <a:t>);</a:t>
            </a:r>
          </a:p>
          <a:p>
            <a:r>
              <a:rPr lang="en-US" sz="2000" dirty="0"/>
              <a:t>    bool </a:t>
            </a:r>
            <a:r>
              <a:rPr lang="en-US" sz="2000" dirty="0" err="1"/>
              <a:t>processEnabled</a:t>
            </a:r>
            <a:r>
              <a:rPr lang="en-US" sz="2000" dirty="0"/>
              <a:t>() {return this-&gt;</a:t>
            </a:r>
            <a:r>
              <a:rPr lang="en-US" sz="2000" dirty="0" err="1"/>
              <a:t>processActive</a:t>
            </a:r>
            <a:r>
              <a:rPr lang="en-US" sz="2000" dirty="0"/>
              <a:t>;}</a:t>
            </a:r>
          </a:p>
          <a:p>
            <a:r>
              <a:rPr lang="en-US" sz="2000" dirty="0"/>
              <a:t>    void </a:t>
            </a:r>
            <a:r>
              <a:rPr lang="en-US" sz="2000" dirty="0" err="1"/>
              <a:t>addInterfaceRef</a:t>
            </a:r>
            <a:r>
              <a:rPr lang="en-US" sz="2000" dirty="0"/>
              <a:t>(</a:t>
            </a:r>
            <a:r>
              <a:rPr lang="en-US" sz="2000" dirty="0" err="1"/>
              <a:t>SysInterface</a:t>
            </a:r>
            <a:r>
              <a:rPr lang="en-US" sz="2000" dirty="0"/>
              <a:t> *</a:t>
            </a:r>
            <a:r>
              <a:rPr lang="en-US" sz="2000" dirty="0" err="1"/>
              <a:t>newInt</a:t>
            </a:r>
            <a:r>
              <a:rPr lang="en-US" sz="2000" dirty="0"/>
              <a:t>) {this-&gt;</a:t>
            </a:r>
            <a:r>
              <a:rPr lang="en-US" sz="2000" dirty="0" err="1"/>
              <a:t>intRefs.push_back</a:t>
            </a:r>
            <a:r>
              <a:rPr lang="en-US" sz="2000" dirty="0"/>
              <a:t>(</a:t>
            </a:r>
            <a:r>
              <a:rPr lang="en-US" sz="2000" dirty="0" err="1"/>
              <a:t>newInt</a:t>
            </a:r>
            <a:r>
              <a:rPr lang="en-US" sz="2000" dirty="0"/>
              <a:t>);}</a:t>
            </a:r>
          </a:p>
          <a:p>
            <a:r>
              <a:rPr lang="en-US" sz="2000" dirty="0"/>
              <a:t>void </a:t>
            </a:r>
            <a:r>
              <a:rPr lang="en-US" sz="2000" dirty="0" err="1"/>
              <a:t>changeTaskPeriod</a:t>
            </a:r>
            <a:r>
              <a:rPr lang="en-US" sz="2000" dirty="0"/>
              <a:t>(</a:t>
            </a:r>
            <a:r>
              <a:rPr lang="en-US" sz="2000" dirty="0" err="1"/>
              <a:t>std</a:t>
            </a:r>
            <a:r>
              <a:rPr lang="en-US" sz="2000" dirty="0"/>
              <a:t>::string </a:t>
            </a:r>
            <a:r>
              <a:rPr lang="en-US" sz="2000" dirty="0" err="1"/>
              <a:t>taskName</a:t>
            </a:r>
            <a:r>
              <a:rPr lang="en-US" sz="2000" dirty="0"/>
              <a:t>, uint64_t </a:t>
            </a:r>
            <a:r>
              <a:rPr lang="en-US" sz="2000" dirty="0" err="1"/>
              <a:t>newPeriod</a:t>
            </a:r>
            <a:r>
              <a:rPr lang="en-US" sz="2000" dirty="0"/>
              <a:t>);</a:t>
            </a:r>
          </a:p>
          <a:p>
            <a:r>
              <a:rPr lang="en-US" sz="2000" dirty="0"/>
              <a:t>    void </a:t>
            </a:r>
            <a:r>
              <a:rPr lang="en-US" sz="2000" dirty="0" err="1"/>
              <a:t>setPriority</a:t>
            </a:r>
            <a:r>
              <a:rPr lang="en-US" sz="2000" dirty="0"/>
              <a:t>(int64_t </a:t>
            </a:r>
            <a:r>
              <a:rPr lang="en-US" sz="2000" dirty="0" err="1"/>
              <a:t>newPriority</a:t>
            </a:r>
            <a:r>
              <a:rPr lang="en-US" sz="2000" dirty="0"/>
              <a:t>) {this-&gt;</a:t>
            </a:r>
            <a:r>
              <a:rPr lang="en-US" sz="2000" dirty="0" err="1"/>
              <a:t>processPriority</a:t>
            </a:r>
            <a:r>
              <a:rPr lang="en-US" sz="2000" dirty="0"/>
              <a:t> = </a:t>
            </a:r>
            <a:r>
              <a:rPr lang="en-US" sz="2000" dirty="0" err="1"/>
              <a:t>newPriority</a:t>
            </a:r>
            <a:r>
              <a:rPr lang="en-US" sz="2000" dirty="0"/>
              <a:t>;}</a:t>
            </a:r>
          </a:p>
          <a:p>
            <a:r>
              <a:rPr lang="en-US" sz="2000" dirty="0"/>
              <a:t>    void </a:t>
            </a:r>
            <a:r>
              <a:rPr lang="en-US" sz="2000" dirty="0" err="1"/>
              <a:t>routeInterfaces</a:t>
            </a:r>
            <a:r>
              <a:rPr lang="en-US" sz="2000" dirty="0"/>
              <a:t>();</a:t>
            </a:r>
          </a:p>
          <a:p>
            <a:r>
              <a:rPr lang="en-US" sz="2000" dirty="0"/>
              <a:t>    void </a:t>
            </a:r>
            <a:r>
              <a:rPr lang="en-US" sz="2000" dirty="0" err="1"/>
              <a:t>disableAllTasks</a:t>
            </a:r>
            <a:r>
              <a:rPr lang="en-US" sz="2000" dirty="0"/>
              <a:t>();</a:t>
            </a:r>
          </a:p>
          <a:p>
            <a:r>
              <a:rPr lang="en-US" sz="2000" dirty="0"/>
              <a:t>    void </a:t>
            </a:r>
            <a:r>
              <a:rPr lang="en-US" sz="2000" dirty="0" err="1"/>
              <a:t>enableAllTasks</a:t>
            </a:r>
            <a:r>
              <a:rPr lang="en-US" sz="2000" dirty="0"/>
              <a:t>();</a:t>
            </a:r>
          </a:p>
          <a:p>
            <a:r>
              <a:rPr lang="en-US" sz="2000" dirty="0"/>
              <a:t>    </a:t>
            </a:r>
          </a:p>
          <a:p>
            <a:r>
              <a:rPr lang="en-US" sz="2000" b="1" dirty="0"/>
              <a:t>public:</a:t>
            </a:r>
          </a:p>
          <a:p>
            <a:r>
              <a:rPr lang="en-US" sz="2000" dirty="0"/>
              <a:t>    </a:t>
            </a:r>
            <a:r>
              <a:rPr lang="en-US" sz="2000" dirty="0" err="1"/>
              <a:t>std</a:t>
            </a:r>
            <a:r>
              <a:rPr lang="en-US" sz="2000" dirty="0"/>
              <a:t>::vector&lt;</a:t>
            </a:r>
            <a:r>
              <a:rPr lang="en-US" sz="2000" dirty="0" err="1"/>
              <a:t>SysInterface</a:t>
            </a:r>
            <a:r>
              <a:rPr lang="en-US" sz="2000" dirty="0"/>
              <a:t>*&gt; </a:t>
            </a:r>
            <a:r>
              <a:rPr lang="en-US" sz="2000" dirty="0" err="1"/>
              <a:t>intRefs</a:t>
            </a:r>
            <a:r>
              <a:rPr lang="en-US" sz="2000" dirty="0"/>
              <a:t>;  //!&lt; -- Interface references to move data to process</a:t>
            </a:r>
          </a:p>
          <a:p>
            <a:r>
              <a:rPr lang="en-US" sz="2000" dirty="0"/>
              <a:t>    </a:t>
            </a:r>
            <a:r>
              <a:rPr lang="en-US" sz="2000" dirty="0" err="1"/>
              <a:t>std</a:t>
            </a:r>
            <a:r>
              <a:rPr lang="en-US" sz="2000" dirty="0"/>
              <a:t>::vector&lt;</a:t>
            </a:r>
            <a:r>
              <a:rPr lang="en-US" sz="2000" dirty="0" err="1"/>
              <a:t>ModelScheduleEntry</a:t>
            </a:r>
            <a:r>
              <a:rPr lang="en-US" sz="2000" dirty="0"/>
              <a:t>&gt; </a:t>
            </a:r>
            <a:r>
              <a:rPr lang="en-US" sz="2000" dirty="0" err="1"/>
              <a:t>processTasks</a:t>
            </a:r>
            <a:r>
              <a:rPr lang="en-US" sz="2000" dirty="0"/>
              <a:t>;  //!&lt; -- Array that has pointers to all process tasks</a:t>
            </a:r>
          </a:p>
          <a:p>
            <a:r>
              <a:rPr lang="en-US" sz="2000" dirty="0"/>
              <a:t>    uint64_t </a:t>
            </a:r>
            <a:r>
              <a:rPr lang="en-US" sz="2000" dirty="0" err="1"/>
              <a:t>messageBuffer</a:t>
            </a:r>
            <a:r>
              <a:rPr lang="en-US" sz="2000" dirty="0"/>
              <a:t>;  //!&lt; -- Message buffer for this process</a:t>
            </a:r>
          </a:p>
          <a:p>
            <a:r>
              <a:rPr lang="en-US" sz="2000" dirty="0"/>
              <a:t>    uint64_t </a:t>
            </a:r>
            <a:r>
              <a:rPr lang="en-US" sz="2000" dirty="0" err="1"/>
              <a:t>nextTaskTime</a:t>
            </a:r>
            <a:r>
              <a:rPr lang="en-US" sz="2000" dirty="0"/>
              <a:t>;  //!&lt; [ns] time for the next Task</a:t>
            </a:r>
          </a:p>
          <a:p>
            <a:r>
              <a:rPr lang="en-US" sz="2000" dirty="0"/>
              <a:t>    uint64_t </a:t>
            </a:r>
            <a:r>
              <a:rPr lang="en-US" sz="2000" dirty="0" err="1"/>
              <a:t>prevRouteTime</a:t>
            </a:r>
            <a:r>
              <a:rPr lang="en-US" sz="2000" dirty="0"/>
              <a:t>;  //!&lt; [ns] Time that interfaces were previously routed</a:t>
            </a:r>
          </a:p>
          <a:p>
            <a:r>
              <a:rPr lang="en-US" sz="2000" dirty="0"/>
              <a:t>    </a:t>
            </a:r>
            <a:r>
              <a:rPr lang="en-US" sz="2000" dirty="0" err="1"/>
              <a:t>std</a:t>
            </a:r>
            <a:r>
              <a:rPr lang="en-US" sz="2000" dirty="0"/>
              <a:t>::string </a:t>
            </a:r>
            <a:r>
              <a:rPr lang="en-US" sz="2000" dirty="0" err="1"/>
              <a:t>processName</a:t>
            </a:r>
            <a:r>
              <a:rPr lang="en-US" sz="2000" dirty="0"/>
              <a:t>;  //!&lt; -- Identifier for process</a:t>
            </a:r>
          </a:p>
          <a:p>
            <a:r>
              <a:rPr lang="en-US" sz="2000" b="1" dirty="0"/>
              <a:t>bool </a:t>
            </a:r>
            <a:r>
              <a:rPr lang="en-US" sz="2000" dirty="0" err="1"/>
              <a:t>processActive</a:t>
            </a:r>
            <a:r>
              <a:rPr lang="en-US" sz="2000" dirty="0"/>
              <a:t>;  //!&lt; -- Flag indicating whether the Process is active</a:t>
            </a:r>
          </a:p>
          <a:p>
            <a:r>
              <a:rPr lang="en-US" sz="2000" dirty="0"/>
              <a:t>    int64_t </a:t>
            </a:r>
            <a:r>
              <a:rPr lang="en-US" sz="2000" dirty="0" err="1"/>
              <a:t>processPriority</a:t>
            </a:r>
            <a:r>
              <a:rPr lang="en-US" sz="2000" dirty="0"/>
              <a:t>;  //!&lt; [-] Priority level for process (higher first)</a:t>
            </a:r>
          </a:p>
        </p:txBody>
      </p:sp>
    </p:spTree>
    <p:extLst>
      <p:ext uri="{BB962C8B-B14F-4D97-AF65-F5344CB8AC3E}">
        <p14:creationId xmlns:p14="http://schemas.microsoft.com/office/powerpoint/2010/main" val="4267655851"/>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EFCDC-E216-A84F-846E-0C63BA8D2674}"/>
              </a:ext>
            </a:extLst>
          </p:cNvPr>
          <p:cNvSpPr>
            <a:spLocks noGrp="1"/>
          </p:cNvSpPr>
          <p:nvPr>
            <p:ph type="title"/>
          </p:nvPr>
        </p:nvSpPr>
        <p:spPr/>
        <p:txBody>
          <a:bodyPr/>
          <a:lstStyle/>
          <a:p>
            <a:r>
              <a:rPr lang="en-US" dirty="0"/>
              <a:t>What is a </a:t>
            </a:r>
            <a:r>
              <a:rPr lang="en-US" dirty="0" err="1"/>
              <a:t>SysProcess</a:t>
            </a:r>
            <a:r>
              <a:rPr lang="en-US" dirty="0"/>
              <a:t>()?</a:t>
            </a:r>
          </a:p>
        </p:txBody>
      </p:sp>
      <p:sp>
        <p:nvSpPr>
          <p:cNvPr id="11" name="TextBox 10">
            <a:extLst>
              <a:ext uri="{FF2B5EF4-FFF2-40B4-BE49-F238E27FC236}">
                <a16:creationId xmlns:a16="http://schemas.microsoft.com/office/drawing/2014/main" id="{BC596EEA-841A-FC41-AF7E-502417FBB8D7}"/>
              </a:ext>
            </a:extLst>
          </p:cNvPr>
          <p:cNvSpPr txBox="1"/>
          <p:nvPr/>
        </p:nvSpPr>
        <p:spPr>
          <a:xfrm>
            <a:off x="16194018" y="11005193"/>
            <a:ext cx="7524750" cy="16619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822960" rtl="0" fontAlgn="auto" latinLnBrk="0" hangingPunct="0">
              <a:lnSpc>
                <a:spcPct val="100000"/>
              </a:lnSpc>
              <a:spcBef>
                <a:spcPts val="0"/>
              </a:spcBef>
              <a:spcAft>
                <a:spcPts val="0"/>
              </a:spcAft>
              <a:buClrTx/>
              <a:buSzTx/>
              <a:buFontTx/>
              <a:buNone/>
              <a:tabLst/>
            </a:pPr>
            <a:r>
              <a:rPr kumimoji="0" lang="en-US" sz="3200" b="0" i="0" u="none" strike="noStrike" cap="none" spc="0" normalizeH="0" baseline="0" dirty="0">
                <a:ln>
                  <a:noFill/>
                </a:ln>
                <a:solidFill>
                  <a:srgbClr val="515151"/>
                </a:solidFill>
                <a:effectLst/>
                <a:uFillTx/>
                <a:latin typeface="Helvetica Neue Light"/>
                <a:ea typeface="Helvetica Neue Light"/>
                <a:cs typeface="Helvetica Neue Light"/>
                <a:sym typeface="Helvetica Neue Light"/>
              </a:rPr>
              <a:t>An identifier for this </a:t>
            </a:r>
            <a:r>
              <a:rPr kumimoji="0" lang="en-US" sz="3200" b="0" i="0" u="none" strike="noStrike" cap="none" spc="0" normalizeH="0" baseline="0" dirty="0" err="1">
                <a:ln>
                  <a:noFill/>
                </a:ln>
                <a:solidFill>
                  <a:srgbClr val="515151"/>
                </a:solidFill>
                <a:effectLst/>
                <a:uFillTx/>
                <a:latin typeface="Helvetica Neue Light"/>
                <a:ea typeface="Helvetica Neue Light"/>
                <a:cs typeface="Helvetica Neue Light"/>
                <a:sym typeface="Helvetica Neue Light"/>
              </a:rPr>
              <a:t>SysProcess</a:t>
            </a:r>
            <a:r>
              <a:rPr kumimoji="0" lang="en-US" sz="3200" b="0" i="0" u="none" strike="noStrike" cap="none" spc="0" normalizeH="0" baseline="0" dirty="0">
                <a:ln>
                  <a:noFill/>
                </a:ln>
                <a:solidFill>
                  <a:srgbClr val="515151"/>
                </a:solidFill>
                <a:effectLst/>
                <a:uFillTx/>
                <a:latin typeface="Helvetica Neue Light"/>
                <a:ea typeface="Helvetica Neue Light"/>
                <a:cs typeface="Helvetica Neue Light"/>
                <a:sym typeface="Helvetica Neue Light"/>
              </a:rPr>
              <a:t>(). Also used as an input to </a:t>
            </a:r>
            <a:r>
              <a:rPr kumimoji="0" lang="en-US" sz="3200" b="0" i="0" u="none" strike="noStrike" cap="none" spc="0" normalizeH="0" baseline="0" dirty="0" err="1">
                <a:ln>
                  <a:noFill/>
                </a:ln>
                <a:solidFill>
                  <a:srgbClr val="515151"/>
                </a:solidFill>
                <a:effectLst/>
                <a:uFillTx/>
                <a:latin typeface="Helvetica Neue Light"/>
                <a:ea typeface="Helvetica Neue Light"/>
                <a:cs typeface="Helvetica Neue Light"/>
                <a:sym typeface="Helvetica Neue Light"/>
              </a:rPr>
              <a:t>CreateNewMessage</a:t>
            </a:r>
            <a:r>
              <a:rPr kumimoji="0" lang="en-US" sz="3200" b="0" i="0" u="none" strike="noStrike" cap="none" spc="0" normalizeH="0" baseline="0" dirty="0">
                <a:ln>
                  <a:noFill/>
                </a:ln>
                <a:solidFill>
                  <a:srgbClr val="515151"/>
                </a:solidFill>
                <a:effectLst/>
                <a:uFillTx/>
                <a:latin typeface="Helvetica Neue Light"/>
                <a:ea typeface="Helvetica Neue Light"/>
                <a:cs typeface="Helvetica Neue Light"/>
                <a:sym typeface="Helvetica Neue Light"/>
              </a:rPr>
              <a:t>() in </a:t>
            </a:r>
            <a:r>
              <a:rPr kumimoji="0" lang="en-US" sz="3200" b="0" i="0" u="none" strike="noStrike" cap="none" spc="0" normalizeH="0" baseline="0" dirty="0" err="1">
                <a:ln>
                  <a:noFill/>
                </a:ln>
                <a:solidFill>
                  <a:srgbClr val="515151"/>
                </a:solidFill>
                <a:effectLst/>
                <a:uFillTx/>
                <a:latin typeface="Helvetica Neue Light"/>
                <a:ea typeface="Helvetica Neue Light"/>
                <a:cs typeface="Helvetica Neue Light"/>
                <a:sym typeface="Helvetica Neue Light"/>
              </a:rPr>
              <a:t>SysModel</a:t>
            </a:r>
            <a:r>
              <a:rPr kumimoji="0" lang="en-US" sz="3200" b="0" i="0" u="none" strike="noStrike" cap="none" spc="0" normalizeH="0" baseline="0" dirty="0">
                <a:ln>
                  <a:noFill/>
                </a:ln>
                <a:solidFill>
                  <a:srgbClr val="515151"/>
                </a:solidFill>
                <a:effectLst/>
                <a:uFillTx/>
                <a:latin typeface="Helvetica Neue Light"/>
                <a:ea typeface="Helvetica Neue Light"/>
                <a:cs typeface="Helvetica Neue Light"/>
                <a:sym typeface="Helvetica Neue Light"/>
              </a:rPr>
              <a:t>()</a:t>
            </a:r>
          </a:p>
        </p:txBody>
      </p:sp>
      <p:sp>
        <p:nvSpPr>
          <p:cNvPr id="5" name="Rectangle 4">
            <a:extLst>
              <a:ext uri="{FF2B5EF4-FFF2-40B4-BE49-F238E27FC236}">
                <a16:creationId xmlns:a16="http://schemas.microsoft.com/office/drawing/2014/main" id="{783EC94F-65DC-FB46-A97B-9E0128D26C57}"/>
              </a:ext>
            </a:extLst>
          </p:cNvPr>
          <p:cNvSpPr>
            <a:spLocks/>
          </p:cNvSpPr>
          <p:nvPr/>
        </p:nvSpPr>
        <p:spPr>
          <a:xfrm>
            <a:off x="1133344" y="10069975"/>
            <a:ext cx="14275634" cy="2941848"/>
          </a:xfrm>
          <a:prstGeom prst="rect">
            <a:avLst/>
          </a:prstGeom>
          <a:noFill/>
          <a:ln w="76200">
            <a:solidFill>
              <a:schemeClr val="tx1"/>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68580" tIns="68580" rIns="68580" bIns="68580" numCol="1" spcCol="38100" rtlCol="0" anchor="ctr">
            <a:spAutoFit/>
          </a:bodyPr>
          <a:lstStyle/>
          <a:p>
            <a:pPr marL="0" marR="0" indent="0" algn="ctr" defTabSz="822960" rtl="0" fontAlgn="auto" latinLnBrk="0" hangingPunct="0">
              <a:lnSpc>
                <a:spcPct val="100000"/>
              </a:lnSpc>
              <a:spcBef>
                <a:spcPts val="0"/>
              </a:spcBef>
              <a:spcAft>
                <a:spcPts val="0"/>
              </a:spcAft>
              <a:buClrTx/>
              <a:buSzTx/>
              <a:buFontTx/>
              <a:buNone/>
              <a:tabLst/>
            </a:pPr>
            <a:endParaRPr kumimoji="0" lang="en-US" sz="5000" b="0" i="0" u="none" strike="noStrike" cap="none" spc="0" normalizeH="0" baseline="0">
              <a:ln>
                <a:noFill/>
              </a:ln>
              <a:solidFill>
                <a:srgbClr val="000000"/>
              </a:solidFill>
              <a:effectLst/>
              <a:uFillTx/>
              <a:latin typeface="Helvetica Neue Light"/>
              <a:ea typeface="Helvetica Neue Light"/>
              <a:cs typeface="Helvetica Neue Light"/>
              <a:sym typeface="Helvetica Neue Light"/>
            </a:endParaRPr>
          </a:p>
        </p:txBody>
      </p:sp>
      <p:cxnSp>
        <p:nvCxnSpPr>
          <p:cNvPr id="6" name="Straight Arrow Connector 5">
            <a:extLst>
              <a:ext uri="{FF2B5EF4-FFF2-40B4-BE49-F238E27FC236}">
                <a16:creationId xmlns:a16="http://schemas.microsoft.com/office/drawing/2014/main" id="{9810BD4D-AA54-F544-8BA3-3B25B1E51B5F}"/>
              </a:ext>
            </a:extLst>
          </p:cNvPr>
          <p:cNvCxnSpPr>
            <a:cxnSpLocks/>
          </p:cNvCxnSpPr>
          <p:nvPr/>
        </p:nvCxnSpPr>
        <p:spPr>
          <a:xfrm flipH="1">
            <a:off x="7610146" y="12148705"/>
            <a:ext cx="8247170" cy="0"/>
          </a:xfrm>
          <a:prstGeom prst="straightConnector1">
            <a:avLst/>
          </a:prstGeom>
          <a:noFill/>
          <a:ln w="762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8" name="Rectangle 7">
            <a:extLst>
              <a:ext uri="{FF2B5EF4-FFF2-40B4-BE49-F238E27FC236}">
                <a16:creationId xmlns:a16="http://schemas.microsoft.com/office/drawing/2014/main" id="{D196E0A8-4A5E-6941-B17E-7BA0E0E86EA5}"/>
              </a:ext>
            </a:extLst>
          </p:cNvPr>
          <p:cNvSpPr/>
          <p:nvPr/>
        </p:nvSpPr>
        <p:spPr>
          <a:xfrm>
            <a:off x="1130270" y="2082783"/>
            <a:ext cx="14278708" cy="10910679"/>
          </a:xfrm>
          <a:prstGeom prst="rect">
            <a:avLst/>
          </a:prstGeom>
          <a:solidFill>
            <a:srgbClr val="C9B37C">
              <a:alpha val="50000"/>
            </a:srgbClr>
          </a:solidFill>
          <a:ln w="12700"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8580" tIns="68580" rIns="68580" bIns="68580" numCol="1" spcCol="38100" rtlCol="0" anchor="ctr">
            <a:spAutoFit/>
          </a:bodyPr>
          <a:lstStyle/>
          <a:p>
            <a:r>
              <a:rPr lang="en-US" sz="2000" b="1" dirty="0"/>
              <a:t>public:</a:t>
            </a:r>
          </a:p>
          <a:p>
            <a:r>
              <a:rPr lang="en-US" sz="2000" dirty="0"/>
              <a:t>    </a:t>
            </a:r>
            <a:r>
              <a:rPr lang="en-US" sz="2000" dirty="0" err="1"/>
              <a:t>SysProcess</a:t>
            </a:r>
            <a:r>
              <a:rPr lang="en-US" sz="2000" dirty="0"/>
              <a:t>();</a:t>
            </a:r>
          </a:p>
          <a:p>
            <a:r>
              <a:rPr lang="en-US" sz="2000" dirty="0"/>
              <a:t>    </a:t>
            </a:r>
            <a:r>
              <a:rPr lang="en-US" sz="2000" dirty="0" err="1"/>
              <a:t>SysProcess</a:t>
            </a:r>
            <a:r>
              <a:rPr lang="en-US" sz="2000" dirty="0"/>
              <a:t>(</a:t>
            </a:r>
            <a:r>
              <a:rPr lang="en-US" sz="2000" dirty="0" err="1"/>
              <a:t>std</a:t>
            </a:r>
            <a:r>
              <a:rPr lang="en-US" sz="2000" dirty="0"/>
              <a:t>::string </a:t>
            </a:r>
            <a:r>
              <a:rPr lang="en-US" sz="2000" dirty="0" err="1"/>
              <a:t>messageContainer</a:t>
            </a:r>
            <a:r>
              <a:rPr lang="en-US" sz="2000" dirty="0"/>
              <a:t>);</a:t>
            </a:r>
          </a:p>
          <a:p>
            <a:r>
              <a:rPr lang="en-US" sz="2000" dirty="0"/>
              <a:t>    ~</a:t>
            </a:r>
            <a:r>
              <a:rPr lang="en-US" sz="2000" dirty="0" err="1"/>
              <a:t>SysProcess</a:t>
            </a:r>
            <a:r>
              <a:rPr lang="en-US" sz="2000" dirty="0"/>
              <a:t>();</a:t>
            </a:r>
          </a:p>
          <a:p>
            <a:r>
              <a:rPr lang="en-US" sz="2000" dirty="0"/>
              <a:t>    void </a:t>
            </a:r>
            <a:r>
              <a:rPr lang="en-US" sz="2000" dirty="0" err="1"/>
              <a:t>addNewTask</a:t>
            </a:r>
            <a:r>
              <a:rPr lang="en-US" sz="2000" dirty="0"/>
              <a:t>(</a:t>
            </a:r>
            <a:r>
              <a:rPr lang="en-US" sz="2000" dirty="0" err="1"/>
              <a:t>SysModelTask</a:t>
            </a:r>
            <a:r>
              <a:rPr lang="en-US" sz="2000" dirty="0"/>
              <a:t> *</a:t>
            </a:r>
            <a:r>
              <a:rPr lang="en-US" sz="2000" dirty="0" err="1"/>
              <a:t>newTask</a:t>
            </a:r>
            <a:r>
              <a:rPr lang="en-US" sz="2000" dirty="0"/>
              <a:t>, int32_t </a:t>
            </a:r>
            <a:r>
              <a:rPr lang="en-US" sz="2000" dirty="0" err="1"/>
              <a:t>taskPriority</a:t>
            </a:r>
            <a:r>
              <a:rPr lang="en-US" sz="2000" dirty="0"/>
              <a:t> = -1);</a:t>
            </a:r>
          </a:p>
          <a:p>
            <a:r>
              <a:rPr lang="en-US" sz="2000" dirty="0"/>
              <a:t>    void </a:t>
            </a:r>
            <a:r>
              <a:rPr lang="en-US" sz="2000" dirty="0" err="1"/>
              <a:t>selfInitProcess</a:t>
            </a:r>
            <a:r>
              <a:rPr lang="en-US" sz="2000" dirty="0"/>
              <a:t>();</a:t>
            </a:r>
          </a:p>
          <a:p>
            <a:r>
              <a:rPr lang="en-US" sz="2000" dirty="0"/>
              <a:t>    void </a:t>
            </a:r>
            <a:r>
              <a:rPr lang="en-US" sz="2000" dirty="0" err="1"/>
              <a:t>crossInitProcess</a:t>
            </a:r>
            <a:r>
              <a:rPr lang="en-US" sz="2000" dirty="0"/>
              <a:t>();</a:t>
            </a:r>
          </a:p>
          <a:p>
            <a:r>
              <a:rPr lang="en-US" sz="2000" dirty="0"/>
              <a:t>    void </a:t>
            </a:r>
            <a:r>
              <a:rPr lang="en-US" sz="2000" dirty="0" err="1"/>
              <a:t>resetProcess</a:t>
            </a:r>
            <a:r>
              <a:rPr lang="en-US" sz="2000" dirty="0"/>
              <a:t>(uint64_t </a:t>
            </a:r>
            <a:r>
              <a:rPr lang="en-US" sz="2000" dirty="0" err="1"/>
              <a:t>currentTime</a:t>
            </a:r>
            <a:r>
              <a:rPr lang="en-US" sz="2000" dirty="0"/>
              <a:t>);</a:t>
            </a:r>
          </a:p>
          <a:p>
            <a:r>
              <a:rPr lang="en-US" sz="2000" dirty="0"/>
              <a:t>    void </a:t>
            </a:r>
            <a:r>
              <a:rPr lang="en-US" sz="2000" dirty="0" err="1"/>
              <a:t>reInitProcess</a:t>
            </a:r>
            <a:r>
              <a:rPr lang="en-US" sz="2000" dirty="0"/>
              <a:t>();</a:t>
            </a:r>
          </a:p>
          <a:p>
            <a:r>
              <a:rPr lang="en-US" sz="2000" dirty="0"/>
              <a:t>    void </a:t>
            </a:r>
            <a:r>
              <a:rPr lang="en-US" sz="2000" dirty="0" err="1"/>
              <a:t>enableProcess</a:t>
            </a:r>
            <a:r>
              <a:rPr lang="en-US" sz="2000" dirty="0"/>
              <a:t>() {this-&gt;</a:t>
            </a:r>
            <a:r>
              <a:rPr lang="en-US" sz="2000" dirty="0" err="1"/>
              <a:t>processActive</a:t>
            </a:r>
            <a:r>
              <a:rPr lang="en-US" sz="2000" dirty="0"/>
              <a:t> = true;}</a:t>
            </a:r>
          </a:p>
          <a:p>
            <a:r>
              <a:rPr lang="en-US" sz="2000" dirty="0"/>
              <a:t>    void </a:t>
            </a:r>
            <a:r>
              <a:rPr lang="en-US" sz="2000" dirty="0" err="1"/>
              <a:t>disableProcess</a:t>
            </a:r>
            <a:r>
              <a:rPr lang="en-US" sz="2000" dirty="0"/>
              <a:t>() {this-&gt;</a:t>
            </a:r>
            <a:r>
              <a:rPr lang="en-US" sz="2000" dirty="0" err="1"/>
              <a:t>processActive</a:t>
            </a:r>
            <a:r>
              <a:rPr lang="en-US" sz="2000" dirty="0"/>
              <a:t> = false;}</a:t>
            </a:r>
          </a:p>
          <a:p>
            <a:r>
              <a:rPr lang="en-US" sz="2000" dirty="0"/>
              <a:t>    void </a:t>
            </a:r>
            <a:r>
              <a:rPr lang="en-US" sz="2000" dirty="0" err="1"/>
              <a:t>scheduleTask</a:t>
            </a:r>
            <a:r>
              <a:rPr lang="en-US" sz="2000" dirty="0"/>
              <a:t>(</a:t>
            </a:r>
            <a:r>
              <a:rPr lang="en-US" sz="2000" dirty="0" err="1"/>
              <a:t>ModelScheduleEntry</a:t>
            </a:r>
            <a:r>
              <a:rPr lang="en-US" sz="2000" dirty="0"/>
              <a:t> &amp; </a:t>
            </a:r>
            <a:r>
              <a:rPr lang="en-US" sz="2000" dirty="0" err="1"/>
              <a:t>taskCall</a:t>
            </a:r>
            <a:r>
              <a:rPr lang="en-US" sz="2000" dirty="0"/>
              <a:t>);</a:t>
            </a:r>
          </a:p>
          <a:p>
            <a:r>
              <a:rPr lang="en-US" sz="2000" dirty="0"/>
              <a:t>    void </a:t>
            </a:r>
            <a:r>
              <a:rPr lang="en-US" sz="2000" dirty="0" err="1"/>
              <a:t>selectProcess</a:t>
            </a:r>
            <a:r>
              <a:rPr lang="en-US" sz="2000" dirty="0"/>
              <a:t>()</a:t>
            </a:r>
          </a:p>
          <a:p>
            <a:r>
              <a:rPr lang="en-US" sz="2000" dirty="0"/>
              <a:t>    {</a:t>
            </a:r>
            <a:r>
              <a:rPr lang="en-US" sz="2000" dirty="0" err="1"/>
              <a:t>SystemMessaging</a:t>
            </a:r>
            <a:r>
              <a:rPr lang="en-US" sz="2000" dirty="0"/>
              <a:t>::</a:t>
            </a:r>
            <a:r>
              <a:rPr lang="en-US" sz="2000" dirty="0" err="1"/>
              <a:t>GetInstance</a:t>
            </a:r>
            <a:r>
              <a:rPr lang="en-US" sz="2000" dirty="0"/>
              <a:t>()-&gt;</a:t>
            </a:r>
            <a:r>
              <a:rPr lang="en-US" sz="2000" dirty="0" err="1"/>
              <a:t>selectMessageBuffer</a:t>
            </a:r>
            <a:r>
              <a:rPr lang="en-US" sz="2000" dirty="0"/>
              <a:t>(this-&gt;</a:t>
            </a:r>
            <a:r>
              <a:rPr lang="en-US" sz="2000" dirty="0" err="1"/>
              <a:t>messageBuffer</a:t>
            </a:r>
            <a:r>
              <a:rPr lang="en-US" sz="2000" dirty="0"/>
              <a:t>);}</a:t>
            </a:r>
          </a:p>
          <a:p>
            <a:r>
              <a:rPr lang="en-US" sz="2000" dirty="0"/>
              <a:t>    void </a:t>
            </a:r>
            <a:r>
              <a:rPr lang="en-US" sz="2000" dirty="0" err="1"/>
              <a:t>setProcessName</a:t>
            </a:r>
            <a:r>
              <a:rPr lang="en-US" sz="2000" dirty="0"/>
              <a:t>(</a:t>
            </a:r>
            <a:r>
              <a:rPr lang="en-US" sz="2000" dirty="0" err="1"/>
              <a:t>std</a:t>
            </a:r>
            <a:r>
              <a:rPr lang="en-US" sz="2000" dirty="0"/>
              <a:t>::string </a:t>
            </a:r>
            <a:r>
              <a:rPr lang="en-US" sz="2000" dirty="0" err="1"/>
              <a:t>newName</a:t>
            </a:r>
            <a:r>
              <a:rPr lang="en-US" sz="2000" dirty="0"/>
              <a:t>){this-&gt;</a:t>
            </a:r>
            <a:r>
              <a:rPr lang="en-US" sz="2000" dirty="0" err="1"/>
              <a:t>processName</a:t>
            </a:r>
            <a:r>
              <a:rPr lang="en-US" sz="2000" dirty="0"/>
              <a:t> = </a:t>
            </a:r>
            <a:r>
              <a:rPr lang="en-US" sz="2000" dirty="0" err="1"/>
              <a:t>newName</a:t>
            </a:r>
            <a:r>
              <a:rPr lang="en-US" sz="2000" dirty="0"/>
              <a:t>;}</a:t>
            </a:r>
          </a:p>
          <a:p>
            <a:r>
              <a:rPr lang="en-US" sz="2000" dirty="0"/>
              <a:t>    </a:t>
            </a:r>
            <a:r>
              <a:rPr lang="en-US" sz="2000" dirty="0" err="1"/>
              <a:t>std</a:t>
            </a:r>
            <a:r>
              <a:rPr lang="en-US" sz="2000" dirty="0"/>
              <a:t>::string </a:t>
            </a:r>
            <a:r>
              <a:rPr lang="en-US" sz="2000" dirty="0" err="1"/>
              <a:t>getProcessName</a:t>
            </a:r>
            <a:r>
              <a:rPr lang="en-US" sz="2000" dirty="0"/>
              <a:t>() { return(</a:t>
            </a:r>
            <a:r>
              <a:rPr lang="en-US" sz="2000" dirty="0" err="1"/>
              <a:t>processName</a:t>
            </a:r>
            <a:r>
              <a:rPr lang="en-US" sz="2000" dirty="0"/>
              <a:t>);}</a:t>
            </a:r>
          </a:p>
          <a:p>
            <a:r>
              <a:rPr lang="en-US" sz="2000" dirty="0"/>
              <a:t>    uint64_t </a:t>
            </a:r>
            <a:r>
              <a:rPr lang="en-US" sz="2000" dirty="0" err="1"/>
              <a:t>getNextTime</a:t>
            </a:r>
            <a:r>
              <a:rPr lang="en-US" sz="2000" dirty="0"/>
              <a:t>() { return(this-&gt;</a:t>
            </a:r>
            <a:r>
              <a:rPr lang="en-US" sz="2000" dirty="0" err="1"/>
              <a:t>nextTaskTime</a:t>
            </a:r>
            <a:r>
              <a:rPr lang="en-US" sz="2000" dirty="0"/>
              <a:t>);}</a:t>
            </a:r>
          </a:p>
          <a:p>
            <a:r>
              <a:rPr lang="en-US" sz="2000" dirty="0"/>
              <a:t>    void </a:t>
            </a:r>
            <a:r>
              <a:rPr lang="en-US" sz="2000" dirty="0" err="1"/>
              <a:t>singleStepNextTask</a:t>
            </a:r>
            <a:r>
              <a:rPr lang="en-US" sz="2000" dirty="0"/>
              <a:t>(uint64_t </a:t>
            </a:r>
            <a:r>
              <a:rPr lang="en-US" sz="2000" dirty="0" err="1"/>
              <a:t>currentNanos</a:t>
            </a:r>
            <a:r>
              <a:rPr lang="en-US" sz="2000" dirty="0"/>
              <a:t>);</a:t>
            </a:r>
          </a:p>
          <a:p>
            <a:r>
              <a:rPr lang="en-US" sz="2000" dirty="0"/>
              <a:t>    bool </a:t>
            </a:r>
            <a:r>
              <a:rPr lang="en-US" sz="2000" dirty="0" err="1"/>
              <a:t>processEnabled</a:t>
            </a:r>
            <a:r>
              <a:rPr lang="en-US" sz="2000" dirty="0"/>
              <a:t>() {return this-&gt;</a:t>
            </a:r>
            <a:r>
              <a:rPr lang="en-US" sz="2000" dirty="0" err="1"/>
              <a:t>processActive</a:t>
            </a:r>
            <a:r>
              <a:rPr lang="en-US" sz="2000" dirty="0"/>
              <a:t>;}</a:t>
            </a:r>
          </a:p>
          <a:p>
            <a:r>
              <a:rPr lang="en-US" sz="2000" dirty="0"/>
              <a:t>    void </a:t>
            </a:r>
            <a:r>
              <a:rPr lang="en-US" sz="2000" dirty="0" err="1"/>
              <a:t>addInterfaceRef</a:t>
            </a:r>
            <a:r>
              <a:rPr lang="en-US" sz="2000" dirty="0"/>
              <a:t>(</a:t>
            </a:r>
            <a:r>
              <a:rPr lang="en-US" sz="2000" dirty="0" err="1"/>
              <a:t>SysInterface</a:t>
            </a:r>
            <a:r>
              <a:rPr lang="en-US" sz="2000" dirty="0"/>
              <a:t> *</a:t>
            </a:r>
            <a:r>
              <a:rPr lang="en-US" sz="2000" dirty="0" err="1"/>
              <a:t>newInt</a:t>
            </a:r>
            <a:r>
              <a:rPr lang="en-US" sz="2000" dirty="0"/>
              <a:t>) {this-&gt;</a:t>
            </a:r>
            <a:r>
              <a:rPr lang="en-US" sz="2000" dirty="0" err="1"/>
              <a:t>intRefs.push_back</a:t>
            </a:r>
            <a:r>
              <a:rPr lang="en-US" sz="2000" dirty="0"/>
              <a:t>(</a:t>
            </a:r>
            <a:r>
              <a:rPr lang="en-US" sz="2000" dirty="0" err="1"/>
              <a:t>newInt</a:t>
            </a:r>
            <a:r>
              <a:rPr lang="en-US" sz="2000" dirty="0"/>
              <a:t>);}</a:t>
            </a:r>
          </a:p>
          <a:p>
            <a:r>
              <a:rPr lang="en-US" sz="2000" dirty="0"/>
              <a:t>void </a:t>
            </a:r>
            <a:r>
              <a:rPr lang="en-US" sz="2000" dirty="0" err="1"/>
              <a:t>changeTaskPeriod</a:t>
            </a:r>
            <a:r>
              <a:rPr lang="en-US" sz="2000" dirty="0"/>
              <a:t>(</a:t>
            </a:r>
            <a:r>
              <a:rPr lang="en-US" sz="2000" dirty="0" err="1"/>
              <a:t>std</a:t>
            </a:r>
            <a:r>
              <a:rPr lang="en-US" sz="2000" dirty="0"/>
              <a:t>::string </a:t>
            </a:r>
            <a:r>
              <a:rPr lang="en-US" sz="2000" dirty="0" err="1"/>
              <a:t>taskName</a:t>
            </a:r>
            <a:r>
              <a:rPr lang="en-US" sz="2000" dirty="0"/>
              <a:t>, uint64_t </a:t>
            </a:r>
            <a:r>
              <a:rPr lang="en-US" sz="2000" dirty="0" err="1"/>
              <a:t>newPeriod</a:t>
            </a:r>
            <a:r>
              <a:rPr lang="en-US" sz="2000" dirty="0"/>
              <a:t>);</a:t>
            </a:r>
          </a:p>
          <a:p>
            <a:r>
              <a:rPr lang="en-US" sz="2000" dirty="0"/>
              <a:t>    void </a:t>
            </a:r>
            <a:r>
              <a:rPr lang="en-US" sz="2000" dirty="0" err="1"/>
              <a:t>setPriority</a:t>
            </a:r>
            <a:r>
              <a:rPr lang="en-US" sz="2000" dirty="0"/>
              <a:t>(int64_t </a:t>
            </a:r>
            <a:r>
              <a:rPr lang="en-US" sz="2000" dirty="0" err="1"/>
              <a:t>newPriority</a:t>
            </a:r>
            <a:r>
              <a:rPr lang="en-US" sz="2000" dirty="0"/>
              <a:t>) {this-&gt;</a:t>
            </a:r>
            <a:r>
              <a:rPr lang="en-US" sz="2000" dirty="0" err="1"/>
              <a:t>processPriority</a:t>
            </a:r>
            <a:r>
              <a:rPr lang="en-US" sz="2000" dirty="0"/>
              <a:t> = </a:t>
            </a:r>
            <a:r>
              <a:rPr lang="en-US" sz="2000" dirty="0" err="1"/>
              <a:t>newPriority</a:t>
            </a:r>
            <a:r>
              <a:rPr lang="en-US" sz="2000" dirty="0"/>
              <a:t>;}</a:t>
            </a:r>
          </a:p>
          <a:p>
            <a:r>
              <a:rPr lang="en-US" sz="2000" dirty="0"/>
              <a:t>    void </a:t>
            </a:r>
            <a:r>
              <a:rPr lang="en-US" sz="2000" dirty="0" err="1"/>
              <a:t>routeInterfaces</a:t>
            </a:r>
            <a:r>
              <a:rPr lang="en-US" sz="2000" dirty="0"/>
              <a:t>();</a:t>
            </a:r>
          </a:p>
          <a:p>
            <a:r>
              <a:rPr lang="en-US" sz="2000" dirty="0"/>
              <a:t>    void </a:t>
            </a:r>
            <a:r>
              <a:rPr lang="en-US" sz="2000" dirty="0" err="1"/>
              <a:t>disableAllTasks</a:t>
            </a:r>
            <a:r>
              <a:rPr lang="en-US" sz="2000" dirty="0"/>
              <a:t>();</a:t>
            </a:r>
          </a:p>
          <a:p>
            <a:r>
              <a:rPr lang="en-US" sz="2000" dirty="0"/>
              <a:t>    void </a:t>
            </a:r>
            <a:r>
              <a:rPr lang="en-US" sz="2000" dirty="0" err="1"/>
              <a:t>enableAllTasks</a:t>
            </a:r>
            <a:r>
              <a:rPr lang="en-US" sz="2000" dirty="0"/>
              <a:t>();</a:t>
            </a:r>
          </a:p>
          <a:p>
            <a:r>
              <a:rPr lang="en-US" sz="2000" dirty="0"/>
              <a:t>    </a:t>
            </a:r>
          </a:p>
          <a:p>
            <a:r>
              <a:rPr lang="en-US" sz="2000" b="1" dirty="0"/>
              <a:t>public:</a:t>
            </a:r>
          </a:p>
          <a:p>
            <a:r>
              <a:rPr lang="en-US" sz="2000" dirty="0"/>
              <a:t>    </a:t>
            </a:r>
            <a:r>
              <a:rPr lang="en-US" sz="2000" dirty="0" err="1"/>
              <a:t>std</a:t>
            </a:r>
            <a:r>
              <a:rPr lang="en-US" sz="2000" dirty="0"/>
              <a:t>::vector&lt;</a:t>
            </a:r>
            <a:r>
              <a:rPr lang="en-US" sz="2000" dirty="0" err="1"/>
              <a:t>SysInterface</a:t>
            </a:r>
            <a:r>
              <a:rPr lang="en-US" sz="2000" dirty="0"/>
              <a:t>*&gt; </a:t>
            </a:r>
            <a:r>
              <a:rPr lang="en-US" sz="2000" dirty="0" err="1"/>
              <a:t>intRefs</a:t>
            </a:r>
            <a:r>
              <a:rPr lang="en-US" sz="2000" dirty="0"/>
              <a:t>;  //!&lt; -- Interface references to move data to process</a:t>
            </a:r>
          </a:p>
          <a:p>
            <a:r>
              <a:rPr lang="en-US" sz="2000" dirty="0"/>
              <a:t>    </a:t>
            </a:r>
            <a:r>
              <a:rPr lang="en-US" sz="2000" dirty="0" err="1"/>
              <a:t>std</a:t>
            </a:r>
            <a:r>
              <a:rPr lang="en-US" sz="2000" dirty="0"/>
              <a:t>::vector&lt;</a:t>
            </a:r>
            <a:r>
              <a:rPr lang="en-US" sz="2000" dirty="0" err="1"/>
              <a:t>ModelScheduleEntry</a:t>
            </a:r>
            <a:r>
              <a:rPr lang="en-US" sz="2000" dirty="0"/>
              <a:t>&gt; </a:t>
            </a:r>
            <a:r>
              <a:rPr lang="en-US" sz="2000" dirty="0" err="1"/>
              <a:t>processTasks</a:t>
            </a:r>
            <a:r>
              <a:rPr lang="en-US" sz="2000" dirty="0"/>
              <a:t>;  //!&lt; -- Array that has pointers to all process tasks</a:t>
            </a:r>
          </a:p>
          <a:p>
            <a:r>
              <a:rPr lang="en-US" sz="2000" dirty="0"/>
              <a:t>    uint64_t </a:t>
            </a:r>
            <a:r>
              <a:rPr lang="en-US" sz="2000" dirty="0" err="1"/>
              <a:t>messageBuffer</a:t>
            </a:r>
            <a:r>
              <a:rPr lang="en-US" sz="2000" dirty="0"/>
              <a:t>;  //!&lt; -- Message buffer for this process</a:t>
            </a:r>
          </a:p>
          <a:p>
            <a:r>
              <a:rPr lang="en-US" sz="2000" dirty="0"/>
              <a:t>    uint64_t </a:t>
            </a:r>
            <a:r>
              <a:rPr lang="en-US" sz="2000" dirty="0" err="1"/>
              <a:t>nextTaskTime</a:t>
            </a:r>
            <a:r>
              <a:rPr lang="en-US" sz="2000" dirty="0"/>
              <a:t>;  //!&lt; [ns] time for the next Task</a:t>
            </a:r>
          </a:p>
          <a:p>
            <a:r>
              <a:rPr lang="en-US" sz="2000" dirty="0"/>
              <a:t>    uint64_t </a:t>
            </a:r>
            <a:r>
              <a:rPr lang="en-US" sz="2000" dirty="0" err="1"/>
              <a:t>prevRouteTime</a:t>
            </a:r>
            <a:r>
              <a:rPr lang="en-US" sz="2000" dirty="0"/>
              <a:t>;  //!&lt; [ns] Time that interfaces were previously routed</a:t>
            </a:r>
          </a:p>
          <a:p>
            <a:r>
              <a:rPr lang="en-US" sz="2000" dirty="0"/>
              <a:t>    </a:t>
            </a:r>
            <a:r>
              <a:rPr lang="en-US" sz="2000" dirty="0" err="1"/>
              <a:t>std</a:t>
            </a:r>
            <a:r>
              <a:rPr lang="en-US" sz="2000" dirty="0"/>
              <a:t>::string </a:t>
            </a:r>
            <a:r>
              <a:rPr lang="en-US" sz="2000" dirty="0" err="1"/>
              <a:t>processName</a:t>
            </a:r>
            <a:r>
              <a:rPr lang="en-US" sz="2000" dirty="0"/>
              <a:t>;  //!&lt; -- Identifier for process</a:t>
            </a:r>
          </a:p>
          <a:p>
            <a:r>
              <a:rPr lang="en-US" sz="2000" b="1" dirty="0"/>
              <a:t>bool </a:t>
            </a:r>
            <a:r>
              <a:rPr lang="en-US" sz="2000" dirty="0" err="1"/>
              <a:t>processActive</a:t>
            </a:r>
            <a:r>
              <a:rPr lang="en-US" sz="2000" dirty="0"/>
              <a:t>;  //!&lt; -- Flag indicating whether the Process is active</a:t>
            </a:r>
          </a:p>
          <a:p>
            <a:r>
              <a:rPr lang="en-US" sz="2000" dirty="0"/>
              <a:t>    int64_t </a:t>
            </a:r>
            <a:r>
              <a:rPr lang="en-US" sz="2000" dirty="0" err="1"/>
              <a:t>processPriority</a:t>
            </a:r>
            <a:r>
              <a:rPr lang="en-US" sz="2000" dirty="0"/>
              <a:t>;  //!&lt; [-] Priority level for process (higher first)</a:t>
            </a:r>
          </a:p>
        </p:txBody>
      </p:sp>
    </p:spTree>
    <p:extLst>
      <p:ext uri="{BB962C8B-B14F-4D97-AF65-F5344CB8AC3E}">
        <p14:creationId xmlns:p14="http://schemas.microsoft.com/office/powerpoint/2010/main" val="2048850203"/>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EFCDC-E216-A84F-846E-0C63BA8D2674}"/>
              </a:ext>
            </a:extLst>
          </p:cNvPr>
          <p:cNvSpPr>
            <a:spLocks noGrp="1"/>
          </p:cNvSpPr>
          <p:nvPr>
            <p:ph type="title"/>
          </p:nvPr>
        </p:nvSpPr>
        <p:spPr/>
        <p:txBody>
          <a:bodyPr/>
          <a:lstStyle/>
          <a:p>
            <a:r>
              <a:rPr lang="en-US" dirty="0"/>
              <a:t>What is a </a:t>
            </a:r>
            <a:r>
              <a:rPr lang="en-US" dirty="0" err="1"/>
              <a:t>SysProcess</a:t>
            </a:r>
            <a:r>
              <a:rPr lang="en-US" dirty="0"/>
              <a:t>()?</a:t>
            </a:r>
          </a:p>
        </p:txBody>
      </p:sp>
      <p:sp>
        <p:nvSpPr>
          <p:cNvPr id="11" name="TextBox 10">
            <a:extLst>
              <a:ext uri="{FF2B5EF4-FFF2-40B4-BE49-F238E27FC236}">
                <a16:creationId xmlns:a16="http://schemas.microsoft.com/office/drawing/2014/main" id="{BC596EEA-841A-FC41-AF7E-502417FBB8D7}"/>
              </a:ext>
            </a:extLst>
          </p:cNvPr>
          <p:cNvSpPr txBox="1"/>
          <p:nvPr/>
        </p:nvSpPr>
        <p:spPr>
          <a:xfrm>
            <a:off x="16194018" y="10512751"/>
            <a:ext cx="7524750" cy="264687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822960" rtl="0" fontAlgn="auto" latinLnBrk="0" hangingPunct="0">
              <a:lnSpc>
                <a:spcPct val="100000"/>
              </a:lnSpc>
              <a:spcBef>
                <a:spcPts val="0"/>
              </a:spcBef>
              <a:spcAft>
                <a:spcPts val="0"/>
              </a:spcAft>
              <a:buClrTx/>
              <a:buSzTx/>
              <a:buFontTx/>
              <a:buNone/>
              <a:tabLst/>
            </a:pPr>
            <a:r>
              <a:rPr kumimoji="0" lang="en-US" sz="3200" b="0" i="0" u="none" strike="noStrike" cap="none" spc="0" normalizeH="0" baseline="0" dirty="0" err="1">
                <a:ln>
                  <a:noFill/>
                </a:ln>
                <a:solidFill>
                  <a:srgbClr val="515151"/>
                </a:solidFill>
                <a:effectLst/>
                <a:uFillTx/>
                <a:latin typeface="Helvetica Neue Light"/>
                <a:ea typeface="Helvetica Neue Light"/>
                <a:cs typeface="Helvetica Neue Light"/>
                <a:sym typeface="Helvetica Neue Light"/>
              </a:rPr>
              <a:t>SysProcess</a:t>
            </a:r>
            <a:r>
              <a:rPr kumimoji="0" lang="en-US" sz="3200" b="0" i="0" u="none" strike="noStrike" cap="none" spc="0" normalizeH="0" baseline="0" dirty="0">
                <a:ln>
                  <a:noFill/>
                </a:ln>
                <a:solidFill>
                  <a:srgbClr val="515151"/>
                </a:solidFill>
                <a:effectLst/>
                <a:uFillTx/>
                <a:latin typeface="Helvetica Neue Light"/>
                <a:ea typeface="Helvetica Neue Light"/>
                <a:cs typeface="Helvetica Neue Light"/>
                <a:sym typeface="Helvetica Neue Light"/>
              </a:rPr>
              <a:t>() can be enabled or disabled. This value can be returned by </a:t>
            </a:r>
            <a:r>
              <a:rPr kumimoji="0" lang="en-US" sz="3200" b="0" i="0" u="none" strike="noStrike" cap="none" spc="0" normalizeH="0" baseline="0" dirty="0" err="1">
                <a:ln>
                  <a:noFill/>
                </a:ln>
                <a:solidFill>
                  <a:srgbClr val="515151"/>
                </a:solidFill>
                <a:effectLst/>
                <a:uFillTx/>
                <a:latin typeface="Helvetica Neue Light"/>
                <a:ea typeface="Helvetica Neue Light"/>
                <a:cs typeface="Helvetica Neue Light"/>
                <a:sym typeface="Helvetica Neue Light"/>
              </a:rPr>
              <a:t>processEnabled</a:t>
            </a:r>
            <a:r>
              <a:rPr kumimoji="0" lang="en-US" sz="3200" b="0" i="0" u="none" strike="noStrike" cap="none" spc="0" normalizeH="0" baseline="0" dirty="0">
                <a:ln>
                  <a:noFill/>
                </a:ln>
                <a:solidFill>
                  <a:srgbClr val="515151"/>
                </a:solidFill>
                <a:effectLst/>
                <a:uFillTx/>
                <a:latin typeface="Helvetica Neue Light"/>
                <a:ea typeface="Helvetica Neue Light"/>
                <a:cs typeface="Helvetica Neue Light"/>
                <a:sym typeface="Helvetica Neue Light"/>
              </a:rPr>
              <a:t>()</a:t>
            </a:r>
            <a:r>
              <a:rPr kumimoji="0" lang="en-US" sz="3200" b="0" i="0" u="none" strike="noStrike" cap="none" spc="0" normalizeH="0" baseline="0" dirty="0">
                <a:ln>
                  <a:noFill/>
                </a:ln>
                <a:solidFill>
                  <a:schemeClr val="tx1"/>
                </a:solidFill>
                <a:effectLst/>
                <a:uFillTx/>
                <a:latin typeface="Helvetica Neue Light"/>
                <a:ea typeface="Helvetica Neue Light"/>
                <a:cs typeface="Helvetica Neue Light"/>
                <a:sym typeface="Helvetica Neue Light"/>
              </a:rPr>
              <a:t> which is used by </a:t>
            </a:r>
            <a:r>
              <a:rPr kumimoji="0" lang="en-US" sz="3200" b="0" i="0" u="none" strike="noStrike" cap="none" spc="0" normalizeH="0" baseline="0" dirty="0" err="1">
                <a:ln>
                  <a:noFill/>
                </a:ln>
                <a:solidFill>
                  <a:schemeClr val="tx1"/>
                </a:solidFill>
                <a:effectLst/>
                <a:uFillTx/>
                <a:latin typeface="Helvetica Neue Light"/>
                <a:ea typeface="Helvetica Neue Light"/>
                <a:cs typeface="Helvetica Neue Light"/>
                <a:sym typeface="Helvetica Neue Light"/>
              </a:rPr>
              <a:t>SimModel</a:t>
            </a:r>
            <a:r>
              <a:rPr kumimoji="0" lang="en-US" sz="3200" b="0" i="0" u="none" strike="noStrike" cap="none" spc="0" normalizeH="0" baseline="0" dirty="0">
                <a:ln>
                  <a:noFill/>
                </a:ln>
                <a:solidFill>
                  <a:schemeClr val="tx1"/>
                </a:solidFill>
                <a:effectLst/>
                <a:uFillTx/>
                <a:latin typeface="Helvetica Neue Light"/>
                <a:ea typeface="Helvetica Neue Light"/>
                <a:cs typeface="Helvetica Neue Light"/>
                <a:sym typeface="Helvetica Neue Light"/>
              </a:rPr>
              <a:t>() to determine if the process should be called or not.</a:t>
            </a:r>
          </a:p>
        </p:txBody>
      </p:sp>
      <p:sp>
        <p:nvSpPr>
          <p:cNvPr id="5" name="Rectangle 4">
            <a:extLst>
              <a:ext uri="{FF2B5EF4-FFF2-40B4-BE49-F238E27FC236}">
                <a16:creationId xmlns:a16="http://schemas.microsoft.com/office/drawing/2014/main" id="{783EC94F-65DC-FB46-A97B-9E0128D26C57}"/>
              </a:ext>
            </a:extLst>
          </p:cNvPr>
          <p:cNvSpPr>
            <a:spLocks/>
          </p:cNvSpPr>
          <p:nvPr/>
        </p:nvSpPr>
        <p:spPr>
          <a:xfrm>
            <a:off x="1133344" y="10069975"/>
            <a:ext cx="14275634" cy="2941848"/>
          </a:xfrm>
          <a:prstGeom prst="rect">
            <a:avLst/>
          </a:prstGeom>
          <a:noFill/>
          <a:ln w="76200">
            <a:solidFill>
              <a:schemeClr val="tx1"/>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68580" tIns="68580" rIns="68580" bIns="68580" numCol="1" spcCol="38100" rtlCol="0" anchor="ctr">
            <a:spAutoFit/>
          </a:bodyPr>
          <a:lstStyle/>
          <a:p>
            <a:pPr marL="0" marR="0" indent="0" algn="ctr" defTabSz="822960" rtl="0" fontAlgn="auto" latinLnBrk="0" hangingPunct="0">
              <a:lnSpc>
                <a:spcPct val="100000"/>
              </a:lnSpc>
              <a:spcBef>
                <a:spcPts val="0"/>
              </a:spcBef>
              <a:spcAft>
                <a:spcPts val="0"/>
              </a:spcAft>
              <a:buClrTx/>
              <a:buSzTx/>
              <a:buFontTx/>
              <a:buNone/>
              <a:tabLst/>
            </a:pPr>
            <a:endParaRPr kumimoji="0" lang="en-US" sz="5000" b="0" i="0" u="none" strike="noStrike" cap="none" spc="0" normalizeH="0" baseline="0">
              <a:ln>
                <a:noFill/>
              </a:ln>
              <a:solidFill>
                <a:srgbClr val="000000"/>
              </a:solidFill>
              <a:effectLst/>
              <a:uFillTx/>
              <a:latin typeface="Helvetica Neue Light"/>
              <a:ea typeface="Helvetica Neue Light"/>
              <a:cs typeface="Helvetica Neue Light"/>
              <a:sym typeface="Helvetica Neue Light"/>
            </a:endParaRPr>
          </a:p>
        </p:txBody>
      </p:sp>
      <p:cxnSp>
        <p:nvCxnSpPr>
          <p:cNvPr id="6" name="Straight Arrow Connector 5">
            <a:extLst>
              <a:ext uri="{FF2B5EF4-FFF2-40B4-BE49-F238E27FC236}">
                <a16:creationId xmlns:a16="http://schemas.microsoft.com/office/drawing/2014/main" id="{9810BD4D-AA54-F544-8BA3-3B25B1E51B5F}"/>
              </a:ext>
            </a:extLst>
          </p:cNvPr>
          <p:cNvCxnSpPr>
            <a:cxnSpLocks/>
          </p:cNvCxnSpPr>
          <p:nvPr/>
        </p:nvCxnSpPr>
        <p:spPr>
          <a:xfrm flipH="1">
            <a:off x="9311624" y="12449647"/>
            <a:ext cx="6325773" cy="0"/>
          </a:xfrm>
          <a:prstGeom prst="straightConnector1">
            <a:avLst/>
          </a:prstGeom>
          <a:noFill/>
          <a:ln w="762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8" name="Rectangle 7">
            <a:extLst>
              <a:ext uri="{FF2B5EF4-FFF2-40B4-BE49-F238E27FC236}">
                <a16:creationId xmlns:a16="http://schemas.microsoft.com/office/drawing/2014/main" id="{605B9282-6A22-9548-AD72-5CB0B6B940BE}"/>
              </a:ext>
            </a:extLst>
          </p:cNvPr>
          <p:cNvSpPr/>
          <p:nvPr/>
        </p:nvSpPr>
        <p:spPr>
          <a:xfrm>
            <a:off x="1130270" y="2082783"/>
            <a:ext cx="14278708" cy="10910679"/>
          </a:xfrm>
          <a:prstGeom prst="rect">
            <a:avLst/>
          </a:prstGeom>
          <a:solidFill>
            <a:srgbClr val="C9B37C">
              <a:alpha val="50000"/>
            </a:srgbClr>
          </a:solidFill>
          <a:ln w="12700"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8580" tIns="68580" rIns="68580" bIns="68580" numCol="1" spcCol="38100" rtlCol="0" anchor="ctr">
            <a:spAutoFit/>
          </a:bodyPr>
          <a:lstStyle/>
          <a:p>
            <a:r>
              <a:rPr lang="en-US" sz="2000" b="1" dirty="0"/>
              <a:t>public:</a:t>
            </a:r>
          </a:p>
          <a:p>
            <a:r>
              <a:rPr lang="en-US" sz="2000" dirty="0"/>
              <a:t>    </a:t>
            </a:r>
            <a:r>
              <a:rPr lang="en-US" sz="2000" dirty="0" err="1"/>
              <a:t>SysProcess</a:t>
            </a:r>
            <a:r>
              <a:rPr lang="en-US" sz="2000" dirty="0"/>
              <a:t>();</a:t>
            </a:r>
          </a:p>
          <a:p>
            <a:r>
              <a:rPr lang="en-US" sz="2000" dirty="0"/>
              <a:t>    </a:t>
            </a:r>
            <a:r>
              <a:rPr lang="en-US" sz="2000" dirty="0" err="1"/>
              <a:t>SysProcess</a:t>
            </a:r>
            <a:r>
              <a:rPr lang="en-US" sz="2000" dirty="0"/>
              <a:t>(</a:t>
            </a:r>
            <a:r>
              <a:rPr lang="en-US" sz="2000" dirty="0" err="1"/>
              <a:t>std</a:t>
            </a:r>
            <a:r>
              <a:rPr lang="en-US" sz="2000" dirty="0"/>
              <a:t>::string </a:t>
            </a:r>
            <a:r>
              <a:rPr lang="en-US" sz="2000" dirty="0" err="1"/>
              <a:t>messageContainer</a:t>
            </a:r>
            <a:r>
              <a:rPr lang="en-US" sz="2000" dirty="0"/>
              <a:t>);</a:t>
            </a:r>
          </a:p>
          <a:p>
            <a:r>
              <a:rPr lang="en-US" sz="2000" dirty="0"/>
              <a:t>    ~</a:t>
            </a:r>
            <a:r>
              <a:rPr lang="en-US" sz="2000" dirty="0" err="1"/>
              <a:t>SysProcess</a:t>
            </a:r>
            <a:r>
              <a:rPr lang="en-US" sz="2000" dirty="0"/>
              <a:t>();</a:t>
            </a:r>
          </a:p>
          <a:p>
            <a:r>
              <a:rPr lang="en-US" sz="2000" dirty="0"/>
              <a:t>    void </a:t>
            </a:r>
            <a:r>
              <a:rPr lang="en-US" sz="2000" dirty="0" err="1"/>
              <a:t>addNewTask</a:t>
            </a:r>
            <a:r>
              <a:rPr lang="en-US" sz="2000" dirty="0"/>
              <a:t>(</a:t>
            </a:r>
            <a:r>
              <a:rPr lang="en-US" sz="2000" dirty="0" err="1"/>
              <a:t>SysModelTask</a:t>
            </a:r>
            <a:r>
              <a:rPr lang="en-US" sz="2000" dirty="0"/>
              <a:t> *</a:t>
            </a:r>
            <a:r>
              <a:rPr lang="en-US" sz="2000" dirty="0" err="1"/>
              <a:t>newTask</a:t>
            </a:r>
            <a:r>
              <a:rPr lang="en-US" sz="2000" dirty="0"/>
              <a:t>, int32_t </a:t>
            </a:r>
            <a:r>
              <a:rPr lang="en-US" sz="2000" dirty="0" err="1"/>
              <a:t>taskPriority</a:t>
            </a:r>
            <a:r>
              <a:rPr lang="en-US" sz="2000" dirty="0"/>
              <a:t> = -1);</a:t>
            </a:r>
          </a:p>
          <a:p>
            <a:r>
              <a:rPr lang="en-US" sz="2000" dirty="0"/>
              <a:t>    void </a:t>
            </a:r>
            <a:r>
              <a:rPr lang="en-US" sz="2000" dirty="0" err="1"/>
              <a:t>selfInitProcess</a:t>
            </a:r>
            <a:r>
              <a:rPr lang="en-US" sz="2000" dirty="0"/>
              <a:t>();</a:t>
            </a:r>
          </a:p>
          <a:p>
            <a:r>
              <a:rPr lang="en-US" sz="2000" dirty="0"/>
              <a:t>    void </a:t>
            </a:r>
            <a:r>
              <a:rPr lang="en-US" sz="2000" dirty="0" err="1"/>
              <a:t>crossInitProcess</a:t>
            </a:r>
            <a:r>
              <a:rPr lang="en-US" sz="2000" dirty="0"/>
              <a:t>();</a:t>
            </a:r>
          </a:p>
          <a:p>
            <a:r>
              <a:rPr lang="en-US" sz="2000" dirty="0"/>
              <a:t>    void </a:t>
            </a:r>
            <a:r>
              <a:rPr lang="en-US" sz="2000" dirty="0" err="1"/>
              <a:t>resetProcess</a:t>
            </a:r>
            <a:r>
              <a:rPr lang="en-US" sz="2000" dirty="0"/>
              <a:t>(uint64_t </a:t>
            </a:r>
            <a:r>
              <a:rPr lang="en-US" sz="2000" dirty="0" err="1"/>
              <a:t>currentTime</a:t>
            </a:r>
            <a:r>
              <a:rPr lang="en-US" sz="2000" dirty="0"/>
              <a:t>);</a:t>
            </a:r>
          </a:p>
          <a:p>
            <a:r>
              <a:rPr lang="en-US" sz="2000" dirty="0"/>
              <a:t>    void </a:t>
            </a:r>
            <a:r>
              <a:rPr lang="en-US" sz="2000" dirty="0" err="1"/>
              <a:t>reInitProcess</a:t>
            </a:r>
            <a:r>
              <a:rPr lang="en-US" sz="2000" dirty="0"/>
              <a:t>();</a:t>
            </a:r>
          </a:p>
          <a:p>
            <a:r>
              <a:rPr lang="en-US" sz="2000" dirty="0"/>
              <a:t>    void </a:t>
            </a:r>
            <a:r>
              <a:rPr lang="en-US" sz="2000" dirty="0" err="1"/>
              <a:t>enableProcess</a:t>
            </a:r>
            <a:r>
              <a:rPr lang="en-US" sz="2000" dirty="0"/>
              <a:t>() {this-&gt;</a:t>
            </a:r>
            <a:r>
              <a:rPr lang="en-US" sz="2000" dirty="0" err="1"/>
              <a:t>processActive</a:t>
            </a:r>
            <a:r>
              <a:rPr lang="en-US" sz="2000" dirty="0"/>
              <a:t> = true;}</a:t>
            </a:r>
          </a:p>
          <a:p>
            <a:r>
              <a:rPr lang="en-US" sz="2000" dirty="0"/>
              <a:t>    void </a:t>
            </a:r>
            <a:r>
              <a:rPr lang="en-US" sz="2000" dirty="0" err="1"/>
              <a:t>disableProcess</a:t>
            </a:r>
            <a:r>
              <a:rPr lang="en-US" sz="2000" dirty="0"/>
              <a:t>() {this-&gt;</a:t>
            </a:r>
            <a:r>
              <a:rPr lang="en-US" sz="2000" dirty="0" err="1"/>
              <a:t>processActive</a:t>
            </a:r>
            <a:r>
              <a:rPr lang="en-US" sz="2000" dirty="0"/>
              <a:t> = false;}</a:t>
            </a:r>
          </a:p>
          <a:p>
            <a:r>
              <a:rPr lang="en-US" sz="2000" dirty="0"/>
              <a:t>    void </a:t>
            </a:r>
            <a:r>
              <a:rPr lang="en-US" sz="2000" dirty="0" err="1"/>
              <a:t>scheduleTask</a:t>
            </a:r>
            <a:r>
              <a:rPr lang="en-US" sz="2000" dirty="0"/>
              <a:t>(</a:t>
            </a:r>
            <a:r>
              <a:rPr lang="en-US" sz="2000" dirty="0" err="1"/>
              <a:t>ModelScheduleEntry</a:t>
            </a:r>
            <a:r>
              <a:rPr lang="en-US" sz="2000" dirty="0"/>
              <a:t> &amp; </a:t>
            </a:r>
            <a:r>
              <a:rPr lang="en-US" sz="2000" dirty="0" err="1"/>
              <a:t>taskCall</a:t>
            </a:r>
            <a:r>
              <a:rPr lang="en-US" sz="2000" dirty="0"/>
              <a:t>);</a:t>
            </a:r>
          </a:p>
          <a:p>
            <a:r>
              <a:rPr lang="en-US" sz="2000" dirty="0"/>
              <a:t>    void </a:t>
            </a:r>
            <a:r>
              <a:rPr lang="en-US" sz="2000" dirty="0" err="1"/>
              <a:t>selectProcess</a:t>
            </a:r>
            <a:r>
              <a:rPr lang="en-US" sz="2000" dirty="0"/>
              <a:t>()</a:t>
            </a:r>
          </a:p>
          <a:p>
            <a:r>
              <a:rPr lang="en-US" sz="2000" dirty="0"/>
              <a:t>    {</a:t>
            </a:r>
            <a:r>
              <a:rPr lang="en-US" sz="2000" dirty="0" err="1"/>
              <a:t>SystemMessaging</a:t>
            </a:r>
            <a:r>
              <a:rPr lang="en-US" sz="2000" dirty="0"/>
              <a:t>::</a:t>
            </a:r>
            <a:r>
              <a:rPr lang="en-US" sz="2000" dirty="0" err="1"/>
              <a:t>GetInstance</a:t>
            </a:r>
            <a:r>
              <a:rPr lang="en-US" sz="2000" dirty="0"/>
              <a:t>()-&gt;</a:t>
            </a:r>
            <a:r>
              <a:rPr lang="en-US" sz="2000" dirty="0" err="1"/>
              <a:t>selectMessageBuffer</a:t>
            </a:r>
            <a:r>
              <a:rPr lang="en-US" sz="2000" dirty="0"/>
              <a:t>(this-&gt;</a:t>
            </a:r>
            <a:r>
              <a:rPr lang="en-US" sz="2000" dirty="0" err="1"/>
              <a:t>messageBuffer</a:t>
            </a:r>
            <a:r>
              <a:rPr lang="en-US" sz="2000" dirty="0"/>
              <a:t>);}</a:t>
            </a:r>
          </a:p>
          <a:p>
            <a:r>
              <a:rPr lang="en-US" sz="2000" dirty="0"/>
              <a:t>    void </a:t>
            </a:r>
            <a:r>
              <a:rPr lang="en-US" sz="2000" dirty="0" err="1"/>
              <a:t>setProcessName</a:t>
            </a:r>
            <a:r>
              <a:rPr lang="en-US" sz="2000" dirty="0"/>
              <a:t>(</a:t>
            </a:r>
            <a:r>
              <a:rPr lang="en-US" sz="2000" dirty="0" err="1"/>
              <a:t>std</a:t>
            </a:r>
            <a:r>
              <a:rPr lang="en-US" sz="2000" dirty="0"/>
              <a:t>::string </a:t>
            </a:r>
            <a:r>
              <a:rPr lang="en-US" sz="2000" dirty="0" err="1"/>
              <a:t>newName</a:t>
            </a:r>
            <a:r>
              <a:rPr lang="en-US" sz="2000" dirty="0"/>
              <a:t>){this-&gt;</a:t>
            </a:r>
            <a:r>
              <a:rPr lang="en-US" sz="2000" dirty="0" err="1"/>
              <a:t>processName</a:t>
            </a:r>
            <a:r>
              <a:rPr lang="en-US" sz="2000" dirty="0"/>
              <a:t> = </a:t>
            </a:r>
            <a:r>
              <a:rPr lang="en-US" sz="2000" dirty="0" err="1"/>
              <a:t>newName</a:t>
            </a:r>
            <a:r>
              <a:rPr lang="en-US" sz="2000" dirty="0"/>
              <a:t>;}</a:t>
            </a:r>
          </a:p>
          <a:p>
            <a:r>
              <a:rPr lang="en-US" sz="2000" dirty="0"/>
              <a:t>    </a:t>
            </a:r>
            <a:r>
              <a:rPr lang="en-US" sz="2000" dirty="0" err="1"/>
              <a:t>std</a:t>
            </a:r>
            <a:r>
              <a:rPr lang="en-US" sz="2000" dirty="0"/>
              <a:t>::string </a:t>
            </a:r>
            <a:r>
              <a:rPr lang="en-US" sz="2000" dirty="0" err="1"/>
              <a:t>getProcessName</a:t>
            </a:r>
            <a:r>
              <a:rPr lang="en-US" sz="2000" dirty="0"/>
              <a:t>() { return(</a:t>
            </a:r>
            <a:r>
              <a:rPr lang="en-US" sz="2000" dirty="0" err="1"/>
              <a:t>processName</a:t>
            </a:r>
            <a:r>
              <a:rPr lang="en-US" sz="2000" dirty="0"/>
              <a:t>);}</a:t>
            </a:r>
          </a:p>
          <a:p>
            <a:r>
              <a:rPr lang="en-US" sz="2000" dirty="0"/>
              <a:t>    uint64_t </a:t>
            </a:r>
            <a:r>
              <a:rPr lang="en-US" sz="2000" dirty="0" err="1"/>
              <a:t>getNextTime</a:t>
            </a:r>
            <a:r>
              <a:rPr lang="en-US" sz="2000" dirty="0"/>
              <a:t>() { return(this-&gt;</a:t>
            </a:r>
            <a:r>
              <a:rPr lang="en-US" sz="2000" dirty="0" err="1"/>
              <a:t>nextTaskTime</a:t>
            </a:r>
            <a:r>
              <a:rPr lang="en-US" sz="2000" dirty="0"/>
              <a:t>);}</a:t>
            </a:r>
          </a:p>
          <a:p>
            <a:r>
              <a:rPr lang="en-US" sz="2000" dirty="0"/>
              <a:t>    void </a:t>
            </a:r>
            <a:r>
              <a:rPr lang="en-US" sz="2000" dirty="0" err="1"/>
              <a:t>singleStepNextTask</a:t>
            </a:r>
            <a:r>
              <a:rPr lang="en-US" sz="2000" dirty="0"/>
              <a:t>(uint64_t </a:t>
            </a:r>
            <a:r>
              <a:rPr lang="en-US" sz="2000" dirty="0" err="1"/>
              <a:t>currentNanos</a:t>
            </a:r>
            <a:r>
              <a:rPr lang="en-US" sz="2000" dirty="0"/>
              <a:t>);</a:t>
            </a:r>
          </a:p>
          <a:p>
            <a:r>
              <a:rPr lang="en-US" sz="2000" dirty="0"/>
              <a:t>    bool </a:t>
            </a:r>
            <a:r>
              <a:rPr lang="en-US" sz="2000" dirty="0" err="1"/>
              <a:t>processEnabled</a:t>
            </a:r>
            <a:r>
              <a:rPr lang="en-US" sz="2000" dirty="0"/>
              <a:t>() {return this-&gt;</a:t>
            </a:r>
            <a:r>
              <a:rPr lang="en-US" sz="2000" dirty="0" err="1"/>
              <a:t>processActive</a:t>
            </a:r>
            <a:r>
              <a:rPr lang="en-US" sz="2000" dirty="0"/>
              <a:t>;}</a:t>
            </a:r>
          </a:p>
          <a:p>
            <a:r>
              <a:rPr lang="en-US" sz="2000" dirty="0"/>
              <a:t>    void </a:t>
            </a:r>
            <a:r>
              <a:rPr lang="en-US" sz="2000" dirty="0" err="1"/>
              <a:t>addInterfaceRef</a:t>
            </a:r>
            <a:r>
              <a:rPr lang="en-US" sz="2000" dirty="0"/>
              <a:t>(</a:t>
            </a:r>
            <a:r>
              <a:rPr lang="en-US" sz="2000" dirty="0" err="1"/>
              <a:t>SysInterface</a:t>
            </a:r>
            <a:r>
              <a:rPr lang="en-US" sz="2000" dirty="0"/>
              <a:t> *</a:t>
            </a:r>
            <a:r>
              <a:rPr lang="en-US" sz="2000" dirty="0" err="1"/>
              <a:t>newInt</a:t>
            </a:r>
            <a:r>
              <a:rPr lang="en-US" sz="2000" dirty="0"/>
              <a:t>) {this-&gt;</a:t>
            </a:r>
            <a:r>
              <a:rPr lang="en-US" sz="2000" dirty="0" err="1"/>
              <a:t>intRefs.push_back</a:t>
            </a:r>
            <a:r>
              <a:rPr lang="en-US" sz="2000" dirty="0"/>
              <a:t>(</a:t>
            </a:r>
            <a:r>
              <a:rPr lang="en-US" sz="2000" dirty="0" err="1"/>
              <a:t>newInt</a:t>
            </a:r>
            <a:r>
              <a:rPr lang="en-US" sz="2000" dirty="0"/>
              <a:t>);}</a:t>
            </a:r>
          </a:p>
          <a:p>
            <a:r>
              <a:rPr lang="en-US" sz="2000" dirty="0"/>
              <a:t>void </a:t>
            </a:r>
            <a:r>
              <a:rPr lang="en-US" sz="2000" dirty="0" err="1"/>
              <a:t>changeTaskPeriod</a:t>
            </a:r>
            <a:r>
              <a:rPr lang="en-US" sz="2000" dirty="0"/>
              <a:t>(</a:t>
            </a:r>
            <a:r>
              <a:rPr lang="en-US" sz="2000" dirty="0" err="1"/>
              <a:t>std</a:t>
            </a:r>
            <a:r>
              <a:rPr lang="en-US" sz="2000" dirty="0"/>
              <a:t>::string </a:t>
            </a:r>
            <a:r>
              <a:rPr lang="en-US" sz="2000" dirty="0" err="1"/>
              <a:t>taskName</a:t>
            </a:r>
            <a:r>
              <a:rPr lang="en-US" sz="2000" dirty="0"/>
              <a:t>, uint64_t </a:t>
            </a:r>
            <a:r>
              <a:rPr lang="en-US" sz="2000" dirty="0" err="1"/>
              <a:t>newPeriod</a:t>
            </a:r>
            <a:r>
              <a:rPr lang="en-US" sz="2000" dirty="0"/>
              <a:t>);</a:t>
            </a:r>
          </a:p>
          <a:p>
            <a:r>
              <a:rPr lang="en-US" sz="2000" dirty="0"/>
              <a:t>    void </a:t>
            </a:r>
            <a:r>
              <a:rPr lang="en-US" sz="2000" dirty="0" err="1"/>
              <a:t>setPriority</a:t>
            </a:r>
            <a:r>
              <a:rPr lang="en-US" sz="2000" dirty="0"/>
              <a:t>(int64_t </a:t>
            </a:r>
            <a:r>
              <a:rPr lang="en-US" sz="2000" dirty="0" err="1"/>
              <a:t>newPriority</a:t>
            </a:r>
            <a:r>
              <a:rPr lang="en-US" sz="2000" dirty="0"/>
              <a:t>) {this-&gt;</a:t>
            </a:r>
            <a:r>
              <a:rPr lang="en-US" sz="2000" dirty="0" err="1"/>
              <a:t>processPriority</a:t>
            </a:r>
            <a:r>
              <a:rPr lang="en-US" sz="2000" dirty="0"/>
              <a:t> = </a:t>
            </a:r>
            <a:r>
              <a:rPr lang="en-US" sz="2000" dirty="0" err="1"/>
              <a:t>newPriority</a:t>
            </a:r>
            <a:r>
              <a:rPr lang="en-US" sz="2000" dirty="0"/>
              <a:t>;}</a:t>
            </a:r>
          </a:p>
          <a:p>
            <a:r>
              <a:rPr lang="en-US" sz="2000" dirty="0"/>
              <a:t>    void </a:t>
            </a:r>
            <a:r>
              <a:rPr lang="en-US" sz="2000" dirty="0" err="1"/>
              <a:t>routeInterfaces</a:t>
            </a:r>
            <a:r>
              <a:rPr lang="en-US" sz="2000" dirty="0"/>
              <a:t>();</a:t>
            </a:r>
          </a:p>
          <a:p>
            <a:r>
              <a:rPr lang="en-US" sz="2000" dirty="0"/>
              <a:t>    void </a:t>
            </a:r>
            <a:r>
              <a:rPr lang="en-US" sz="2000" dirty="0" err="1"/>
              <a:t>disableAllTasks</a:t>
            </a:r>
            <a:r>
              <a:rPr lang="en-US" sz="2000" dirty="0"/>
              <a:t>();</a:t>
            </a:r>
          </a:p>
          <a:p>
            <a:r>
              <a:rPr lang="en-US" sz="2000" dirty="0"/>
              <a:t>    void </a:t>
            </a:r>
            <a:r>
              <a:rPr lang="en-US" sz="2000" dirty="0" err="1"/>
              <a:t>enableAllTasks</a:t>
            </a:r>
            <a:r>
              <a:rPr lang="en-US" sz="2000" dirty="0"/>
              <a:t>();</a:t>
            </a:r>
          </a:p>
          <a:p>
            <a:r>
              <a:rPr lang="en-US" sz="2000" dirty="0"/>
              <a:t>    </a:t>
            </a:r>
          </a:p>
          <a:p>
            <a:r>
              <a:rPr lang="en-US" sz="2000" b="1" dirty="0"/>
              <a:t>public:</a:t>
            </a:r>
          </a:p>
          <a:p>
            <a:r>
              <a:rPr lang="en-US" sz="2000" dirty="0"/>
              <a:t>    </a:t>
            </a:r>
            <a:r>
              <a:rPr lang="en-US" sz="2000" dirty="0" err="1"/>
              <a:t>std</a:t>
            </a:r>
            <a:r>
              <a:rPr lang="en-US" sz="2000" dirty="0"/>
              <a:t>::vector&lt;</a:t>
            </a:r>
            <a:r>
              <a:rPr lang="en-US" sz="2000" dirty="0" err="1"/>
              <a:t>SysInterface</a:t>
            </a:r>
            <a:r>
              <a:rPr lang="en-US" sz="2000" dirty="0"/>
              <a:t>*&gt; </a:t>
            </a:r>
            <a:r>
              <a:rPr lang="en-US" sz="2000" dirty="0" err="1"/>
              <a:t>intRefs</a:t>
            </a:r>
            <a:r>
              <a:rPr lang="en-US" sz="2000" dirty="0"/>
              <a:t>;  //!&lt; -- Interface references to move data to process</a:t>
            </a:r>
          </a:p>
          <a:p>
            <a:r>
              <a:rPr lang="en-US" sz="2000" dirty="0"/>
              <a:t>    </a:t>
            </a:r>
            <a:r>
              <a:rPr lang="en-US" sz="2000" dirty="0" err="1"/>
              <a:t>std</a:t>
            </a:r>
            <a:r>
              <a:rPr lang="en-US" sz="2000" dirty="0"/>
              <a:t>::vector&lt;</a:t>
            </a:r>
            <a:r>
              <a:rPr lang="en-US" sz="2000" dirty="0" err="1"/>
              <a:t>ModelScheduleEntry</a:t>
            </a:r>
            <a:r>
              <a:rPr lang="en-US" sz="2000" dirty="0"/>
              <a:t>&gt; </a:t>
            </a:r>
            <a:r>
              <a:rPr lang="en-US" sz="2000" dirty="0" err="1"/>
              <a:t>processTasks</a:t>
            </a:r>
            <a:r>
              <a:rPr lang="en-US" sz="2000" dirty="0"/>
              <a:t>;  //!&lt; -- Array that has pointers to all process tasks</a:t>
            </a:r>
          </a:p>
          <a:p>
            <a:r>
              <a:rPr lang="en-US" sz="2000" dirty="0"/>
              <a:t>    uint64_t </a:t>
            </a:r>
            <a:r>
              <a:rPr lang="en-US" sz="2000" dirty="0" err="1"/>
              <a:t>messageBuffer</a:t>
            </a:r>
            <a:r>
              <a:rPr lang="en-US" sz="2000" dirty="0"/>
              <a:t>;  //!&lt; -- Message buffer for this process</a:t>
            </a:r>
          </a:p>
          <a:p>
            <a:r>
              <a:rPr lang="en-US" sz="2000" dirty="0"/>
              <a:t>    uint64_t </a:t>
            </a:r>
            <a:r>
              <a:rPr lang="en-US" sz="2000" dirty="0" err="1"/>
              <a:t>nextTaskTime</a:t>
            </a:r>
            <a:r>
              <a:rPr lang="en-US" sz="2000" dirty="0"/>
              <a:t>;  //!&lt; [ns] time for the next Task</a:t>
            </a:r>
          </a:p>
          <a:p>
            <a:r>
              <a:rPr lang="en-US" sz="2000" dirty="0"/>
              <a:t>    uint64_t </a:t>
            </a:r>
            <a:r>
              <a:rPr lang="en-US" sz="2000" dirty="0" err="1"/>
              <a:t>prevRouteTime</a:t>
            </a:r>
            <a:r>
              <a:rPr lang="en-US" sz="2000" dirty="0"/>
              <a:t>;  //!&lt; [ns] Time that interfaces were previously routed</a:t>
            </a:r>
          </a:p>
          <a:p>
            <a:r>
              <a:rPr lang="en-US" sz="2000" dirty="0"/>
              <a:t>    </a:t>
            </a:r>
            <a:r>
              <a:rPr lang="en-US" sz="2000" dirty="0" err="1"/>
              <a:t>std</a:t>
            </a:r>
            <a:r>
              <a:rPr lang="en-US" sz="2000" dirty="0"/>
              <a:t>::string </a:t>
            </a:r>
            <a:r>
              <a:rPr lang="en-US" sz="2000" dirty="0" err="1"/>
              <a:t>processName</a:t>
            </a:r>
            <a:r>
              <a:rPr lang="en-US" sz="2000" dirty="0"/>
              <a:t>;  //!&lt; -- Identifier for process</a:t>
            </a:r>
          </a:p>
          <a:p>
            <a:r>
              <a:rPr lang="en-US" sz="2000" b="1" dirty="0"/>
              <a:t>bool </a:t>
            </a:r>
            <a:r>
              <a:rPr lang="en-US" sz="2000" dirty="0" err="1"/>
              <a:t>processActive</a:t>
            </a:r>
            <a:r>
              <a:rPr lang="en-US" sz="2000" dirty="0"/>
              <a:t>;  //!&lt; -- Flag indicating whether the Process is active</a:t>
            </a:r>
          </a:p>
          <a:p>
            <a:r>
              <a:rPr lang="en-US" sz="2000" dirty="0"/>
              <a:t>    int64_t </a:t>
            </a:r>
            <a:r>
              <a:rPr lang="en-US" sz="2000" dirty="0" err="1"/>
              <a:t>processPriority</a:t>
            </a:r>
            <a:r>
              <a:rPr lang="en-US" sz="2000" dirty="0"/>
              <a:t>;  //!&lt; [-] Priority level for process (higher first)</a:t>
            </a:r>
          </a:p>
        </p:txBody>
      </p:sp>
    </p:spTree>
    <p:extLst>
      <p:ext uri="{BB962C8B-B14F-4D97-AF65-F5344CB8AC3E}">
        <p14:creationId xmlns:p14="http://schemas.microsoft.com/office/powerpoint/2010/main" val="1319119112"/>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EFCDC-E216-A84F-846E-0C63BA8D2674}"/>
              </a:ext>
            </a:extLst>
          </p:cNvPr>
          <p:cNvSpPr>
            <a:spLocks noGrp="1"/>
          </p:cNvSpPr>
          <p:nvPr>
            <p:ph type="title"/>
          </p:nvPr>
        </p:nvSpPr>
        <p:spPr/>
        <p:txBody>
          <a:bodyPr/>
          <a:lstStyle/>
          <a:p>
            <a:r>
              <a:rPr lang="en-US" dirty="0"/>
              <a:t>What is a </a:t>
            </a:r>
            <a:r>
              <a:rPr lang="en-US" dirty="0" err="1"/>
              <a:t>SysProcess</a:t>
            </a:r>
            <a:r>
              <a:rPr lang="en-US" dirty="0"/>
              <a:t>()?</a:t>
            </a:r>
          </a:p>
        </p:txBody>
      </p:sp>
      <p:sp>
        <p:nvSpPr>
          <p:cNvPr id="11" name="TextBox 10">
            <a:extLst>
              <a:ext uri="{FF2B5EF4-FFF2-40B4-BE49-F238E27FC236}">
                <a16:creationId xmlns:a16="http://schemas.microsoft.com/office/drawing/2014/main" id="{BC596EEA-841A-FC41-AF7E-502417FBB8D7}"/>
              </a:ext>
            </a:extLst>
          </p:cNvPr>
          <p:cNvSpPr txBox="1"/>
          <p:nvPr/>
        </p:nvSpPr>
        <p:spPr>
          <a:xfrm>
            <a:off x="15835203" y="10364947"/>
            <a:ext cx="7524750" cy="264687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822960" rtl="0" fontAlgn="auto" latinLnBrk="0" hangingPunct="0">
              <a:lnSpc>
                <a:spcPct val="100000"/>
              </a:lnSpc>
              <a:spcBef>
                <a:spcPts val="0"/>
              </a:spcBef>
              <a:spcAft>
                <a:spcPts val="0"/>
              </a:spcAft>
              <a:buClrTx/>
              <a:buSzTx/>
              <a:buFontTx/>
              <a:buNone/>
              <a:tabLst/>
            </a:pPr>
            <a:r>
              <a:rPr kumimoji="0" lang="en-US" sz="3200" b="0" i="0" u="none" strike="noStrike" cap="none" spc="0" normalizeH="0" baseline="0" dirty="0">
                <a:ln>
                  <a:noFill/>
                </a:ln>
                <a:solidFill>
                  <a:srgbClr val="515151"/>
                </a:solidFill>
                <a:effectLst/>
                <a:uFillTx/>
                <a:latin typeface="Helvetica Neue Light"/>
                <a:ea typeface="Helvetica Neue Light"/>
                <a:cs typeface="Helvetica Neue Light"/>
                <a:sym typeface="Helvetica Neue Light"/>
              </a:rPr>
              <a:t>If two </a:t>
            </a:r>
            <a:r>
              <a:rPr kumimoji="0" lang="en-US" sz="3200" b="0" i="0" u="none" strike="noStrike" cap="none" spc="0" normalizeH="0" baseline="0" dirty="0" err="1">
                <a:ln>
                  <a:noFill/>
                </a:ln>
                <a:solidFill>
                  <a:srgbClr val="515151"/>
                </a:solidFill>
                <a:effectLst/>
                <a:uFillTx/>
                <a:latin typeface="Helvetica Neue Light"/>
                <a:ea typeface="Helvetica Neue Light"/>
                <a:cs typeface="Helvetica Neue Light"/>
                <a:sym typeface="Helvetica Neue Light"/>
              </a:rPr>
              <a:t>SysProcess</a:t>
            </a:r>
            <a:r>
              <a:rPr kumimoji="0" lang="en-US" sz="3200" b="0" i="0" u="none" strike="noStrike" cap="none" spc="0" normalizeH="0" baseline="0" dirty="0">
                <a:ln>
                  <a:noFill/>
                </a:ln>
                <a:solidFill>
                  <a:srgbClr val="515151"/>
                </a:solidFill>
                <a:effectLst/>
                <a:uFillTx/>
                <a:latin typeface="Helvetica Neue Light"/>
                <a:ea typeface="Helvetica Neue Light"/>
                <a:cs typeface="Helvetica Neue Light"/>
                <a:sym typeface="Helvetica Neue Light"/>
              </a:rPr>
              <a:t>()</a:t>
            </a:r>
            <a:r>
              <a:rPr kumimoji="0" lang="en-US" sz="3200" b="0" i="0" u="none" strike="noStrike" cap="none" spc="0" normalizeH="0" baseline="0" dirty="0" err="1">
                <a:ln>
                  <a:noFill/>
                </a:ln>
                <a:solidFill>
                  <a:srgbClr val="515151"/>
                </a:solidFill>
                <a:effectLst/>
                <a:uFillTx/>
                <a:latin typeface="Helvetica Neue Light"/>
                <a:ea typeface="Helvetica Neue Light"/>
                <a:cs typeface="Helvetica Neue Light"/>
                <a:sym typeface="Helvetica Neue Light"/>
              </a:rPr>
              <a:t>es</a:t>
            </a:r>
            <a:r>
              <a:rPr kumimoji="0" lang="en-US" sz="3200" b="0" i="0" u="none" strike="noStrike" cap="none" spc="0" normalizeH="0" baseline="0" dirty="0">
                <a:ln>
                  <a:noFill/>
                </a:ln>
                <a:solidFill>
                  <a:srgbClr val="515151"/>
                </a:solidFill>
                <a:effectLst/>
                <a:uFillTx/>
                <a:latin typeface="Helvetica Neue Light"/>
                <a:ea typeface="Helvetica Neue Light"/>
                <a:cs typeface="Helvetica Neue Light"/>
                <a:sym typeface="Helvetica Neue Light"/>
              </a:rPr>
              <a:t> are scheduled for the same time, the one with a higher priority goes first. User sets this when they make the process, but could also change it later.</a:t>
            </a:r>
            <a:endParaRPr kumimoji="0" lang="en-US" sz="3200" b="0" i="0" u="none" strike="noStrike" cap="none" spc="0" normalizeH="0" baseline="0" dirty="0">
              <a:ln>
                <a:noFill/>
              </a:ln>
              <a:solidFill>
                <a:srgbClr val="FF0000"/>
              </a:solidFill>
              <a:effectLst/>
              <a:uFillTx/>
              <a:latin typeface="Helvetica Neue Light"/>
              <a:ea typeface="Helvetica Neue Light"/>
              <a:cs typeface="Helvetica Neue Light"/>
              <a:sym typeface="Helvetica Neue Light"/>
            </a:endParaRPr>
          </a:p>
        </p:txBody>
      </p:sp>
      <p:sp>
        <p:nvSpPr>
          <p:cNvPr id="5" name="Rectangle 4">
            <a:extLst>
              <a:ext uri="{FF2B5EF4-FFF2-40B4-BE49-F238E27FC236}">
                <a16:creationId xmlns:a16="http://schemas.microsoft.com/office/drawing/2014/main" id="{783EC94F-65DC-FB46-A97B-9E0128D26C57}"/>
              </a:ext>
            </a:extLst>
          </p:cNvPr>
          <p:cNvSpPr>
            <a:spLocks/>
          </p:cNvSpPr>
          <p:nvPr/>
        </p:nvSpPr>
        <p:spPr>
          <a:xfrm>
            <a:off x="1133344" y="10069975"/>
            <a:ext cx="14275634" cy="2941848"/>
          </a:xfrm>
          <a:prstGeom prst="rect">
            <a:avLst/>
          </a:prstGeom>
          <a:noFill/>
          <a:ln w="76200">
            <a:solidFill>
              <a:schemeClr val="tx1"/>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68580" tIns="68580" rIns="68580" bIns="68580" numCol="1" spcCol="38100" rtlCol="0" anchor="ctr">
            <a:spAutoFit/>
          </a:bodyPr>
          <a:lstStyle/>
          <a:p>
            <a:pPr marL="0" marR="0" indent="0" algn="ctr" defTabSz="822960" rtl="0" fontAlgn="auto" latinLnBrk="0" hangingPunct="0">
              <a:lnSpc>
                <a:spcPct val="100000"/>
              </a:lnSpc>
              <a:spcBef>
                <a:spcPts val="0"/>
              </a:spcBef>
              <a:spcAft>
                <a:spcPts val="0"/>
              </a:spcAft>
              <a:buClrTx/>
              <a:buSzTx/>
              <a:buFontTx/>
              <a:buNone/>
              <a:tabLst/>
            </a:pPr>
            <a:endParaRPr kumimoji="0" lang="en-US" sz="5000" b="0" i="0" u="none" strike="noStrike" cap="none" spc="0" normalizeH="0" baseline="0">
              <a:ln>
                <a:noFill/>
              </a:ln>
              <a:solidFill>
                <a:srgbClr val="000000"/>
              </a:solidFill>
              <a:effectLst/>
              <a:uFillTx/>
              <a:latin typeface="Helvetica Neue Light"/>
              <a:ea typeface="Helvetica Neue Light"/>
              <a:cs typeface="Helvetica Neue Light"/>
              <a:sym typeface="Helvetica Neue Light"/>
            </a:endParaRPr>
          </a:p>
        </p:txBody>
      </p:sp>
      <p:cxnSp>
        <p:nvCxnSpPr>
          <p:cNvPr id="6" name="Straight Arrow Connector 5">
            <a:extLst>
              <a:ext uri="{FF2B5EF4-FFF2-40B4-BE49-F238E27FC236}">
                <a16:creationId xmlns:a16="http://schemas.microsoft.com/office/drawing/2014/main" id="{9810BD4D-AA54-F544-8BA3-3B25B1E51B5F}"/>
              </a:ext>
            </a:extLst>
          </p:cNvPr>
          <p:cNvCxnSpPr>
            <a:cxnSpLocks/>
          </p:cNvCxnSpPr>
          <p:nvPr/>
        </p:nvCxnSpPr>
        <p:spPr>
          <a:xfrm flipH="1">
            <a:off x="9276900" y="12781371"/>
            <a:ext cx="6325773" cy="0"/>
          </a:xfrm>
          <a:prstGeom prst="straightConnector1">
            <a:avLst/>
          </a:prstGeom>
          <a:noFill/>
          <a:ln w="762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7" name="Rectangle 6">
            <a:extLst>
              <a:ext uri="{FF2B5EF4-FFF2-40B4-BE49-F238E27FC236}">
                <a16:creationId xmlns:a16="http://schemas.microsoft.com/office/drawing/2014/main" id="{8C4D45EF-9F33-2E41-9C26-FC057039ADD5}"/>
              </a:ext>
            </a:extLst>
          </p:cNvPr>
          <p:cNvSpPr/>
          <p:nvPr/>
        </p:nvSpPr>
        <p:spPr>
          <a:xfrm>
            <a:off x="1130270" y="2082783"/>
            <a:ext cx="14278708" cy="10910679"/>
          </a:xfrm>
          <a:prstGeom prst="rect">
            <a:avLst/>
          </a:prstGeom>
          <a:solidFill>
            <a:srgbClr val="C9B37C">
              <a:alpha val="50000"/>
            </a:srgbClr>
          </a:solidFill>
          <a:ln w="12700"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8580" tIns="68580" rIns="68580" bIns="68580" numCol="1" spcCol="38100" rtlCol="0" anchor="ctr">
            <a:spAutoFit/>
          </a:bodyPr>
          <a:lstStyle/>
          <a:p>
            <a:r>
              <a:rPr lang="en-US" sz="2000" b="1" dirty="0"/>
              <a:t>public:</a:t>
            </a:r>
          </a:p>
          <a:p>
            <a:r>
              <a:rPr lang="en-US" sz="2000" dirty="0"/>
              <a:t>    </a:t>
            </a:r>
            <a:r>
              <a:rPr lang="en-US" sz="2000" dirty="0" err="1"/>
              <a:t>SysProcess</a:t>
            </a:r>
            <a:r>
              <a:rPr lang="en-US" sz="2000" dirty="0"/>
              <a:t>();</a:t>
            </a:r>
          </a:p>
          <a:p>
            <a:r>
              <a:rPr lang="en-US" sz="2000" dirty="0"/>
              <a:t>    </a:t>
            </a:r>
            <a:r>
              <a:rPr lang="en-US" sz="2000" dirty="0" err="1"/>
              <a:t>SysProcess</a:t>
            </a:r>
            <a:r>
              <a:rPr lang="en-US" sz="2000" dirty="0"/>
              <a:t>(</a:t>
            </a:r>
            <a:r>
              <a:rPr lang="en-US" sz="2000" dirty="0" err="1"/>
              <a:t>std</a:t>
            </a:r>
            <a:r>
              <a:rPr lang="en-US" sz="2000" dirty="0"/>
              <a:t>::string </a:t>
            </a:r>
            <a:r>
              <a:rPr lang="en-US" sz="2000" dirty="0" err="1"/>
              <a:t>messageContainer</a:t>
            </a:r>
            <a:r>
              <a:rPr lang="en-US" sz="2000" dirty="0"/>
              <a:t>);</a:t>
            </a:r>
          </a:p>
          <a:p>
            <a:r>
              <a:rPr lang="en-US" sz="2000" dirty="0"/>
              <a:t>    ~</a:t>
            </a:r>
            <a:r>
              <a:rPr lang="en-US" sz="2000" dirty="0" err="1"/>
              <a:t>SysProcess</a:t>
            </a:r>
            <a:r>
              <a:rPr lang="en-US" sz="2000" dirty="0"/>
              <a:t>();</a:t>
            </a:r>
          </a:p>
          <a:p>
            <a:r>
              <a:rPr lang="en-US" sz="2000" dirty="0"/>
              <a:t>    void </a:t>
            </a:r>
            <a:r>
              <a:rPr lang="en-US" sz="2000" dirty="0" err="1"/>
              <a:t>addNewTask</a:t>
            </a:r>
            <a:r>
              <a:rPr lang="en-US" sz="2000" dirty="0"/>
              <a:t>(</a:t>
            </a:r>
            <a:r>
              <a:rPr lang="en-US" sz="2000" dirty="0" err="1"/>
              <a:t>SysModelTask</a:t>
            </a:r>
            <a:r>
              <a:rPr lang="en-US" sz="2000" dirty="0"/>
              <a:t> *</a:t>
            </a:r>
            <a:r>
              <a:rPr lang="en-US" sz="2000" dirty="0" err="1"/>
              <a:t>newTask</a:t>
            </a:r>
            <a:r>
              <a:rPr lang="en-US" sz="2000" dirty="0"/>
              <a:t>, int32_t </a:t>
            </a:r>
            <a:r>
              <a:rPr lang="en-US" sz="2000" dirty="0" err="1"/>
              <a:t>taskPriority</a:t>
            </a:r>
            <a:r>
              <a:rPr lang="en-US" sz="2000" dirty="0"/>
              <a:t> = -1);</a:t>
            </a:r>
          </a:p>
          <a:p>
            <a:r>
              <a:rPr lang="en-US" sz="2000" dirty="0"/>
              <a:t>    void </a:t>
            </a:r>
            <a:r>
              <a:rPr lang="en-US" sz="2000" dirty="0" err="1"/>
              <a:t>selfInitProcess</a:t>
            </a:r>
            <a:r>
              <a:rPr lang="en-US" sz="2000" dirty="0"/>
              <a:t>();</a:t>
            </a:r>
          </a:p>
          <a:p>
            <a:r>
              <a:rPr lang="en-US" sz="2000" dirty="0"/>
              <a:t>    void </a:t>
            </a:r>
            <a:r>
              <a:rPr lang="en-US" sz="2000" dirty="0" err="1"/>
              <a:t>crossInitProcess</a:t>
            </a:r>
            <a:r>
              <a:rPr lang="en-US" sz="2000" dirty="0"/>
              <a:t>();</a:t>
            </a:r>
          </a:p>
          <a:p>
            <a:r>
              <a:rPr lang="en-US" sz="2000" dirty="0"/>
              <a:t>    void </a:t>
            </a:r>
            <a:r>
              <a:rPr lang="en-US" sz="2000" dirty="0" err="1"/>
              <a:t>resetProcess</a:t>
            </a:r>
            <a:r>
              <a:rPr lang="en-US" sz="2000" dirty="0"/>
              <a:t>(uint64_t </a:t>
            </a:r>
            <a:r>
              <a:rPr lang="en-US" sz="2000" dirty="0" err="1"/>
              <a:t>currentTime</a:t>
            </a:r>
            <a:r>
              <a:rPr lang="en-US" sz="2000" dirty="0"/>
              <a:t>);</a:t>
            </a:r>
          </a:p>
          <a:p>
            <a:r>
              <a:rPr lang="en-US" sz="2000" dirty="0"/>
              <a:t>    void </a:t>
            </a:r>
            <a:r>
              <a:rPr lang="en-US" sz="2000" dirty="0" err="1"/>
              <a:t>reInitProcess</a:t>
            </a:r>
            <a:r>
              <a:rPr lang="en-US" sz="2000" dirty="0"/>
              <a:t>();</a:t>
            </a:r>
          </a:p>
          <a:p>
            <a:r>
              <a:rPr lang="en-US" sz="2000" dirty="0"/>
              <a:t>    void </a:t>
            </a:r>
            <a:r>
              <a:rPr lang="en-US" sz="2000" dirty="0" err="1"/>
              <a:t>enableProcess</a:t>
            </a:r>
            <a:r>
              <a:rPr lang="en-US" sz="2000" dirty="0"/>
              <a:t>() {this-&gt;</a:t>
            </a:r>
            <a:r>
              <a:rPr lang="en-US" sz="2000" dirty="0" err="1"/>
              <a:t>processActive</a:t>
            </a:r>
            <a:r>
              <a:rPr lang="en-US" sz="2000" dirty="0"/>
              <a:t> = true;}</a:t>
            </a:r>
          </a:p>
          <a:p>
            <a:r>
              <a:rPr lang="en-US" sz="2000" dirty="0"/>
              <a:t>    void </a:t>
            </a:r>
            <a:r>
              <a:rPr lang="en-US" sz="2000" dirty="0" err="1"/>
              <a:t>disableProcess</a:t>
            </a:r>
            <a:r>
              <a:rPr lang="en-US" sz="2000" dirty="0"/>
              <a:t>() {this-&gt;</a:t>
            </a:r>
            <a:r>
              <a:rPr lang="en-US" sz="2000" dirty="0" err="1"/>
              <a:t>processActive</a:t>
            </a:r>
            <a:r>
              <a:rPr lang="en-US" sz="2000" dirty="0"/>
              <a:t> = false;}</a:t>
            </a:r>
          </a:p>
          <a:p>
            <a:r>
              <a:rPr lang="en-US" sz="2000" dirty="0"/>
              <a:t>    void </a:t>
            </a:r>
            <a:r>
              <a:rPr lang="en-US" sz="2000" dirty="0" err="1"/>
              <a:t>scheduleTask</a:t>
            </a:r>
            <a:r>
              <a:rPr lang="en-US" sz="2000" dirty="0"/>
              <a:t>(</a:t>
            </a:r>
            <a:r>
              <a:rPr lang="en-US" sz="2000" dirty="0" err="1"/>
              <a:t>ModelScheduleEntry</a:t>
            </a:r>
            <a:r>
              <a:rPr lang="en-US" sz="2000" dirty="0"/>
              <a:t> &amp; </a:t>
            </a:r>
            <a:r>
              <a:rPr lang="en-US" sz="2000" dirty="0" err="1"/>
              <a:t>taskCall</a:t>
            </a:r>
            <a:r>
              <a:rPr lang="en-US" sz="2000" dirty="0"/>
              <a:t>);</a:t>
            </a:r>
          </a:p>
          <a:p>
            <a:r>
              <a:rPr lang="en-US" sz="2000" dirty="0"/>
              <a:t>    void </a:t>
            </a:r>
            <a:r>
              <a:rPr lang="en-US" sz="2000" dirty="0" err="1"/>
              <a:t>selectProcess</a:t>
            </a:r>
            <a:r>
              <a:rPr lang="en-US" sz="2000" dirty="0"/>
              <a:t>()</a:t>
            </a:r>
          </a:p>
          <a:p>
            <a:r>
              <a:rPr lang="en-US" sz="2000" dirty="0"/>
              <a:t>    {</a:t>
            </a:r>
            <a:r>
              <a:rPr lang="en-US" sz="2000" dirty="0" err="1"/>
              <a:t>SystemMessaging</a:t>
            </a:r>
            <a:r>
              <a:rPr lang="en-US" sz="2000" dirty="0"/>
              <a:t>::</a:t>
            </a:r>
            <a:r>
              <a:rPr lang="en-US" sz="2000" dirty="0" err="1"/>
              <a:t>GetInstance</a:t>
            </a:r>
            <a:r>
              <a:rPr lang="en-US" sz="2000" dirty="0"/>
              <a:t>()-&gt;</a:t>
            </a:r>
            <a:r>
              <a:rPr lang="en-US" sz="2000" dirty="0" err="1"/>
              <a:t>selectMessageBuffer</a:t>
            </a:r>
            <a:r>
              <a:rPr lang="en-US" sz="2000" dirty="0"/>
              <a:t>(this-&gt;</a:t>
            </a:r>
            <a:r>
              <a:rPr lang="en-US" sz="2000" dirty="0" err="1"/>
              <a:t>messageBuffer</a:t>
            </a:r>
            <a:r>
              <a:rPr lang="en-US" sz="2000" dirty="0"/>
              <a:t>);}</a:t>
            </a:r>
          </a:p>
          <a:p>
            <a:r>
              <a:rPr lang="en-US" sz="2000" dirty="0"/>
              <a:t>    void </a:t>
            </a:r>
            <a:r>
              <a:rPr lang="en-US" sz="2000" dirty="0" err="1"/>
              <a:t>setProcessName</a:t>
            </a:r>
            <a:r>
              <a:rPr lang="en-US" sz="2000" dirty="0"/>
              <a:t>(</a:t>
            </a:r>
            <a:r>
              <a:rPr lang="en-US" sz="2000" dirty="0" err="1"/>
              <a:t>std</a:t>
            </a:r>
            <a:r>
              <a:rPr lang="en-US" sz="2000" dirty="0"/>
              <a:t>::string </a:t>
            </a:r>
            <a:r>
              <a:rPr lang="en-US" sz="2000" dirty="0" err="1"/>
              <a:t>newName</a:t>
            </a:r>
            <a:r>
              <a:rPr lang="en-US" sz="2000" dirty="0"/>
              <a:t>){this-&gt;</a:t>
            </a:r>
            <a:r>
              <a:rPr lang="en-US" sz="2000" dirty="0" err="1"/>
              <a:t>processName</a:t>
            </a:r>
            <a:r>
              <a:rPr lang="en-US" sz="2000" dirty="0"/>
              <a:t> = </a:t>
            </a:r>
            <a:r>
              <a:rPr lang="en-US" sz="2000" dirty="0" err="1"/>
              <a:t>newName</a:t>
            </a:r>
            <a:r>
              <a:rPr lang="en-US" sz="2000" dirty="0"/>
              <a:t>;}</a:t>
            </a:r>
          </a:p>
          <a:p>
            <a:r>
              <a:rPr lang="en-US" sz="2000" dirty="0"/>
              <a:t>    </a:t>
            </a:r>
            <a:r>
              <a:rPr lang="en-US" sz="2000" dirty="0" err="1"/>
              <a:t>std</a:t>
            </a:r>
            <a:r>
              <a:rPr lang="en-US" sz="2000" dirty="0"/>
              <a:t>::string </a:t>
            </a:r>
            <a:r>
              <a:rPr lang="en-US" sz="2000" dirty="0" err="1"/>
              <a:t>getProcessName</a:t>
            </a:r>
            <a:r>
              <a:rPr lang="en-US" sz="2000" dirty="0"/>
              <a:t>() { return(</a:t>
            </a:r>
            <a:r>
              <a:rPr lang="en-US" sz="2000" dirty="0" err="1"/>
              <a:t>processName</a:t>
            </a:r>
            <a:r>
              <a:rPr lang="en-US" sz="2000" dirty="0"/>
              <a:t>);}</a:t>
            </a:r>
          </a:p>
          <a:p>
            <a:r>
              <a:rPr lang="en-US" sz="2000" dirty="0"/>
              <a:t>    uint64_t </a:t>
            </a:r>
            <a:r>
              <a:rPr lang="en-US" sz="2000" dirty="0" err="1"/>
              <a:t>getNextTime</a:t>
            </a:r>
            <a:r>
              <a:rPr lang="en-US" sz="2000" dirty="0"/>
              <a:t>() { return(this-&gt;</a:t>
            </a:r>
            <a:r>
              <a:rPr lang="en-US" sz="2000" dirty="0" err="1"/>
              <a:t>nextTaskTime</a:t>
            </a:r>
            <a:r>
              <a:rPr lang="en-US" sz="2000" dirty="0"/>
              <a:t>);}</a:t>
            </a:r>
          </a:p>
          <a:p>
            <a:r>
              <a:rPr lang="en-US" sz="2000" dirty="0"/>
              <a:t>    void </a:t>
            </a:r>
            <a:r>
              <a:rPr lang="en-US" sz="2000" dirty="0" err="1"/>
              <a:t>singleStepNextTask</a:t>
            </a:r>
            <a:r>
              <a:rPr lang="en-US" sz="2000" dirty="0"/>
              <a:t>(uint64_t </a:t>
            </a:r>
            <a:r>
              <a:rPr lang="en-US" sz="2000" dirty="0" err="1"/>
              <a:t>currentNanos</a:t>
            </a:r>
            <a:r>
              <a:rPr lang="en-US" sz="2000" dirty="0"/>
              <a:t>);</a:t>
            </a:r>
          </a:p>
          <a:p>
            <a:r>
              <a:rPr lang="en-US" sz="2000" dirty="0"/>
              <a:t>    bool </a:t>
            </a:r>
            <a:r>
              <a:rPr lang="en-US" sz="2000" dirty="0" err="1"/>
              <a:t>processEnabled</a:t>
            </a:r>
            <a:r>
              <a:rPr lang="en-US" sz="2000" dirty="0"/>
              <a:t>() {return this-&gt;</a:t>
            </a:r>
            <a:r>
              <a:rPr lang="en-US" sz="2000" dirty="0" err="1"/>
              <a:t>processActive</a:t>
            </a:r>
            <a:r>
              <a:rPr lang="en-US" sz="2000" dirty="0"/>
              <a:t>;}</a:t>
            </a:r>
          </a:p>
          <a:p>
            <a:r>
              <a:rPr lang="en-US" sz="2000" dirty="0"/>
              <a:t>    void </a:t>
            </a:r>
            <a:r>
              <a:rPr lang="en-US" sz="2000" dirty="0" err="1"/>
              <a:t>addInterfaceRef</a:t>
            </a:r>
            <a:r>
              <a:rPr lang="en-US" sz="2000" dirty="0"/>
              <a:t>(</a:t>
            </a:r>
            <a:r>
              <a:rPr lang="en-US" sz="2000" dirty="0" err="1"/>
              <a:t>SysInterface</a:t>
            </a:r>
            <a:r>
              <a:rPr lang="en-US" sz="2000" dirty="0"/>
              <a:t> *</a:t>
            </a:r>
            <a:r>
              <a:rPr lang="en-US" sz="2000" dirty="0" err="1"/>
              <a:t>newInt</a:t>
            </a:r>
            <a:r>
              <a:rPr lang="en-US" sz="2000" dirty="0"/>
              <a:t>) {this-&gt;</a:t>
            </a:r>
            <a:r>
              <a:rPr lang="en-US" sz="2000" dirty="0" err="1"/>
              <a:t>intRefs.push_back</a:t>
            </a:r>
            <a:r>
              <a:rPr lang="en-US" sz="2000" dirty="0"/>
              <a:t>(</a:t>
            </a:r>
            <a:r>
              <a:rPr lang="en-US" sz="2000" dirty="0" err="1"/>
              <a:t>newInt</a:t>
            </a:r>
            <a:r>
              <a:rPr lang="en-US" sz="2000" dirty="0"/>
              <a:t>);}</a:t>
            </a:r>
          </a:p>
          <a:p>
            <a:r>
              <a:rPr lang="en-US" sz="2000" dirty="0"/>
              <a:t>void </a:t>
            </a:r>
            <a:r>
              <a:rPr lang="en-US" sz="2000" dirty="0" err="1"/>
              <a:t>changeTaskPeriod</a:t>
            </a:r>
            <a:r>
              <a:rPr lang="en-US" sz="2000" dirty="0"/>
              <a:t>(</a:t>
            </a:r>
            <a:r>
              <a:rPr lang="en-US" sz="2000" dirty="0" err="1"/>
              <a:t>std</a:t>
            </a:r>
            <a:r>
              <a:rPr lang="en-US" sz="2000" dirty="0"/>
              <a:t>::string </a:t>
            </a:r>
            <a:r>
              <a:rPr lang="en-US" sz="2000" dirty="0" err="1"/>
              <a:t>taskName</a:t>
            </a:r>
            <a:r>
              <a:rPr lang="en-US" sz="2000" dirty="0"/>
              <a:t>, uint64_t </a:t>
            </a:r>
            <a:r>
              <a:rPr lang="en-US" sz="2000" dirty="0" err="1"/>
              <a:t>newPeriod</a:t>
            </a:r>
            <a:r>
              <a:rPr lang="en-US" sz="2000" dirty="0"/>
              <a:t>);</a:t>
            </a:r>
          </a:p>
          <a:p>
            <a:r>
              <a:rPr lang="en-US" sz="2000" dirty="0"/>
              <a:t>    void </a:t>
            </a:r>
            <a:r>
              <a:rPr lang="en-US" sz="2000" dirty="0" err="1"/>
              <a:t>setPriority</a:t>
            </a:r>
            <a:r>
              <a:rPr lang="en-US" sz="2000" dirty="0"/>
              <a:t>(int64_t </a:t>
            </a:r>
            <a:r>
              <a:rPr lang="en-US" sz="2000" dirty="0" err="1"/>
              <a:t>newPriority</a:t>
            </a:r>
            <a:r>
              <a:rPr lang="en-US" sz="2000" dirty="0"/>
              <a:t>) {this-&gt;</a:t>
            </a:r>
            <a:r>
              <a:rPr lang="en-US" sz="2000" dirty="0" err="1"/>
              <a:t>processPriority</a:t>
            </a:r>
            <a:r>
              <a:rPr lang="en-US" sz="2000" dirty="0"/>
              <a:t> = </a:t>
            </a:r>
            <a:r>
              <a:rPr lang="en-US" sz="2000" dirty="0" err="1"/>
              <a:t>newPriority</a:t>
            </a:r>
            <a:r>
              <a:rPr lang="en-US" sz="2000" dirty="0"/>
              <a:t>;}</a:t>
            </a:r>
          </a:p>
          <a:p>
            <a:r>
              <a:rPr lang="en-US" sz="2000" dirty="0"/>
              <a:t>    void </a:t>
            </a:r>
            <a:r>
              <a:rPr lang="en-US" sz="2000" dirty="0" err="1"/>
              <a:t>routeInterfaces</a:t>
            </a:r>
            <a:r>
              <a:rPr lang="en-US" sz="2000" dirty="0"/>
              <a:t>();</a:t>
            </a:r>
          </a:p>
          <a:p>
            <a:r>
              <a:rPr lang="en-US" sz="2000" dirty="0"/>
              <a:t>    void </a:t>
            </a:r>
            <a:r>
              <a:rPr lang="en-US" sz="2000" dirty="0" err="1"/>
              <a:t>disableAllTasks</a:t>
            </a:r>
            <a:r>
              <a:rPr lang="en-US" sz="2000" dirty="0"/>
              <a:t>();</a:t>
            </a:r>
          </a:p>
          <a:p>
            <a:r>
              <a:rPr lang="en-US" sz="2000" dirty="0"/>
              <a:t>    void </a:t>
            </a:r>
            <a:r>
              <a:rPr lang="en-US" sz="2000" dirty="0" err="1"/>
              <a:t>enableAllTasks</a:t>
            </a:r>
            <a:r>
              <a:rPr lang="en-US" sz="2000" dirty="0"/>
              <a:t>();</a:t>
            </a:r>
          </a:p>
          <a:p>
            <a:r>
              <a:rPr lang="en-US" sz="2000" dirty="0"/>
              <a:t>    </a:t>
            </a:r>
          </a:p>
          <a:p>
            <a:r>
              <a:rPr lang="en-US" sz="2000" b="1" dirty="0"/>
              <a:t>public:</a:t>
            </a:r>
          </a:p>
          <a:p>
            <a:r>
              <a:rPr lang="en-US" sz="2000" dirty="0"/>
              <a:t>    </a:t>
            </a:r>
            <a:r>
              <a:rPr lang="en-US" sz="2000" dirty="0" err="1"/>
              <a:t>std</a:t>
            </a:r>
            <a:r>
              <a:rPr lang="en-US" sz="2000" dirty="0"/>
              <a:t>::vector&lt;</a:t>
            </a:r>
            <a:r>
              <a:rPr lang="en-US" sz="2000" dirty="0" err="1"/>
              <a:t>SysInterface</a:t>
            </a:r>
            <a:r>
              <a:rPr lang="en-US" sz="2000" dirty="0"/>
              <a:t>*&gt; </a:t>
            </a:r>
            <a:r>
              <a:rPr lang="en-US" sz="2000" dirty="0" err="1"/>
              <a:t>intRefs</a:t>
            </a:r>
            <a:r>
              <a:rPr lang="en-US" sz="2000" dirty="0"/>
              <a:t>;  //!&lt; -- Interface references to move data to process</a:t>
            </a:r>
          </a:p>
          <a:p>
            <a:r>
              <a:rPr lang="en-US" sz="2000" dirty="0"/>
              <a:t>    </a:t>
            </a:r>
            <a:r>
              <a:rPr lang="en-US" sz="2000" dirty="0" err="1"/>
              <a:t>std</a:t>
            </a:r>
            <a:r>
              <a:rPr lang="en-US" sz="2000" dirty="0"/>
              <a:t>::vector&lt;</a:t>
            </a:r>
            <a:r>
              <a:rPr lang="en-US" sz="2000" dirty="0" err="1"/>
              <a:t>ModelScheduleEntry</a:t>
            </a:r>
            <a:r>
              <a:rPr lang="en-US" sz="2000" dirty="0"/>
              <a:t>&gt; </a:t>
            </a:r>
            <a:r>
              <a:rPr lang="en-US" sz="2000" dirty="0" err="1"/>
              <a:t>processTasks</a:t>
            </a:r>
            <a:r>
              <a:rPr lang="en-US" sz="2000" dirty="0"/>
              <a:t>;  //!&lt; -- Array that has pointers to all process tasks</a:t>
            </a:r>
          </a:p>
          <a:p>
            <a:r>
              <a:rPr lang="en-US" sz="2000" dirty="0"/>
              <a:t>    uint64_t </a:t>
            </a:r>
            <a:r>
              <a:rPr lang="en-US" sz="2000" dirty="0" err="1"/>
              <a:t>messageBuffer</a:t>
            </a:r>
            <a:r>
              <a:rPr lang="en-US" sz="2000" dirty="0"/>
              <a:t>;  //!&lt; -- Message buffer for this process</a:t>
            </a:r>
          </a:p>
          <a:p>
            <a:r>
              <a:rPr lang="en-US" sz="2000" dirty="0"/>
              <a:t>    uint64_t </a:t>
            </a:r>
            <a:r>
              <a:rPr lang="en-US" sz="2000" dirty="0" err="1"/>
              <a:t>nextTaskTime</a:t>
            </a:r>
            <a:r>
              <a:rPr lang="en-US" sz="2000" dirty="0"/>
              <a:t>;  //!&lt; [ns] time for the next Task</a:t>
            </a:r>
          </a:p>
          <a:p>
            <a:r>
              <a:rPr lang="en-US" sz="2000" dirty="0"/>
              <a:t>    uint64_t </a:t>
            </a:r>
            <a:r>
              <a:rPr lang="en-US" sz="2000" dirty="0" err="1"/>
              <a:t>prevRouteTime</a:t>
            </a:r>
            <a:r>
              <a:rPr lang="en-US" sz="2000" dirty="0"/>
              <a:t>;  //!&lt; [ns] Time that interfaces were previously routed</a:t>
            </a:r>
          </a:p>
          <a:p>
            <a:r>
              <a:rPr lang="en-US" sz="2000" dirty="0"/>
              <a:t>    </a:t>
            </a:r>
            <a:r>
              <a:rPr lang="en-US" sz="2000" dirty="0" err="1"/>
              <a:t>std</a:t>
            </a:r>
            <a:r>
              <a:rPr lang="en-US" sz="2000" dirty="0"/>
              <a:t>::string </a:t>
            </a:r>
            <a:r>
              <a:rPr lang="en-US" sz="2000" dirty="0" err="1"/>
              <a:t>processName</a:t>
            </a:r>
            <a:r>
              <a:rPr lang="en-US" sz="2000" dirty="0"/>
              <a:t>;  //!&lt; -- Identifier for process</a:t>
            </a:r>
          </a:p>
          <a:p>
            <a:r>
              <a:rPr lang="en-US" sz="2000" b="1" dirty="0"/>
              <a:t>bool </a:t>
            </a:r>
            <a:r>
              <a:rPr lang="en-US" sz="2000" dirty="0" err="1"/>
              <a:t>processActive</a:t>
            </a:r>
            <a:r>
              <a:rPr lang="en-US" sz="2000" dirty="0"/>
              <a:t>;  //!&lt; -- Flag indicating whether the Process is active</a:t>
            </a:r>
          </a:p>
          <a:p>
            <a:r>
              <a:rPr lang="en-US" sz="2000" dirty="0"/>
              <a:t>    int64_t </a:t>
            </a:r>
            <a:r>
              <a:rPr lang="en-US" sz="2000" dirty="0" err="1"/>
              <a:t>processPriority</a:t>
            </a:r>
            <a:r>
              <a:rPr lang="en-US" sz="2000" dirty="0"/>
              <a:t>;  //!&lt; [-] Priority level for process (higher first)</a:t>
            </a:r>
          </a:p>
        </p:txBody>
      </p:sp>
    </p:spTree>
    <p:extLst>
      <p:ext uri="{BB962C8B-B14F-4D97-AF65-F5344CB8AC3E}">
        <p14:creationId xmlns:p14="http://schemas.microsoft.com/office/powerpoint/2010/main" val="1951555925"/>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EFCDC-E216-A84F-846E-0C63BA8D2674}"/>
              </a:ext>
            </a:extLst>
          </p:cNvPr>
          <p:cNvSpPr>
            <a:spLocks noGrp="1"/>
          </p:cNvSpPr>
          <p:nvPr>
            <p:ph type="title"/>
          </p:nvPr>
        </p:nvSpPr>
        <p:spPr/>
        <p:txBody>
          <a:bodyPr/>
          <a:lstStyle/>
          <a:p>
            <a:r>
              <a:rPr lang="en-US" dirty="0"/>
              <a:t>What does a </a:t>
            </a:r>
            <a:r>
              <a:rPr lang="en-US" dirty="0" err="1"/>
              <a:t>SysProcess</a:t>
            </a:r>
            <a:r>
              <a:rPr lang="en-US" dirty="0"/>
              <a:t>() do?</a:t>
            </a:r>
          </a:p>
        </p:txBody>
      </p:sp>
      <p:sp>
        <p:nvSpPr>
          <p:cNvPr id="11" name="TextBox 10">
            <a:extLst>
              <a:ext uri="{FF2B5EF4-FFF2-40B4-BE49-F238E27FC236}">
                <a16:creationId xmlns:a16="http://schemas.microsoft.com/office/drawing/2014/main" id="{BC596EEA-841A-FC41-AF7E-502417FBB8D7}"/>
              </a:ext>
            </a:extLst>
          </p:cNvPr>
          <p:cNvSpPr txBox="1"/>
          <p:nvPr/>
        </p:nvSpPr>
        <p:spPr>
          <a:xfrm>
            <a:off x="16150281" y="2719086"/>
            <a:ext cx="7524750" cy="6771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822960" rtl="0" fontAlgn="auto" latinLnBrk="0" hangingPunct="0">
              <a:lnSpc>
                <a:spcPct val="100000"/>
              </a:lnSpc>
              <a:spcBef>
                <a:spcPts val="0"/>
              </a:spcBef>
              <a:spcAft>
                <a:spcPts val="0"/>
              </a:spcAft>
              <a:buClrTx/>
              <a:buSzTx/>
              <a:buFontTx/>
              <a:buNone/>
              <a:tabLst/>
            </a:pPr>
            <a:r>
              <a:rPr kumimoji="0" lang="en-US" sz="3200" b="0" i="0" u="none" strike="noStrike" cap="none" spc="0" normalizeH="0" baseline="0" dirty="0">
                <a:ln>
                  <a:noFill/>
                </a:ln>
                <a:solidFill>
                  <a:srgbClr val="515151"/>
                </a:solidFill>
                <a:effectLst/>
                <a:uFillTx/>
                <a:latin typeface="Helvetica Neue Light"/>
                <a:ea typeface="Helvetica Neue Light"/>
                <a:cs typeface="Helvetica Neue Light"/>
                <a:sym typeface="Helvetica Neue Light"/>
              </a:rPr>
              <a:t>Creates an inactive </a:t>
            </a:r>
            <a:r>
              <a:rPr kumimoji="0" lang="en-US" sz="3200" b="0" i="0" u="none" strike="noStrike" cap="none" spc="0" normalizeH="0" baseline="0" dirty="0" err="1">
                <a:ln>
                  <a:noFill/>
                </a:ln>
                <a:solidFill>
                  <a:srgbClr val="515151"/>
                </a:solidFill>
                <a:effectLst/>
                <a:uFillTx/>
                <a:latin typeface="Helvetica Neue Light"/>
                <a:ea typeface="Helvetica Neue Light"/>
                <a:cs typeface="Helvetica Neue Light"/>
                <a:sym typeface="Helvetica Neue Light"/>
              </a:rPr>
              <a:t>SysProcess</a:t>
            </a:r>
            <a:r>
              <a:rPr lang="en-US" dirty="0"/>
              <a:t>()</a:t>
            </a:r>
            <a:endParaRPr kumimoji="0" lang="en-US" sz="3200" b="0" i="0" u="none" strike="noStrike" cap="none" spc="0" normalizeH="0" baseline="0" dirty="0">
              <a:ln>
                <a:noFill/>
              </a:ln>
              <a:solidFill>
                <a:srgbClr val="FF0000"/>
              </a:solidFill>
              <a:effectLst/>
              <a:uFillTx/>
              <a:latin typeface="Helvetica Neue Light"/>
              <a:ea typeface="Helvetica Neue Light"/>
              <a:cs typeface="Helvetica Neue Light"/>
              <a:sym typeface="Helvetica Neue Light"/>
            </a:endParaRPr>
          </a:p>
        </p:txBody>
      </p:sp>
      <p:sp>
        <p:nvSpPr>
          <p:cNvPr id="5" name="Rectangle 4">
            <a:extLst>
              <a:ext uri="{FF2B5EF4-FFF2-40B4-BE49-F238E27FC236}">
                <a16:creationId xmlns:a16="http://schemas.microsoft.com/office/drawing/2014/main" id="{783EC94F-65DC-FB46-A97B-9E0128D26C57}"/>
              </a:ext>
            </a:extLst>
          </p:cNvPr>
          <p:cNvSpPr>
            <a:spLocks/>
          </p:cNvSpPr>
          <p:nvPr/>
        </p:nvSpPr>
        <p:spPr>
          <a:xfrm>
            <a:off x="1130270" y="2101144"/>
            <a:ext cx="14278708" cy="7981969"/>
          </a:xfrm>
          <a:prstGeom prst="rect">
            <a:avLst/>
          </a:prstGeom>
          <a:noFill/>
          <a:ln w="76200">
            <a:solidFill>
              <a:schemeClr val="tx1"/>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68580" tIns="68580" rIns="68580" bIns="68580" numCol="1" spcCol="38100" rtlCol="0" anchor="ctr">
            <a:spAutoFit/>
          </a:bodyPr>
          <a:lstStyle/>
          <a:p>
            <a:pPr marL="0" marR="0" indent="0" algn="ctr" defTabSz="822960" rtl="0" fontAlgn="auto" latinLnBrk="0" hangingPunct="0">
              <a:lnSpc>
                <a:spcPct val="100000"/>
              </a:lnSpc>
              <a:spcBef>
                <a:spcPts val="0"/>
              </a:spcBef>
              <a:spcAft>
                <a:spcPts val="0"/>
              </a:spcAft>
              <a:buClrTx/>
              <a:buSzTx/>
              <a:buFontTx/>
              <a:buNone/>
              <a:tabLst/>
            </a:pPr>
            <a:endParaRPr kumimoji="0" lang="en-US" sz="5000" b="0" i="0" u="none" strike="noStrike" cap="none" spc="0" normalizeH="0" baseline="0">
              <a:ln>
                <a:noFill/>
              </a:ln>
              <a:solidFill>
                <a:srgbClr val="000000"/>
              </a:solidFill>
              <a:effectLst/>
              <a:uFillTx/>
              <a:latin typeface="Helvetica Neue Light"/>
              <a:ea typeface="Helvetica Neue Light"/>
              <a:cs typeface="Helvetica Neue Light"/>
              <a:sym typeface="Helvetica Neue Light"/>
            </a:endParaRPr>
          </a:p>
        </p:txBody>
      </p:sp>
      <p:cxnSp>
        <p:nvCxnSpPr>
          <p:cNvPr id="6" name="Straight Arrow Connector 5">
            <a:extLst>
              <a:ext uri="{FF2B5EF4-FFF2-40B4-BE49-F238E27FC236}">
                <a16:creationId xmlns:a16="http://schemas.microsoft.com/office/drawing/2014/main" id="{9810BD4D-AA54-F544-8BA3-3B25B1E51B5F}"/>
              </a:ext>
            </a:extLst>
          </p:cNvPr>
          <p:cNvCxnSpPr>
            <a:cxnSpLocks/>
          </p:cNvCxnSpPr>
          <p:nvPr/>
        </p:nvCxnSpPr>
        <p:spPr>
          <a:xfrm flipH="1">
            <a:off x="3283874" y="2698257"/>
            <a:ext cx="12866407" cy="0"/>
          </a:xfrm>
          <a:prstGeom prst="straightConnector1">
            <a:avLst/>
          </a:prstGeom>
          <a:noFill/>
          <a:ln w="762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8" name="Rectangle 7">
            <a:extLst>
              <a:ext uri="{FF2B5EF4-FFF2-40B4-BE49-F238E27FC236}">
                <a16:creationId xmlns:a16="http://schemas.microsoft.com/office/drawing/2014/main" id="{CA21341F-D048-9942-AF7D-A7B45482D98A}"/>
              </a:ext>
            </a:extLst>
          </p:cNvPr>
          <p:cNvSpPr/>
          <p:nvPr/>
        </p:nvSpPr>
        <p:spPr>
          <a:xfrm>
            <a:off x="1130270" y="2082783"/>
            <a:ext cx="14278708" cy="10910679"/>
          </a:xfrm>
          <a:prstGeom prst="rect">
            <a:avLst/>
          </a:prstGeom>
          <a:solidFill>
            <a:srgbClr val="C9B37C">
              <a:alpha val="50000"/>
            </a:srgbClr>
          </a:solidFill>
          <a:ln w="12700"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8580" tIns="68580" rIns="68580" bIns="68580" numCol="1" spcCol="38100" rtlCol="0" anchor="ctr">
            <a:spAutoFit/>
          </a:bodyPr>
          <a:lstStyle/>
          <a:p>
            <a:r>
              <a:rPr lang="en-US" sz="2000" b="1" dirty="0"/>
              <a:t>public:</a:t>
            </a:r>
          </a:p>
          <a:p>
            <a:r>
              <a:rPr lang="en-US" sz="2000" dirty="0"/>
              <a:t>    </a:t>
            </a:r>
            <a:r>
              <a:rPr lang="en-US" sz="2000" dirty="0" err="1"/>
              <a:t>SysProcess</a:t>
            </a:r>
            <a:r>
              <a:rPr lang="en-US" sz="2000" dirty="0"/>
              <a:t>();</a:t>
            </a:r>
          </a:p>
          <a:p>
            <a:r>
              <a:rPr lang="en-US" sz="2000" dirty="0"/>
              <a:t>    </a:t>
            </a:r>
            <a:r>
              <a:rPr lang="en-US" sz="2000" dirty="0" err="1"/>
              <a:t>SysProcess</a:t>
            </a:r>
            <a:r>
              <a:rPr lang="en-US" sz="2000" dirty="0"/>
              <a:t>(</a:t>
            </a:r>
            <a:r>
              <a:rPr lang="en-US" sz="2000" dirty="0" err="1"/>
              <a:t>std</a:t>
            </a:r>
            <a:r>
              <a:rPr lang="en-US" sz="2000" dirty="0"/>
              <a:t>::string </a:t>
            </a:r>
            <a:r>
              <a:rPr lang="en-US" sz="2000" dirty="0" err="1"/>
              <a:t>messageContainer</a:t>
            </a:r>
            <a:r>
              <a:rPr lang="en-US" sz="2000" dirty="0"/>
              <a:t>);</a:t>
            </a:r>
          </a:p>
          <a:p>
            <a:r>
              <a:rPr lang="en-US" sz="2000" dirty="0"/>
              <a:t>    ~</a:t>
            </a:r>
            <a:r>
              <a:rPr lang="en-US" sz="2000" dirty="0" err="1"/>
              <a:t>SysProcess</a:t>
            </a:r>
            <a:r>
              <a:rPr lang="en-US" sz="2000" dirty="0"/>
              <a:t>();</a:t>
            </a:r>
          </a:p>
          <a:p>
            <a:r>
              <a:rPr lang="en-US" sz="2000" dirty="0"/>
              <a:t>    void </a:t>
            </a:r>
            <a:r>
              <a:rPr lang="en-US" sz="2000" dirty="0" err="1"/>
              <a:t>addNewTask</a:t>
            </a:r>
            <a:r>
              <a:rPr lang="en-US" sz="2000" dirty="0"/>
              <a:t>(</a:t>
            </a:r>
            <a:r>
              <a:rPr lang="en-US" sz="2000" dirty="0" err="1"/>
              <a:t>SysModelTask</a:t>
            </a:r>
            <a:r>
              <a:rPr lang="en-US" sz="2000" dirty="0"/>
              <a:t> *</a:t>
            </a:r>
            <a:r>
              <a:rPr lang="en-US" sz="2000" dirty="0" err="1"/>
              <a:t>newTask</a:t>
            </a:r>
            <a:r>
              <a:rPr lang="en-US" sz="2000" dirty="0"/>
              <a:t>, int32_t </a:t>
            </a:r>
            <a:r>
              <a:rPr lang="en-US" sz="2000" dirty="0" err="1"/>
              <a:t>taskPriority</a:t>
            </a:r>
            <a:r>
              <a:rPr lang="en-US" sz="2000" dirty="0"/>
              <a:t> = -1);</a:t>
            </a:r>
          </a:p>
          <a:p>
            <a:r>
              <a:rPr lang="en-US" sz="2000" dirty="0"/>
              <a:t>    void </a:t>
            </a:r>
            <a:r>
              <a:rPr lang="en-US" sz="2000" dirty="0" err="1"/>
              <a:t>selfInitProcess</a:t>
            </a:r>
            <a:r>
              <a:rPr lang="en-US" sz="2000" dirty="0"/>
              <a:t>();</a:t>
            </a:r>
          </a:p>
          <a:p>
            <a:r>
              <a:rPr lang="en-US" sz="2000" dirty="0"/>
              <a:t>    void </a:t>
            </a:r>
            <a:r>
              <a:rPr lang="en-US" sz="2000" dirty="0" err="1"/>
              <a:t>crossInitProcess</a:t>
            </a:r>
            <a:r>
              <a:rPr lang="en-US" sz="2000" dirty="0"/>
              <a:t>();</a:t>
            </a:r>
          </a:p>
          <a:p>
            <a:r>
              <a:rPr lang="en-US" sz="2000" dirty="0"/>
              <a:t>    void </a:t>
            </a:r>
            <a:r>
              <a:rPr lang="en-US" sz="2000" dirty="0" err="1"/>
              <a:t>resetProcess</a:t>
            </a:r>
            <a:r>
              <a:rPr lang="en-US" sz="2000" dirty="0"/>
              <a:t>(uint64_t </a:t>
            </a:r>
            <a:r>
              <a:rPr lang="en-US" sz="2000" dirty="0" err="1"/>
              <a:t>currentTime</a:t>
            </a:r>
            <a:r>
              <a:rPr lang="en-US" sz="2000" dirty="0"/>
              <a:t>);</a:t>
            </a:r>
          </a:p>
          <a:p>
            <a:r>
              <a:rPr lang="en-US" sz="2000" dirty="0"/>
              <a:t>    void </a:t>
            </a:r>
            <a:r>
              <a:rPr lang="en-US" sz="2000" dirty="0" err="1"/>
              <a:t>reInitProcess</a:t>
            </a:r>
            <a:r>
              <a:rPr lang="en-US" sz="2000" dirty="0"/>
              <a:t>();</a:t>
            </a:r>
          </a:p>
          <a:p>
            <a:r>
              <a:rPr lang="en-US" sz="2000" dirty="0"/>
              <a:t>    void </a:t>
            </a:r>
            <a:r>
              <a:rPr lang="en-US" sz="2000" dirty="0" err="1"/>
              <a:t>enableProcess</a:t>
            </a:r>
            <a:r>
              <a:rPr lang="en-US" sz="2000" dirty="0"/>
              <a:t>() {this-&gt;</a:t>
            </a:r>
            <a:r>
              <a:rPr lang="en-US" sz="2000" dirty="0" err="1"/>
              <a:t>processActive</a:t>
            </a:r>
            <a:r>
              <a:rPr lang="en-US" sz="2000" dirty="0"/>
              <a:t> = true;}</a:t>
            </a:r>
          </a:p>
          <a:p>
            <a:r>
              <a:rPr lang="en-US" sz="2000" dirty="0"/>
              <a:t>    void </a:t>
            </a:r>
            <a:r>
              <a:rPr lang="en-US" sz="2000" dirty="0" err="1"/>
              <a:t>disableProcess</a:t>
            </a:r>
            <a:r>
              <a:rPr lang="en-US" sz="2000" dirty="0"/>
              <a:t>() {this-&gt;</a:t>
            </a:r>
            <a:r>
              <a:rPr lang="en-US" sz="2000" dirty="0" err="1"/>
              <a:t>processActive</a:t>
            </a:r>
            <a:r>
              <a:rPr lang="en-US" sz="2000" dirty="0"/>
              <a:t> = false;}</a:t>
            </a:r>
          </a:p>
          <a:p>
            <a:r>
              <a:rPr lang="en-US" sz="2000" dirty="0"/>
              <a:t>    void </a:t>
            </a:r>
            <a:r>
              <a:rPr lang="en-US" sz="2000" dirty="0" err="1"/>
              <a:t>scheduleTask</a:t>
            </a:r>
            <a:r>
              <a:rPr lang="en-US" sz="2000" dirty="0"/>
              <a:t>(</a:t>
            </a:r>
            <a:r>
              <a:rPr lang="en-US" sz="2000" dirty="0" err="1"/>
              <a:t>ModelScheduleEntry</a:t>
            </a:r>
            <a:r>
              <a:rPr lang="en-US" sz="2000" dirty="0"/>
              <a:t> &amp; </a:t>
            </a:r>
            <a:r>
              <a:rPr lang="en-US" sz="2000" dirty="0" err="1"/>
              <a:t>taskCall</a:t>
            </a:r>
            <a:r>
              <a:rPr lang="en-US" sz="2000" dirty="0"/>
              <a:t>);</a:t>
            </a:r>
          </a:p>
          <a:p>
            <a:r>
              <a:rPr lang="en-US" sz="2000" dirty="0"/>
              <a:t>    void </a:t>
            </a:r>
            <a:r>
              <a:rPr lang="en-US" sz="2000" dirty="0" err="1"/>
              <a:t>selectProcess</a:t>
            </a:r>
            <a:r>
              <a:rPr lang="en-US" sz="2000" dirty="0"/>
              <a:t>()</a:t>
            </a:r>
          </a:p>
          <a:p>
            <a:r>
              <a:rPr lang="en-US" sz="2000" dirty="0"/>
              <a:t>    {</a:t>
            </a:r>
            <a:r>
              <a:rPr lang="en-US" sz="2000" dirty="0" err="1"/>
              <a:t>SystemMessaging</a:t>
            </a:r>
            <a:r>
              <a:rPr lang="en-US" sz="2000" dirty="0"/>
              <a:t>::</a:t>
            </a:r>
            <a:r>
              <a:rPr lang="en-US" sz="2000" dirty="0" err="1"/>
              <a:t>GetInstance</a:t>
            </a:r>
            <a:r>
              <a:rPr lang="en-US" sz="2000" dirty="0"/>
              <a:t>()-&gt;</a:t>
            </a:r>
            <a:r>
              <a:rPr lang="en-US" sz="2000" dirty="0" err="1"/>
              <a:t>selectMessageBuffer</a:t>
            </a:r>
            <a:r>
              <a:rPr lang="en-US" sz="2000" dirty="0"/>
              <a:t>(this-&gt;</a:t>
            </a:r>
            <a:r>
              <a:rPr lang="en-US" sz="2000" dirty="0" err="1"/>
              <a:t>messageBuffer</a:t>
            </a:r>
            <a:r>
              <a:rPr lang="en-US" sz="2000" dirty="0"/>
              <a:t>);}</a:t>
            </a:r>
          </a:p>
          <a:p>
            <a:r>
              <a:rPr lang="en-US" sz="2000" dirty="0"/>
              <a:t>    void </a:t>
            </a:r>
            <a:r>
              <a:rPr lang="en-US" sz="2000" dirty="0" err="1"/>
              <a:t>setProcessName</a:t>
            </a:r>
            <a:r>
              <a:rPr lang="en-US" sz="2000" dirty="0"/>
              <a:t>(</a:t>
            </a:r>
            <a:r>
              <a:rPr lang="en-US" sz="2000" dirty="0" err="1"/>
              <a:t>std</a:t>
            </a:r>
            <a:r>
              <a:rPr lang="en-US" sz="2000" dirty="0"/>
              <a:t>::string </a:t>
            </a:r>
            <a:r>
              <a:rPr lang="en-US" sz="2000" dirty="0" err="1"/>
              <a:t>newName</a:t>
            </a:r>
            <a:r>
              <a:rPr lang="en-US" sz="2000" dirty="0"/>
              <a:t>){this-&gt;</a:t>
            </a:r>
            <a:r>
              <a:rPr lang="en-US" sz="2000" dirty="0" err="1"/>
              <a:t>processName</a:t>
            </a:r>
            <a:r>
              <a:rPr lang="en-US" sz="2000" dirty="0"/>
              <a:t> = </a:t>
            </a:r>
            <a:r>
              <a:rPr lang="en-US" sz="2000" dirty="0" err="1"/>
              <a:t>newName</a:t>
            </a:r>
            <a:r>
              <a:rPr lang="en-US" sz="2000" dirty="0"/>
              <a:t>;}</a:t>
            </a:r>
          </a:p>
          <a:p>
            <a:r>
              <a:rPr lang="en-US" sz="2000" dirty="0"/>
              <a:t>    </a:t>
            </a:r>
            <a:r>
              <a:rPr lang="en-US" sz="2000" dirty="0" err="1"/>
              <a:t>std</a:t>
            </a:r>
            <a:r>
              <a:rPr lang="en-US" sz="2000" dirty="0"/>
              <a:t>::string </a:t>
            </a:r>
            <a:r>
              <a:rPr lang="en-US" sz="2000" dirty="0" err="1"/>
              <a:t>getProcessName</a:t>
            </a:r>
            <a:r>
              <a:rPr lang="en-US" sz="2000" dirty="0"/>
              <a:t>() { return(</a:t>
            </a:r>
            <a:r>
              <a:rPr lang="en-US" sz="2000" dirty="0" err="1"/>
              <a:t>processName</a:t>
            </a:r>
            <a:r>
              <a:rPr lang="en-US" sz="2000" dirty="0"/>
              <a:t>);}</a:t>
            </a:r>
          </a:p>
          <a:p>
            <a:r>
              <a:rPr lang="en-US" sz="2000" dirty="0"/>
              <a:t>    uint64_t </a:t>
            </a:r>
            <a:r>
              <a:rPr lang="en-US" sz="2000" dirty="0" err="1"/>
              <a:t>getNextTime</a:t>
            </a:r>
            <a:r>
              <a:rPr lang="en-US" sz="2000" dirty="0"/>
              <a:t>() { return(this-&gt;</a:t>
            </a:r>
            <a:r>
              <a:rPr lang="en-US" sz="2000" dirty="0" err="1"/>
              <a:t>nextTaskTime</a:t>
            </a:r>
            <a:r>
              <a:rPr lang="en-US" sz="2000" dirty="0"/>
              <a:t>);}</a:t>
            </a:r>
          </a:p>
          <a:p>
            <a:r>
              <a:rPr lang="en-US" sz="2000" dirty="0"/>
              <a:t>    void </a:t>
            </a:r>
            <a:r>
              <a:rPr lang="en-US" sz="2000" dirty="0" err="1"/>
              <a:t>singleStepNextTask</a:t>
            </a:r>
            <a:r>
              <a:rPr lang="en-US" sz="2000" dirty="0"/>
              <a:t>(uint64_t </a:t>
            </a:r>
            <a:r>
              <a:rPr lang="en-US" sz="2000" dirty="0" err="1"/>
              <a:t>currentNanos</a:t>
            </a:r>
            <a:r>
              <a:rPr lang="en-US" sz="2000" dirty="0"/>
              <a:t>);</a:t>
            </a:r>
          </a:p>
          <a:p>
            <a:r>
              <a:rPr lang="en-US" sz="2000" dirty="0"/>
              <a:t>    bool </a:t>
            </a:r>
            <a:r>
              <a:rPr lang="en-US" sz="2000" dirty="0" err="1"/>
              <a:t>processEnabled</a:t>
            </a:r>
            <a:r>
              <a:rPr lang="en-US" sz="2000" dirty="0"/>
              <a:t>() {return this-&gt;</a:t>
            </a:r>
            <a:r>
              <a:rPr lang="en-US" sz="2000" dirty="0" err="1"/>
              <a:t>processActive</a:t>
            </a:r>
            <a:r>
              <a:rPr lang="en-US" sz="2000" dirty="0"/>
              <a:t>;}</a:t>
            </a:r>
          </a:p>
          <a:p>
            <a:r>
              <a:rPr lang="en-US" sz="2000" dirty="0"/>
              <a:t>    void </a:t>
            </a:r>
            <a:r>
              <a:rPr lang="en-US" sz="2000" dirty="0" err="1"/>
              <a:t>addInterfaceRef</a:t>
            </a:r>
            <a:r>
              <a:rPr lang="en-US" sz="2000" dirty="0"/>
              <a:t>(</a:t>
            </a:r>
            <a:r>
              <a:rPr lang="en-US" sz="2000" dirty="0" err="1"/>
              <a:t>SysInterface</a:t>
            </a:r>
            <a:r>
              <a:rPr lang="en-US" sz="2000" dirty="0"/>
              <a:t> *</a:t>
            </a:r>
            <a:r>
              <a:rPr lang="en-US" sz="2000" dirty="0" err="1"/>
              <a:t>newInt</a:t>
            </a:r>
            <a:r>
              <a:rPr lang="en-US" sz="2000" dirty="0"/>
              <a:t>) {this-&gt;</a:t>
            </a:r>
            <a:r>
              <a:rPr lang="en-US" sz="2000" dirty="0" err="1"/>
              <a:t>intRefs.push_back</a:t>
            </a:r>
            <a:r>
              <a:rPr lang="en-US" sz="2000" dirty="0"/>
              <a:t>(</a:t>
            </a:r>
            <a:r>
              <a:rPr lang="en-US" sz="2000" dirty="0" err="1"/>
              <a:t>newInt</a:t>
            </a:r>
            <a:r>
              <a:rPr lang="en-US" sz="2000" dirty="0"/>
              <a:t>);}</a:t>
            </a:r>
          </a:p>
          <a:p>
            <a:r>
              <a:rPr lang="en-US" sz="2000" dirty="0"/>
              <a:t>void </a:t>
            </a:r>
            <a:r>
              <a:rPr lang="en-US" sz="2000" dirty="0" err="1"/>
              <a:t>changeTaskPeriod</a:t>
            </a:r>
            <a:r>
              <a:rPr lang="en-US" sz="2000" dirty="0"/>
              <a:t>(</a:t>
            </a:r>
            <a:r>
              <a:rPr lang="en-US" sz="2000" dirty="0" err="1"/>
              <a:t>std</a:t>
            </a:r>
            <a:r>
              <a:rPr lang="en-US" sz="2000" dirty="0"/>
              <a:t>::string </a:t>
            </a:r>
            <a:r>
              <a:rPr lang="en-US" sz="2000" dirty="0" err="1"/>
              <a:t>taskName</a:t>
            </a:r>
            <a:r>
              <a:rPr lang="en-US" sz="2000" dirty="0"/>
              <a:t>, uint64_t </a:t>
            </a:r>
            <a:r>
              <a:rPr lang="en-US" sz="2000" dirty="0" err="1"/>
              <a:t>newPeriod</a:t>
            </a:r>
            <a:r>
              <a:rPr lang="en-US" sz="2000" dirty="0"/>
              <a:t>);</a:t>
            </a:r>
          </a:p>
          <a:p>
            <a:r>
              <a:rPr lang="en-US" sz="2000" dirty="0"/>
              <a:t>    void </a:t>
            </a:r>
            <a:r>
              <a:rPr lang="en-US" sz="2000" dirty="0" err="1"/>
              <a:t>setPriority</a:t>
            </a:r>
            <a:r>
              <a:rPr lang="en-US" sz="2000" dirty="0"/>
              <a:t>(int64_t </a:t>
            </a:r>
            <a:r>
              <a:rPr lang="en-US" sz="2000" dirty="0" err="1"/>
              <a:t>newPriority</a:t>
            </a:r>
            <a:r>
              <a:rPr lang="en-US" sz="2000" dirty="0"/>
              <a:t>) {this-&gt;</a:t>
            </a:r>
            <a:r>
              <a:rPr lang="en-US" sz="2000" dirty="0" err="1"/>
              <a:t>processPriority</a:t>
            </a:r>
            <a:r>
              <a:rPr lang="en-US" sz="2000" dirty="0"/>
              <a:t> = </a:t>
            </a:r>
            <a:r>
              <a:rPr lang="en-US" sz="2000" dirty="0" err="1"/>
              <a:t>newPriority</a:t>
            </a:r>
            <a:r>
              <a:rPr lang="en-US" sz="2000" dirty="0"/>
              <a:t>;}</a:t>
            </a:r>
          </a:p>
          <a:p>
            <a:r>
              <a:rPr lang="en-US" sz="2000" dirty="0"/>
              <a:t>    void </a:t>
            </a:r>
            <a:r>
              <a:rPr lang="en-US" sz="2000" dirty="0" err="1"/>
              <a:t>routeInterfaces</a:t>
            </a:r>
            <a:r>
              <a:rPr lang="en-US" sz="2000" dirty="0"/>
              <a:t>();</a:t>
            </a:r>
          </a:p>
          <a:p>
            <a:r>
              <a:rPr lang="en-US" sz="2000" dirty="0"/>
              <a:t>    void </a:t>
            </a:r>
            <a:r>
              <a:rPr lang="en-US" sz="2000" dirty="0" err="1"/>
              <a:t>disableAllTasks</a:t>
            </a:r>
            <a:r>
              <a:rPr lang="en-US" sz="2000" dirty="0"/>
              <a:t>();</a:t>
            </a:r>
          </a:p>
          <a:p>
            <a:r>
              <a:rPr lang="en-US" sz="2000" dirty="0"/>
              <a:t>    void </a:t>
            </a:r>
            <a:r>
              <a:rPr lang="en-US" sz="2000" dirty="0" err="1"/>
              <a:t>enableAllTasks</a:t>
            </a:r>
            <a:r>
              <a:rPr lang="en-US" sz="2000" dirty="0"/>
              <a:t>();</a:t>
            </a:r>
          </a:p>
          <a:p>
            <a:r>
              <a:rPr lang="en-US" sz="2000" dirty="0"/>
              <a:t>    </a:t>
            </a:r>
          </a:p>
          <a:p>
            <a:r>
              <a:rPr lang="en-US" sz="2000" b="1" dirty="0"/>
              <a:t>public:</a:t>
            </a:r>
          </a:p>
          <a:p>
            <a:r>
              <a:rPr lang="en-US" sz="2000" dirty="0"/>
              <a:t>    </a:t>
            </a:r>
            <a:r>
              <a:rPr lang="en-US" sz="2000" dirty="0" err="1"/>
              <a:t>std</a:t>
            </a:r>
            <a:r>
              <a:rPr lang="en-US" sz="2000" dirty="0"/>
              <a:t>::vector&lt;</a:t>
            </a:r>
            <a:r>
              <a:rPr lang="en-US" sz="2000" dirty="0" err="1"/>
              <a:t>SysInterface</a:t>
            </a:r>
            <a:r>
              <a:rPr lang="en-US" sz="2000" dirty="0"/>
              <a:t>*&gt; </a:t>
            </a:r>
            <a:r>
              <a:rPr lang="en-US" sz="2000" dirty="0" err="1"/>
              <a:t>intRefs</a:t>
            </a:r>
            <a:r>
              <a:rPr lang="en-US" sz="2000" dirty="0"/>
              <a:t>;  //!&lt; -- Interface references to move data to process</a:t>
            </a:r>
          </a:p>
          <a:p>
            <a:r>
              <a:rPr lang="en-US" sz="2000" dirty="0"/>
              <a:t>    </a:t>
            </a:r>
            <a:r>
              <a:rPr lang="en-US" sz="2000" dirty="0" err="1"/>
              <a:t>std</a:t>
            </a:r>
            <a:r>
              <a:rPr lang="en-US" sz="2000" dirty="0"/>
              <a:t>::vector&lt;</a:t>
            </a:r>
            <a:r>
              <a:rPr lang="en-US" sz="2000" dirty="0" err="1"/>
              <a:t>ModelScheduleEntry</a:t>
            </a:r>
            <a:r>
              <a:rPr lang="en-US" sz="2000" dirty="0"/>
              <a:t>&gt; </a:t>
            </a:r>
            <a:r>
              <a:rPr lang="en-US" sz="2000" dirty="0" err="1"/>
              <a:t>processTasks</a:t>
            </a:r>
            <a:r>
              <a:rPr lang="en-US" sz="2000" dirty="0"/>
              <a:t>;  //!&lt; -- Array that has pointers to all process tasks</a:t>
            </a:r>
          </a:p>
          <a:p>
            <a:r>
              <a:rPr lang="en-US" sz="2000" dirty="0"/>
              <a:t>    uint64_t </a:t>
            </a:r>
            <a:r>
              <a:rPr lang="en-US" sz="2000" dirty="0" err="1"/>
              <a:t>messageBuffer</a:t>
            </a:r>
            <a:r>
              <a:rPr lang="en-US" sz="2000" dirty="0"/>
              <a:t>;  //!&lt; -- Message buffer for this process</a:t>
            </a:r>
          </a:p>
          <a:p>
            <a:r>
              <a:rPr lang="en-US" sz="2000" dirty="0"/>
              <a:t>    uint64_t </a:t>
            </a:r>
            <a:r>
              <a:rPr lang="en-US" sz="2000" dirty="0" err="1"/>
              <a:t>nextTaskTime</a:t>
            </a:r>
            <a:r>
              <a:rPr lang="en-US" sz="2000" dirty="0"/>
              <a:t>;  //!&lt; [ns] time for the next Task</a:t>
            </a:r>
          </a:p>
          <a:p>
            <a:r>
              <a:rPr lang="en-US" sz="2000" dirty="0"/>
              <a:t>    uint64_t </a:t>
            </a:r>
            <a:r>
              <a:rPr lang="en-US" sz="2000" dirty="0" err="1"/>
              <a:t>prevRouteTime</a:t>
            </a:r>
            <a:r>
              <a:rPr lang="en-US" sz="2000" dirty="0"/>
              <a:t>;  //!&lt; [ns] Time that interfaces were previously routed</a:t>
            </a:r>
          </a:p>
          <a:p>
            <a:r>
              <a:rPr lang="en-US" sz="2000" dirty="0"/>
              <a:t>    </a:t>
            </a:r>
            <a:r>
              <a:rPr lang="en-US" sz="2000" dirty="0" err="1"/>
              <a:t>std</a:t>
            </a:r>
            <a:r>
              <a:rPr lang="en-US" sz="2000" dirty="0"/>
              <a:t>::string </a:t>
            </a:r>
            <a:r>
              <a:rPr lang="en-US" sz="2000" dirty="0" err="1"/>
              <a:t>processName</a:t>
            </a:r>
            <a:r>
              <a:rPr lang="en-US" sz="2000" dirty="0"/>
              <a:t>;  //!&lt; -- Identifier for process</a:t>
            </a:r>
          </a:p>
          <a:p>
            <a:r>
              <a:rPr lang="en-US" sz="2000" b="1" dirty="0"/>
              <a:t>bool </a:t>
            </a:r>
            <a:r>
              <a:rPr lang="en-US" sz="2000" dirty="0" err="1"/>
              <a:t>processActive</a:t>
            </a:r>
            <a:r>
              <a:rPr lang="en-US" sz="2000" dirty="0"/>
              <a:t>;  //!&lt; -- Flag indicating whether the Process is active</a:t>
            </a:r>
          </a:p>
          <a:p>
            <a:r>
              <a:rPr lang="en-US" sz="2000" dirty="0"/>
              <a:t>    int64_t </a:t>
            </a:r>
            <a:r>
              <a:rPr lang="en-US" sz="2000" dirty="0" err="1"/>
              <a:t>processPriority</a:t>
            </a:r>
            <a:r>
              <a:rPr lang="en-US" sz="2000" dirty="0"/>
              <a:t>;  //!&lt; [-] Priority level for process (higher first)</a:t>
            </a:r>
          </a:p>
        </p:txBody>
      </p:sp>
    </p:spTree>
    <p:extLst>
      <p:ext uri="{BB962C8B-B14F-4D97-AF65-F5344CB8AC3E}">
        <p14:creationId xmlns:p14="http://schemas.microsoft.com/office/powerpoint/2010/main" val="3644732469"/>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EFCDC-E216-A84F-846E-0C63BA8D2674}"/>
              </a:ext>
            </a:extLst>
          </p:cNvPr>
          <p:cNvSpPr>
            <a:spLocks noGrp="1"/>
          </p:cNvSpPr>
          <p:nvPr>
            <p:ph type="title"/>
          </p:nvPr>
        </p:nvSpPr>
        <p:spPr/>
        <p:txBody>
          <a:bodyPr/>
          <a:lstStyle/>
          <a:p>
            <a:r>
              <a:rPr lang="en-US" dirty="0"/>
              <a:t>What does a </a:t>
            </a:r>
            <a:r>
              <a:rPr lang="en-US" dirty="0" err="1"/>
              <a:t>SysProcess</a:t>
            </a:r>
            <a:r>
              <a:rPr lang="en-US" dirty="0"/>
              <a:t>() do?</a:t>
            </a:r>
          </a:p>
        </p:txBody>
      </p:sp>
      <p:sp>
        <p:nvSpPr>
          <p:cNvPr id="11" name="TextBox 10">
            <a:extLst>
              <a:ext uri="{FF2B5EF4-FFF2-40B4-BE49-F238E27FC236}">
                <a16:creationId xmlns:a16="http://schemas.microsoft.com/office/drawing/2014/main" id="{BC596EEA-841A-FC41-AF7E-502417FBB8D7}"/>
              </a:ext>
            </a:extLst>
          </p:cNvPr>
          <p:cNvSpPr txBox="1"/>
          <p:nvPr/>
        </p:nvSpPr>
        <p:spPr>
          <a:xfrm>
            <a:off x="16199708" y="2285231"/>
            <a:ext cx="7524750" cy="461664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822960" rtl="0" fontAlgn="auto" latinLnBrk="0" hangingPunct="0">
              <a:lnSpc>
                <a:spcPct val="100000"/>
              </a:lnSpc>
              <a:spcBef>
                <a:spcPts val="0"/>
              </a:spcBef>
              <a:spcAft>
                <a:spcPts val="0"/>
              </a:spcAft>
              <a:buClrTx/>
              <a:buSzTx/>
              <a:buFontTx/>
              <a:buNone/>
              <a:tabLst/>
            </a:pPr>
            <a:r>
              <a:rPr kumimoji="0" lang="en-US" sz="3200" b="0" i="0" u="none" strike="noStrike" cap="none" spc="0" normalizeH="0" baseline="0" dirty="0">
                <a:ln>
                  <a:noFill/>
                </a:ln>
                <a:solidFill>
                  <a:srgbClr val="515151"/>
                </a:solidFill>
                <a:effectLst/>
                <a:uFillTx/>
                <a:latin typeface="Helvetica Neue Light"/>
                <a:ea typeface="Helvetica Neue Light"/>
                <a:cs typeface="Helvetica Neue Light"/>
                <a:sym typeface="Helvetica Neue Light"/>
              </a:rPr>
              <a:t>Creates an inactive </a:t>
            </a:r>
            <a:r>
              <a:rPr kumimoji="0" lang="en-US" sz="3200" b="0" i="0" u="none" strike="noStrike" cap="none" spc="0" normalizeH="0" baseline="0" dirty="0" err="1">
                <a:ln>
                  <a:noFill/>
                </a:ln>
                <a:solidFill>
                  <a:srgbClr val="515151"/>
                </a:solidFill>
                <a:effectLst/>
                <a:uFillTx/>
                <a:latin typeface="Helvetica Neue Light"/>
                <a:ea typeface="Helvetica Neue Light"/>
                <a:cs typeface="Helvetica Neue Light"/>
                <a:sym typeface="Helvetica Neue Light"/>
              </a:rPr>
              <a:t>SysProcess</a:t>
            </a:r>
            <a:r>
              <a:rPr lang="en-US" dirty="0"/>
              <a:t>() AND attaches a ”storage bucket” with input name. The process also adopts the </a:t>
            </a:r>
            <a:r>
              <a:rPr lang="en-US" dirty="0" err="1"/>
              <a:t>messageContainer</a:t>
            </a:r>
            <a:r>
              <a:rPr lang="en-US" dirty="0"/>
              <a:t> name as its own name.</a:t>
            </a:r>
          </a:p>
          <a:p>
            <a:pPr marL="0" marR="0" indent="0" algn="l" defTabSz="82296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0000"/>
              </a:solidFill>
              <a:effectLst/>
              <a:uFillTx/>
              <a:latin typeface="Helvetica Neue Light"/>
              <a:ea typeface="Helvetica Neue Light"/>
              <a:cs typeface="Helvetica Neue Light"/>
              <a:sym typeface="Helvetica Neue Light"/>
            </a:endParaRPr>
          </a:p>
          <a:p>
            <a:pPr marL="0" marR="0" indent="0" algn="l" defTabSz="822960" rtl="0" fontAlgn="auto" latinLnBrk="0" hangingPunct="0">
              <a:lnSpc>
                <a:spcPct val="100000"/>
              </a:lnSpc>
              <a:spcBef>
                <a:spcPts val="0"/>
              </a:spcBef>
              <a:spcAft>
                <a:spcPts val="0"/>
              </a:spcAft>
              <a:buClrTx/>
              <a:buSzTx/>
              <a:buFontTx/>
              <a:buNone/>
              <a:tabLst/>
            </a:pPr>
            <a:r>
              <a:rPr lang="en-US" dirty="0">
                <a:solidFill>
                  <a:srgbClr val="FF0000"/>
                </a:solidFill>
              </a:rPr>
              <a:t>If the constructor without an input is called how/when is a buffer created for this process?</a:t>
            </a:r>
            <a:endParaRPr kumimoji="0" lang="en-US" sz="3200" b="0" i="0" u="none" strike="noStrike" cap="none" spc="0" normalizeH="0" baseline="0" dirty="0">
              <a:ln>
                <a:noFill/>
              </a:ln>
              <a:solidFill>
                <a:srgbClr val="FF0000"/>
              </a:solidFill>
              <a:effectLst/>
              <a:uFillTx/>
              <a:latin typeface="Helvetica Neue Light"/>
              <a:ea typeface="Helvetica Neue Light"/>
              <a:cs typeface="Helvetica Neue Light"/>
              <a:sym typeface="Helvetica Neue Light"/>
            </a:endParaRPr>
          </a:p>
        </p:txBody>
      </p:sp>
      <p:cxnSp>
        <p:nvCxnSpPr>
          <p:cNvPr id="6" name="Straight Arrow Connector 5">
            <a:extLst>
              <a:ext uri="{FF2B5EF4-FFF2-40B4-BE49-F238E27FC236}">
                <a16:creationId xmlns:a16="http://schemas.microsoft.com/office/drawing/2014/main" id="{9810BD4D-AA54-F544-8BA3-3B25B1E51B5F}"/>
              </a:ext>
            </a:extLst>
          </p:cNvPr>
          <p:cNvCxnSpPr>
            <a:cxnSpLocks/>
          </p:cNvCxnSpPr>
          <p:nvPr/>
        </p:nvCxnSpPr>
        <p:spPr>
          <a:xfrm flipH="1">
            <a:off x="6323638" y="2970106"/>
            <a:ext cx="9394157" cy="0"/>
          </a:xfrm>
          <a:prstGeom prst="straightConnector1">
            <a:avLst/>
          </a:prstGeom>
          <a:noFill/>
          <a:ln w="762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9" name="Rectangle 8">
            <a:extLst>
              <a:ext uri="{FF2B5EF4-FFF2-40B4-BE49-F238E27FC236}">
                <a16:creationId xmlns:a16="http://schemas.microsoft.com/office/drawing/2014/main" id="{58392A9A-6522-E447-BB3F-26E4D1AFF81A}"/>
              </a:ext>
            </a:extLst>
          </p:cNvPr>
          <p:cNvSpPr>
            <a:spLocks/>
          </p:cNvSpPr>
          <p:nvPr/>
        </p:nvSpPr>
        <p:spPr>
          <a:xfrm>
            <a:off x="1130270" y="2101144"/>
            <a:ext cx="14278708" cy="7981969"/>
          </a:xfrm>
          <a:prstGeom prst="rect">
            <a:avLst/>
          </a:prstGeom>
          <a:noFill/>
          <a:ln w="76200">
            <a:solidFill>
              <a:schemeClr val="tx1"/>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68580" tIns="68580" rIns="68580" bIns="68580" numCol="1" spcCol="38100" rtlCol="0" anchor="ctr">
            <a:spAutoFit/>
          </a:bodyPr>
          <a:lstStyle/>
          <a:p>
            <a:pPr marL="0" marR="0" indent="0" algn="ctr" defTabSz="822960" rtl="0" fontAlgn="auto" latinLnBrk="0" hangingPunct="0">
              <a:lnSpc>
                <a:spcPct val="100000"/>
              </a:lnSpc>
              <a:spcBef>
                <a:spcPts val="0"/>
              </a:spcBef>
              <a:spcAft>
                <a:spcPts val="0"/>
              </a:spcAft>
              <a:buClrTx/>
              <a:buSzTx/>
              <a:buFontTx/>
              <a:buNone/>
              <a:tabLst/>
            </a:pPr>
            <a:endParaRPr kumimoji="0" lang="en-US" sz="5000" b="0" i="0" u="none" strike="noStrike" cap="none" spc="0" normalizeH="0" baseline="0">
              <a:ln>
                <a:noFill/>
              </a:ln>
              <a:solidFill>
                <a:srgbClr val="000000"/>
              </a:solidFill>
              <a:effectLst/>
              <a:uFillTx/>
              <a:latin typeface="Helvetica Neue Light"/>
              <a:ea typeface="Helvetica Neue Light"/>
              <a:cs typeface="Helvetica Neue Light"/>
              <a:sym typeface="Helvetica Neue Light"/>
            </a:endParaRPr>
          </a:p>
        </p:txBody>
      </p:sp>
      <p:sp>
        <p:nvSpPr>
          <p:cNvPr id="8" name="Rectangle 7">
            <a:extLst>
              <a:ext uri="{FF2B5EF4-FFF2-40B4-BE49-F238E27FC236}">
                <a16:creationId xmlns:a16="http://schemas.microsoft.com/office/drawing/2014/main" id="{0F5617EC-3A5E-5A4B-862E-63456227528B}"/>
              </a:ext>
            </a:extLst>
          </p:cNvPr>
          <p:cNvSpPr/>
          <p:nvPr/>
        </p:nvSpPr>
        <p:spPr>
          <a:xfrm>
            <a:off x="1130270" y="2082783"/>
            <a:ext cx="14278708" cy="10910679"/>
          </a:xfrm>
          <a:prstGeom prst="rect">
            <a:avLst/>
          </a:prstGeom>
          <a:solidFill>
            <a:srgbClr val="C9B37C">
              <a:alpha val="50000"/>
            </a:srgbClr>
          </a:solidFill>
          <a:ln w="12700"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8580" tIns="68580" rIns="68580" bIns="68580" numCol="1" spcCol="38100" rtlCol="0" anchor="ctr">
            <a:spAutoFit/>
          </a:bodyPr>
          <a:lstStyle/>
          <a:p>
            <a:r>
              <a:rPr lang="en-US" sz="2000" b="1" dirty="0"/>
              <a:t>public:</a:t>
            </a:r>
          </a:p>
          <a:p>
            <a:r>
              <a:rPr lang="en-US" sz="2000" dirty="0"/>
              <a:t>    </a:t>
            </a:r>
            <a:r>
              <a:rPr lang="en-US" sz="2000" dirty="0" err="1"/>
              <a:t>SysProcess</a:t>
            </a:r>
            <a:r>
              <a:rPr lang="en-US" sz="2000" dirty="0"/>
              <a:t>();</a:t>
            </a:r>
          </a:p>
          <a:p>
            <a:r>
              <a:rPr lang="en-US" sz="2000" dirty="0"/>
              <a:t>    </a:t>
            </a:r>
            <a:r>
              <a:rPr lang="en-US" sz="2000" dirty="0" err="1"/>
              <a:t>SysProcess</a:t>
            </a:r>
            <a:r>
              <a:rPr lang="en-US" sz="2000" dirty="0"/>
              <a:t>(</a:t>
            </a:r>
            <a:r>
              <a:rPr lang="en-US" sz="2000" dirty="0" err="1"/>
              <a:t>std</a:t>
            </a:r>
            <a:r>
              <a:rPr lang="en-US" sz="2000" dirty="0"/>
              <a:t>::string </a:t>
            </a:r>
            <a:r>
              <a:rPr lang="en-US" sz="2000" dirty="0" err="1"/>
              <a:t>messageContainer</a:t>
            </a:r>
            <a:r>
              <a:rPr lang="en-US" sz="2000" dirty="0"/>
              <a:t>);</a:t>
            </a:r>
          </a:p>
          <a:p>
            <a:r>
              <a:rPr lang="en-US" sz="2000" dirty="0"/>
              <a:t>    ~</a:t>
            </a:r>
            <a:r>
              <a:rPr lang="en-US" sz="2000" dirty="0" err="1"/>
              <a:t>SysProcess</a:t>
            </a:r>
            <a:r>
              <a:rPr lang="en-US" sz="2000" dirty="0"/>
              <a:t>();</a:t>
            </a:r>
          </a:p>
          <a:p>
            <a:r>
              <a:rPr lang="en-US" sz="2000" dirty="0"/>
              <a:t>    void </a:t>
            </a:r>
            <a:r>
              <a:rPr lang="en-US" sz="2000" dirty="0" err="1"/>
              <a:t>addNewTask</a:t>
            </a:r>
            <a:r>
              <a:rPr lang="en-US" sz="2000" dirty="0"/>
              <a:t>(</a:t>
            </a:r>
            <a:r>
              <a:rPr lang="en-US" sz="2000" dirty="0" err="1"/>
              <a:t>SysModelTask</a:t>
            </a:r>
            <a:r>
              <a:rPr lang="en-US" sz="2000" dirty="0"/>
              <a:t> *</a:t>
            </a:r>
            <a:r>
              <a:rPr lang="en-US" sz="2000" dirty="0" err="1"/>
              <a:t>newTask</a:t>
            </a:r>
            <a:r>
              <a:rPr lang="en-US" sz="2000" dirty="0"/>
              <a:t>, int32_t </a:t>
            </a:r>
            <a:r>
              <a:rPr lang="en-US" sz="2000" dirty="0" err="1"/>
              <a:t>taskPriority</a:t>
            </a:r>
            <a:r>
              <a:rPr lang="en-US" sz="2000" dirty="0"/>
              <a:t> = -1);</a:t>
            </a:r>
          </a:p>
          <a:p>
            <a:r>
              <a:rPr lang="en-US" sz="2000" dirty="0"/>
              <a:t>    void </a:t>
            </a:r>
            <a:r>
              <a:rPr lang="en-US" sz="2000" dirty="0" err="1"/>
              <a:t>selfInitProcess</a:t>
            </a:r>
            <a:r>
              <a:rPr lang="en-US" sz="2000" dirty="0"/>
              <a:t>();</a:t>
            </a:r>
          </a:p>
          <a:p>
            <a:r>
              <a:rPr lang="en-US" sz="2000" dirty="0"/>
              <a:t>    void </a:t>
            </a:r>
            <a:r>
              <a:rPr lang="en-US" sz="2000" dirty="0" err="1"/>
              <a:t>crossInitProcess</a:t>
            </a:r>
            <a:r>
              <a:rPr lang="en-US" sz="2000" dirty="0"/>
              <a:t>();</a:t>
            </a:r>
          </a:p>
          <a:p>
            <a:r>
              <a:rPr lang="en-US" sz="2000" dirty="0"/>
              <a:t>    void </a:t>
            </a:r>
            <a:r>
              <a:rPr lang="en-US" sz="2000" dirty="0" err="1"/>
              <a:t>resetProcess</a:t>
            </a:r>
            <a:r>
              <a:rPr lang="en-US" sz="2000" dirty="0"/>
              <a:t>(uint64_t </a:t>
            </a:r>
            <a:r>
              <a:rPr lang="en-US" sz="2000" dirty="0" err="1"/>
              <a:t>currentTime</a:t>
            </a:r>
            <a:r>
              <a:rPr lang="en-US" sz="2000" dirty="0"/>
              <a:t>);</a:t>
            </a:r>
          </a:p>
          <a:p>
            <a:r>
              <a:rPr lang="en-US" sz="2000" dirty="0"/>
              <a:t>    void </a:t>
            </a:r>
            <a:r>
              <a:rPr lang="en-US" sz="2000" dirty="0" err="1"/>
              <a:t>reInitProcess</a:t>
            </a:r>
            <a:r>
              <a:rPr lang="en-US" sz="2000" dirty="0"/>
              <a:t>();</a:t>
            </a:r>
          </a:p>
          <a:p>
            <a:r>
              <a:rPr lang="en-US" sz="2000" dirty="0"/>
              <a:t>    void </a:t>
            </a:r>
            <a:r>
              <a:rPr lang="en-US" sz="2000" dirty="0" err="1"/>
              <a:t>enableProcess</a:t>
            </a:r>
            <a:r>
              <a:rPr lang="en-US" sz="2000" dirty="0"/>
              <a:t>() {this-&gt;</a:t>
            </a:r>
            <a:r>
              <a:rPr lang="en-US" sz="2000" dirty="0" err="1"/>
              <a:t>processActive</a:t>
            </a:r>
            <a:r>
              <a:rPr lang="en-US" sz="2000" dirty="0"/>
              <a:t> = true;}</a:t>
            </a:r>
          </a:p>
          <a:p>
            <a:r>
              <a:rPr lang="en-US" sz="2000" dirty="0"/>
              <a:t>    void </a:t>
            </a:r>
            <a:r>
              <a:rPr lang="en-US" sz="2000" dirty="0" err="1"/>
              <a:t>disableProcess</a:t>
            </a:r>
            <a:r>
              <a:rPr lang="en-US" sz="2000" dirty="0"/>
              <a:t>() {this-&gt;</a:t>
            </a:r>
            <a:r>
              <a:rPr lang="en-US" sz="2000" dirty="0" err="1"/>
              <a:t>processActive</a:t>
            </a:r>
            <a:r>
              <a:rPr lang="en-US" sz="2000" dirty="0"/>
              <a:t> = false;}</a:t>
            </a:r>
          </a:p>
          <a:p>
            <a:r>
              <a:rPr lang="en-US" sz="2000" dirty="0"/>
              <a:t>    void </a:t>
            </a:r>
            <a:r>
              <a:rPr lang="en-US" sz="2000" dirty="0" err="1"/>
              <a:t>scheduleTask</a:t>
            </a:r>
            <a:r>
              <a:rPr lang="en-US" sz="2000" dirty="0"/>
              <a:t>(</a:t>
            </a:r>
            <a:r>
              <a:rPr lang="en-US" sz="2000" dirty="0" err="1"/>
              <a:t>ModelScheduleEntry</a:t>
            </a:r>
            <a:r>
              <a:rPr lang="en-US" sz="2000" dirty="0"/>
              <a:t> &amp; </a:t>
            </a:r>
            <a:r>
              <a:rPr lang="en-US" sz="2000" dirty="0" err="1"/>
              <a:t>taskCall</a:t>
            </a:r>
            <a:r>
              <a:rPr lang="en-US" sz="2000" dirty="0"/>
              <a:t>);</a:t>
            </a:r>
          </a:p>
          <a:p>
            <a:r>
              <a:rPr lang="en-US" sz="2000" dirty="0"/>
              <a:t>    void </a:t>
            </a:r>
            <a:r>
              <a:rPr lang="en-US" sz="2000" dirty="0" err="1"/>
              <a:t>selectProcess</a:t>
            </a:r>
            <a:r>
              <a:rPr lang="en-US" sz="2000" dirty="0"/>
              <a:t>()</a:t>
            </a:r>
          </a:p>
          <a:p>
            <a:r>
              <a:rPr lang="en-US" sz="2000" dirty="0"/>
              <a:t>    {</a:t>
            </a:r>
            <a:r>
              <a:rPr lang="en-US" sz="2000" dirty="0" err="1"/>
              <a:t>SystemMessaging</a:t>
            </a:r>
            <a:r>
              <a:rPr lang="en-US" sz="2000" dirty="0"/>
              <a:t>::</a:t>
            </a:r>
            <a:r>
              <a:rPr lang="en-US" sz="2000" dirty="0" err="1"/>
              <a:t>GetInstance</a:t>
            </a:r>
            <a:r>
              <a:rPr lang="en-US" sz="2000" dirty="0"/>
              <a:t>()-&gt;</a:t>
            </a:r>
            <a:r>
              <a:rPr lang="en-US" sz="2000" dirty="0" err="1"/>
              <a:t>selectMessageBuffer</a:t>
            </a:r>
            <a:r>
              <a:rPr lang="en-US" sz="2000" dirty="0"/>
              <a:t>(this-&gt;</a:t>
            </a:r>
            <a:r>
              <a:rPr lang="en-US" sz="2000" dirty="0" err="1"/>
              <a:t>messageBuffer</a:t>
            </a:r>
            <a:r>
              <a:rPr lang="en-US" sz="2000" dirty="0"/>
              <a:t>);}</a:t>
            </a:r>
          </a:p>
          <a:p>
            <a:r>
              <a:rPr lang="en-US" sz="2000" dirty="0"/>
              <a:t>    void </a:t>
            </a:r>
            <a:r>
              <a:rPr lang="en-US" sz="2000" dirty="0" err="1"/>
              <a:t>setProcessName</a:t>
            </a:r>
            <a:r>
              <a:rPr lang="en-US" sz="2000" dirty="0"/>
              <a:t>(</a:t>
            </a:r>
            <a:r>
              <a:rPr lang="en-US" sz="2000" dirty="0" err="1"/>
              <a:t>std</a:t>
            </a:r>
            <a:r>
              <a:rPr lang="en-US" sz="2000" dirty="0"/>
              <a:t>::string </a:t>
            </a:r>
            <a:r>
              <a:rPr lang="en-US" sz="2000" dirty="0" err="1"/>
              <a:t>newName</a:t>
            </a:r>
            <a:r>
              <a:rPr lang="en-US" sz="2000" dirty="0"/>
              <a:t>){this-&gt;</a:t>
            </a:r>
            <a:r>
              <a:rPr lang="en-US" sz="2000" dirty="0" err="1"/>
              <a:t>processName</a:t>
            </a:r>
            <a:r>
              <a:rPr lang="en-US" sz="2000" dirty="0"/>
              <a:t> = </a:t>
            </a:r>
            <a:r>
              <a:rPr lang="en-US" sz="2000" dirty="0" err="1"/>
              <a:t>newName</a:t>
            </a:r>
            <a:r>
              <a:rPr lang="en-US" sz="2000" dirty="0"/>
              <a:t>;}</a:t>
            </a:r>
          </a:p>
          <a:p>
            <a:r>
              <a:rPr lang="en-US" sz="2000" dirty="0"/>
              <a:t>    </a:t>
            </a:r>
            <a:r>
              <a:rPr lang="en-US" sz="2000" dirty="0" err="1"/>
              <a:t>std</a:t>
            </a:r>
            <a:r>
              <a:rPr lang="en-US" sz="2000" dirty="0"/>
              <a:t>::string </a:t>
            </a:r>
            <a:r>
              <a:rPr lang="en-US" sz="2000" dirty="0" err="1"/>
              <a:t>getProcessName</a:t>
            </a:r>
            <a:r>
              <a:rPr lang="en-US" sz="2000" dirty="0"/>
              <a:t>() { return(</a:t>
            </a:r>
            <a:r>
              <a:rPr lang="en-US" sz="2000" dirty="0" err="1"/>
              <a:t>processName</a:t>
            </a:r>
            <a:r>
              <a:rPr lang="en-US" sz="2000" dirty="0"/>
              <a:t>);}</a:t>
            </a:r>
          </a:p>
          <a:p>
            <a:r>
              <a:rPr lang="en-US" sz="2000" dirty="0"/>
              <a:t>    uint64_t </a:t>
            </a:r>
            <a:r>
              <a:rPr lang="en-US" sz="2000" dirty="0" err="1"/>
              <a:t>getNextTime</a:t>
            </a:r>
            <a:r>
              <a:rPr lang="en-US" sz="2000" dirty="0"/>
              <a:t>() { return(this-&gt;</a:t>
            </a:r>
            <a:r>
              <a:rPr lang="en-US" sz="2000" dirty="0" err="1"/>
              <a:t>nextTaskTime</a:t>
            </a:r>
            <a:r>
              <a:rPr lang="en-US" sz="2000" dirty="0"/>
              <a:t>);}</a:t>
            </a:r>
          </a:p>
          <a:p>
            <a:r>
              <a:rPr lang="en-US" sz="2000" dirty="0"/>
              <a:t>    void </a:t>
            </a:r>
            <a:r>
              <a:rPr lang="en-US" sz="2000" dirty="0" err="1"/>
              <a:t>singleStepNextTask</a:t>
            </a:r>
            <a:r>
              <a:rPr lang="en-US" sz="2000" dirty="0"/>
              <a:t>(uint64_t </a:t>
            </a:r>
            <a:r>
              <a:rPr lang="en-US" sz="2000" dirty="0" err="1"/>
              <a:t>currentNanos</a:t>
            </a:r>
            <a:r>
              <a:rPr lang="en-US" sz="2000" dirty="0"/>
              <a:t>);</a:t>
            </a:r>
          </a:p>
          <a:p>
            <a:r>
              <a:rPr lang="en-US" sz="2000" dirty="0"/>
              <a:t>    bool </a:t>
            </a:r>
            <a:r>
              <a:rPr lang="en-US" sz="2000" dirty="0" err="1"/>
              <a:t>processEnabled</a:t>
            </a:r>
            <a:r>
              <a:rPr lang="en-US" sz="2000" dirty="0"/>
              <a:t>() {return this-&gt;</a:t>
            </a:r>
            <a:r>
              <a:rPr lang="en-US" sz="2000" dirty="0" err="1"/>
              <a:t>processActive</a:t>
            </a:r>
            <a:r>
              <a:rPr lang="en-US" sz="2000" dirty="0"/>
              <a:t>;}</a:t>
            </a:r>
          </a:p>
          <a:p>
            <a:r>
              <a:rPr lang="en-US" sz="2000" dirty="0"/>
              <a:t>    void </a:t>
            </a:r>
            <a:r>
              <a:rPr lang="en-US" sz="2000" dirty="0" err="1"/>
              <a:t>addInterfaceRef</a:t>
            </a:r>
            <a:r>
              <a:rPr lang="en-US" sz="2000" dirty="0"/>
              <a:t>(</a:t>
            </a:r>
            <a:r>
              <a:rPr lang="en-US" sz="2000" dirty="0" err="1"/>
              <a:t>SysInterface</a:t>
            </a:r>
            <a:r>
              <a:rPr lang="en-US" sz="2000" dirty="0"/>
              <a:t> *</a:t>
            </a:r>
            <a:r>
              <a:rPr lang="en-US" sz="2000" dirty="0" err="1"/>
              <a:t>newInt</a:t>
            </a:r>
            <a:r>
              <a:rPr lang="en-US" sz="2000" dirty="0"/>
              <a:t>) {this-&gt;</a:t>
            </a:r>
            <a:r>
              <a:rPr lang="en-US" sz="2000" dirty="0" err="1"/>
              <a:t>intRefs.push_back</a:t>
            </a:r>
            <a:r>
              <a:rPr lang="en-US" sz="2000" dirty="0"/>
              <a:t>(</a:t>
            </a:r>
            <a:r>
              <a:rPr lang="en-US" sz="2000" dirty="0" err="1"/>
              <a:t>newInt</a:t>
            </a:r>
            <a:r>
              <a:rPr lang="en-US" sz="2000" dirty="0"/>
              <a:t>);}</a:t>
            </a:r>
          </a:p>
          <a:p>
            <a:r>
              <a:rPr lang="en-US" sz="2000" dirty="0"/>
              <a:t>void </a:t>
            </a:r>
            <a:r>
              <a:rPr lang="en-US" sz="2000" dirty="0" err="1"/>
              <a:t>changeTaskPeriod</a:t>
            </a:r>
            <a:r>
              <a:rPr lang="en-US" sz="2000" dirty="0"/>
              <a:t>(</a:t>
            </a:r>
            <a:r>
              <a:rPr lang="en-US" sz="2000" dirty="0" err="1"/>
              <a:t>std</a:t>
            </a:r>
            <a:r>
              <a:rPr lang="en-US" sz="2000" dirty="0"/>
              <a:t>::string </a:t>
            </a:r>
            <a:r>
              <a:rPr lang="en-US" sz="2000" dirty="0" err="1"/>
              <a:t>taskName</a:t>
            </a:r>
            <a:r>
              <a:rPr lang="en-US" sz="2000" dirty="0"/>
              <a:t>, uint64_t </a:t>
            </a:r>
            <a:r>
              <a:rPr lang="en-US" sz="2000" dirty="0" err="1"/>
              <a:t>newPeriod</a:t>
            </a:r>
            <a:r>
              <a:rPr lang="en-US" sz="2000" dirty="0"/>
              <a:t>);</a:t>
            </a:r>
          </a:p>
          <a:p>
            <a:r>
              <a:rPr lang="en-US" sz="2000" dirty="0"/>
              <a:t>    void </a:t>
            </a:r>
            <a:r>
              <a:rPr lang="en-US" sz="2000" dirty="0" err="1"/>
              <a:t>setPriority</a:t>
            </a:r>
            <a:r>
              <a:rPr lang="en-US" sz="2000" dirty="0"/>
              <a:t>(int64_t </a:t>
            </a:r>
            <a:r>
              <a:rPr lang="en-US" sz="2000" dirty="0" err="1"/>
              <a:t>newPriority</a:t>
            </a:r>
            <a:r>
              <a:rPr lang="en-US" sz="2000" dirty="0"/>
              <a:t>) {this-&gt;</a:t>
            </a:r>
            <a:r>
              <a:rPr lang="en-US" sz="2000" dirty="0" err="1"/>
              <a:t>processPriority</a:t>
            </a:r>
            <a:r>
              <a:rPr lang="en-US" sz="2000" dirty="0"/>
              <a:t> = </a:t>
            </a:r>
            <a:r>
              <a:rPr lang="en-US" sz="2000" dirty="0" err="1"/>
              <a:t>newPriority</a:t>
            </a:r>
            <a:r>
              <a:rPr lang="en-US" sz="2000" dirty="0"/>
              <a:t>;}</a:t>
            </a:r>
          </a:p>
          <a:p>
            <a:r>
              <a:rPr lang="en-US" sz="2000" dirty="0"/>
              <a:t>    void </a:t>
            </a:r>
            <a:r>
              <a:rPr lang="en-US" sz="2000" dirty="0" err="1"/>
              <a:t>routeInterfaces</a:t>
            </a:r>
            <a:r>
              <a:rPr lang="en-US" sz="2000" dirty="0"/>
              <a:t>();</a:t>
            </a:r>
          </a:p>
          <a:p>
            <a:r>
              <a:rPr lang="en-US" sz="2000" dirty="0"/>
              <a:t>    void </a:t>
            </a:r>
            <a:r>
              <a:rPr lang="en-US" sz="2000" dirty="0" err="1"/>
              <a:t>disableAllTasks</a:t>
            </a:r>
            <a:r>
              <a:rPr lang="en-US" sz="2000" dirty="0"/>
              <a:t>();</a:t>
            </a:r>
          </a:p>
          <a:p>
            <a:r>
              <a:rPr lang="en-US" sz="2000" dirty="0"/>
              <a:t>    void </a:t>
            </a:r>
            <a:r>
              <a:rPr lang="en-US" sz="2000" dirty="0" err="1"/>
              <a:t>enableAllTasks</a:t>
            </a:r>
            <a:r>
              <a:rPr lang="en-US" sz="2000" dirty="0"/>
              <a:t>();</a:t>
            </a:r>
          </a:p>
          <a:p>
            <a:r>
              <a:rPr lang="en-US" sz="2000" dirty="0"/>
              <a:t>    </a:t>
            </a:r>
          </a:p>
          <a:p>
            <a:r>
              <a:rPr lang="en-US" sz="2000" b="1" dirty="0"/>
              <a:t>public:</a:t>
            </a:r>
          </a:p>
          <a:p>
            <a:r>
              <a:rPr lang="en-US" sz="2000" dirty="0"/>
              <a:t>    </a:t>
            </a:r>
            <a:r>
              <a:rPr lang="en-US" sz="2000" dirty="0" err="1"/>
              <a:t>std</a:t>
            </a:r>
            <a:r>
              <a:rPr lang="en-US" sz="2000" dirty="0"/>
              <a:t>::vector&lt;</a:t>
            </a:r>
            <a:r>
              <a:rPr lang="en-US" sz="2000" dirty="0" err="1"/>
              <a:t>SysInterface</a:t>
            </a:r>
            <a:r>
              <a:rPr lang="en-US" sz="2000" dirty="0"/>
              <a:t>*&gt; </a:t>
            </a:r>
            <a:r>
              <a:rPr lang="en-US" sz="2000" dirty="0" err="1"/>
              <a:t>intRefs</a:t>
            </a:r>
            <a:r>
              <a:rPr lang="en-US" sz="2000" dirty="0"/>
              <a:t>;  //!&lt; -- Interface references to move data to process</a:t>
            </a:r>
          </a:p>
          <a:p>
            <a:r>
              <a:rPr lang="en-US" sz="2000" dirty="0"/>
              <a:t>    </a:t>
            </a:r>
            <a:r>
              <a:rPr lang="en-US" sz="2000" dirty="0" err="1"/>
              <a:t>std</a:t>
            </a:r>
            <a:r>
              <a:rPr lang="en-US" sz="2000" dirty="0"/>
              <a:t>::vector&lt;</a:t>
            </a:r>
            <a:r>
              <a:rPr lang="en-US" sz="2000" dirty="0" err="1"/>
              <a:t>ModelScheduleEntry</a:t>
            </a:r>
            <a:r>
              <a:rPr lang="en-US" sz="2000" dirty="0"/>
              <a:t>&gt; </a:t>
            </a:r>
            <a:r>
              <a:rPr lang="en-US" sz="2000" dirty="0" err="1"/>
              <a:t>processTasks</a:t>
            </a:r>
            <a:r>
              <a:rPr lang="en-US" sz="2000" dirty="0"/>
              <a:t>;  //!&lt; -- Array that has pointers to all process tasks</a:t>
            </a:r>
          </a:p>
          <a:p>
            <a:r>
              <a:rPr lang="en-US" sz="2000" dirty="0"/>
              <a:t>    uint64_t </a:t>
            </a:r>
            <a:r>
              <a:rPr lang="en-US" sz="2000" dirty="0" err="1"/>
              <a:t>messageBuffer</a:t>
            </a:r>
            <a:r>
              <a:rPr lang="en-US" sz="2000" dirty="0"/>
              <a:t>;  //!&lt; -- Message buffer for this process</a:t>
            </a:r>
          </a:p>
          <a:p>
            <a:r>
              <a:rPr lang="en-US" sz="2000" dirty="0"/>
              <a:t>    uint64_t </a:t>
            </a:r>
            <a:r>
              <a:rPr lang="en-US" sz="2000" dirty="0" err="1"/>
              <a:t>nextTaskTime</a:t>
            </a:r>
            <a:r>
              <a:rPr lang="en-US" sz="2000" dirty="0"/>
              <a:t>;  //!&lt; [ns] time for the next Task</a:t>
            </a:r>
          </a:p>
          <a:p>
            <a:r>
              <a:rPr lang="en-US" sz="2000" dirty="0"/>
              <a:t>    uint64_t </a:t>
            </a:r>
            <a:r>
              <a:rPr lang="en-US" sz="2000" dirty="0" err="1"/>
              <a:t>prevRouteTime</a:t>
            </a:r>
            <a:r>
              <a:rPr lang="en-US" sz="2000" dirty="0"/>
              <a:t>;  //!&lt; [ns] Time that interfaces were previously routed</a:t>
            </a:r>
          </a:p>
          <a:p>
            <a:r>
              <a:rPr lang="en-US" sz="2000" dirty="0"/>
              <a:t>    </a:t>
            </a:r>
            <a:r>
              <a:rPr lang="en-US" sz="2000" dirty="0" err="1"/>
              <a:t>std</a:t>
            </a:r>
            <a:r>
              <a:rPr lang="en-US" sz="2000" dirty="0"/>
              <a:t>::string </a:t>
            </a:r>
            <a:r>
              <a:rPr lang="en-US" sz="2000" dirty="0" err="1"/>
              <a:t>processName</a:t>
            </a:r>
            <a:r>
              <a:rPr lang="en-US" sz="2000" dirty="0"/>
              <a:t>;  //!&lt; -- Identifier for process</a:t>
            </a:r>
          </a:p>
          <a:p>
            <a:r>
              <a:rPr lang="en-US" sz="2000" b="1" dirty="0"/>
              <a:t>bool </a:t>
            </a:r>
            <a:r>
              <a:rPr lang="en-US" sz="2000" dirty="0" err="1"/>
              <a:t>processActive</a:t>
            </a:r>
            <a:r>
              <a:rPr lang="en-US" sz="2000" dirty="0"/>
              <a:t>;  //!&lt; -- Flag indicating whether the Process is active</a:t>
            </a:r>
          </a:p>
          <a:p>
            <a:r>
              <a:rPr lang="en-US" sz="2000" dirty="0"/>
              <a:t>    int64_t </a:t>
            </a:r>
            <a:r>
              <a:rPr lang="en-US" sz="2000" dirty="0" err="1"/>
              <a:t>processPriority</a:t>
            </a:r>
            <a:r>
              <a:rPr lang="en-US" sz="2000" dirty="0"/>
              <a:t>;  //!&lt; [-] Priority level for process (higher first)</a:t>
            </a:r>
          </a:p>
        </p:txBody>
      </p:sp>
    </p:spTree>
    <p:extLst>
      <p:ext uri="{BB962C8B-B14F-4D97-AF65-F5344CB8AC3E}">
        <p14:creationId xmlns:p14="http://schemas.microsoft.com/office/powerpoint/2010/main" val="3712259251"/>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C930B-BE82-9C4D-A189-1DB5678E4A16}"/>
              </a:ext>
            </a:extLst>
          </p:cNvPr>
          <p:cNvSpPr>
            <a:spLocks noGrp="1"/>
          </p:cNvSpPr>
          <p:nvPr>
            <p:ph type="title"/>
          </p:nvPr>
        </p:nvSpPr>
        <p:spPr/>
        <p:txBody>
          <a:bodyPr/>
          <a:lstStyle/>
          <a:p>
            <a:r>
              <a:rPr lang="en-US" dirty="0"/>
              <a:t>So what is Basilisk?</a:t>
            </a:r>
          </a:p>
        </p:txBody>
      </p:sp>
      <p:pic>
        <p:nvPicPr>
          <p:cNvPr id="5" name="Picture 4">
            <a:extLst>
              <a:ext uri="{FF2B5EF4-FFF2-40B4-BE49-F238E27FC236}">
                <a16:creationId xmlns:a16="http://schemas.microsoft.com/office/drawing/2014/main" id="{3EFF9FFF-EC93-4C42-8D7A-8E09B9D90EA5}"/>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55520" y="2507226"/>
            <a:ext cx="8949353" cy="7167715"/>
          </a:xfrm>
          <a:prstGeom prst="rect">
            <a:avLst/>
          </a:prstGeom>
        </p:spPr>
      </p:pic>
      <p:pic>
        <p:nvPicPr>
          <p:cNvPr id="7" name="Picture 6">
            <a:extLst>
              <a:ext uri="{FF2B5EF4-FFF2-40B4-BE49-F238E27FC236}">
                <a16:creationId xmlns:a16="http://schemas.microsoft.com/office/drawing/2014/main" id="{62ADCAD3-2CFE-CA48-9B90-EC6F9731163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4186309" y="2592233"/>
            <a:ext cx="8636000" cy="6997700"/>
          </a:xfrm>
          <a:prstGeom prst="rect">
            <a:avLst/>
          </a:prstGeom>
        </p:spPr>
      </p:pic>
    </p:spTree>
    <p:extLst>
      <p:ext uri="{BB962C8B-B14F-4D97-AF65-F5344CB8AC3E}">
        <p14:creationId xmlns:p14="http://schemas.microsoft.com/office/powerpoint/2010/main" val="2471218906"/>
      </p:ext>
    </p:extLst>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EFCDC-E216-A84F-846E-0C63BA8D2674}"/>
              </a:ext>
            </a:extLst>
          </p:cNvPr>
          <p:cNvSpPr>
            <a:spLocks noGrp="1"/>
          </p:cNvSpPr>
          <p:nvPr>
            <p:ph type="title"/>
          </p:nvPr>
        </p:nvSpPr>
        <p:spPr/>
        <p:txBody>
          <a:bodyPr/>
          <a:lstStyle/>
          <a:p>
            <a:r>
              <a:rPr lang="en-US" dirty="0"/>
              <a:t>What does a </a:t>
            </a:r>
            <a:r>
              <a:rPr lang="en-US" dirty="0" err="1"/>
              <a:t>SysProcess</a:t>
            </a:r>
            <a:r>
              <a:rPr lang="en-US" dirty="0"/>
              <a:t>() do?</a:t>
            </a:r>
          </a:p>
        </p:txBody>
      </p:sp>
      <p:sp>
        <p:nvSpPr>
          <p:cNvPr id="11" name="TextBox 10">
            <a:extLst>
              <a:ext uri="{FF2B5EF4-FFF2-40B4-BE49-F238E27FC236}">
                <a16:creationId xmlns:a16="http://schemas.microsoft.com/office/drawing/2014/main" id="{BC596EEA-841A-FC41-AF7E-502417FBB8D7}"/>
              </a:ext>
            </a:extLst>
          </p:cNvPr>
          <p:cNvSpPr txBox="1"/>
          <p:nvPr/>
        </p:nvSpPr>
        <p:spPr>
          <a:xfrm>
            <a:off x="16140714" y="2965185"/>
            <a:ext cx="7524750" cy="6771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822960" rtl="0" fontAlgn="auto" latinLnBrk="0" hangingPunct="0">
              <a:lnSpc>
                <a:spcPct val="100000"/>
              </a:lnSpc>
              <a:spcBef>
                <a:spcPts val="0"/>
              </a:spcBef>
              <a:spcAft>
                <a:spcPts val="0"/>
              </a:spcAft>
              <a:buClrTx/>
              <a:buSzTx/>
              <a:buFontTx/>
              <a:buNone/>
              <a:tabLst/>
            </a:pPr>
            <a:r>
              <a:rPr kumimoji="0" lang="en-US" sz="3200" b="0" i="0" u="none" strike="noStrike" cap="none" spc="0" normalizeH="0" baseline="0" dirty="0">
                <a:ln>
                  <a:noFill/>
                </a:ln>
                <a:solidFill>
                  <a:srgbClr val="FF0000"/>
                </a:solidFill>
                <a:effectLst/>
                <a:uFillTx/>
                <a:latin typeface="Helvetica Neue Light"/>
                <a:ea typeface="Helvetica Neue Light"/>
                <a:cs typeface="Helvetica Neue Light"/>
                <a:sym typeface="Helvetica Neue Light"/>
              </a:rPr>
              <a:t>Doesn’t actually do anything</a:t>
            </a:r>
          </a:p>
        </p:txBody>
      </p:sp>
      <p:cxnSp>
        <p:nvCxnSpPr>
          <p:cNvPr id="6" name="Straight Arrow Connector 5">
            <a:extLst>
              <a:ext uri="{FF2B5EF4-FFF2-40B4-BE49-F238E27FC236}">
                <a16:creationId xmlns:a16="http://schemas.microsoft.com/office/drawing/2014/main" id="{9810BD4D-AA54-F544-8BA3-3B25B1E51B5F}"/>
              </a:ext>
            </a:extLst>
          </p:cNvPr>
          <p:cNvCxnSpPr>
            <a:cxnSpLocks/>
          </p:cNvCxnSpPr>
          <p:nvPr/>
        </p:nvCxnSpPr>
        <p:spPr>
          <a:xfrm flipH="1">
            <a:off x="3827575" y="3303738"/>
            <a:ext cx="11853149" cy="0"/>
          </a:xfrm>
          <a:prstGeom prst="straightConnector1">
            <a:avLst/>
          </a:prstGeom>
          <a:noFill/>
          <a:ln w="762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8" name="Rectangle 7">
            <a:extLst>
              <a:ext uri="{FF2B5EF4-FFF2-40B4-BE49-F238E27FC236}">
                <a16:creationId xmlns:a16="http://schemas.microsoft.com/office/drawing/2014/main" id="{D33A336C-6A58-7E4B-973E-A4783A003B28}"/>
              </a:ext>
            </a:extLst>
          </p:cNvPr>
          <p:cNvSpPr>
            <a:spLocks/>
          </p:cNvSpPr>
          <p:nvPr/>
        </p:nvSpPr>
        <p:spPr>
          <a:xfrm>
            <a:off x="1130270" y="2101144"/>
            <a:ext cx="14278708" cy="7981969"/>
          </a:xfrm>
          <a:prstGeom prst="rect">
            <a:avLst/>
          </a:prstGeom>
          <a:noFill/>
          <a:ln w="76200">
            <a:solidFill>
              <a:schemeClr val="tx1"/>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68580" tIns="68580" rIns="68580" bIns="68580" numCol="1" spcCol="38100" rtlCol="0" anchor="ctr">
            <a:spAutoFit/>
          </a:bodyPr>
          <a:lstStyle/>
          <a:p>
            <a:pPr marL="0" marR="0" indent="0" algn="ctr" defTabSz="822960" rtl="0" fontAlgn="auto" latinLnBrk="0" hangingPunct="0">
              <a:lnSpc>
                <a:spcPct val="100000"/>
              </a:lnSpc>
              <a:spcBef>
                <a:spcPts val="0"/>
              </a:spcBef>
              <a:spcAft>
                <a:spcPts val="0"/>
              </a:spcAft>
              <a:buClrTx/>
              <a:buSzTx/>
              <a:buFontTx/>
              <a:buNone/>
              <a:tabLst/>
            </a:pPr>
            <a:endParaRPr kumimoji="0" lang="en-US" sz="5000" b="0" i="0" u="none" strike="noStrike" cap="none" spc="0" normalizeH="0" baseline="0">
              <a:ln>
                <a:noFill/>
              </a:ln>
              <a:solidFill>
                <a:srgbClr val="000000"/>
              </a:solidFill>
              <a:effectLst/>
              <a:uFillTx/>
              <a:latin typeface="Helvetica Neue Light"/>
              <a:ea typeface="Helvetica Neue Light"/>
              <a:cs typeface="Helvetica Neue Light"/>
              <a:sym typeface="Helvetica Neue Light"/>
            </a:endParaRPr>
          </a:p>
        </p:txBody>
      </p:sp>
      <p:sp>
        <p:nvSpPr>
          <p:cNvPr id="9" name="Rectangle 8">
            <a:extLst>
              <a:ext uri="{FF2B5EF4-FFF2-40B4-BE49-F238E27FC236}">
                <a16:creationId xmlns:a16="http://schemas.microsoft.com/office/drawing/2014/main" id="{6B7D0395-EC8F-5E4E-90F4-002595305BA8}"/>
              </a:ext>
            </a:extLst>
          </p:cNvPr>
          <p:cNvSpPr/>
          <p:nvPr/>
        </p:nvSpPr>
        <p:spPr>
          <a:xfrm>
            <a:off x="1130270" y="2082783"/>
            <a:ext cx="14278708" cy="10910679"/>
          </a:xfrm>
          <a:prstGeom prst="rect">
            <a:avLst/>
          </a:prstGeom>
          <a:solidFill>
            <a:srgbClr val="C9B37C">
              <a:alpha val="50000"/>
            </a:srgbClr>
          </a:solidFill>
          <a:ln w="12700"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8580" tIns="68580" rIns="68580" bIns="68580" numCol="1" spcCol="38100" rtlCol="0" anchor="ctr">
            <a:spAutoFit/>
          </a:bodyPr>
          <a:lstStyle/>
          <a:p>
            <a:r>
              <a:rPr lang="en-US" sz="2000" b="1" dirty="0"/>
              <a:t>public:</a:t>
            </a:r>
          </a:p>
          <a:p>
            <a:r>
              <a:rPr lang="en-US" sz="2000" dirty="0"/>
              <a:t>    </a:t>
            </a:r>
            <a:r>
              <a:rPr lang="en-US" sz="2000" dirty="0" err="1"/>
              <a:t>SysProcess</a:t>
            </a:r>
            <a:r>
              <a:rPr lang="en-US" sz="2000" dirty="0"/>
              <a:t>();</a:t>
            </a:r>
          </a:p>
          <a:p>
            <a:r>
              <a:rPr lang="en-US" sz="2000" dirty="0"/>
              <a:t>    </a:t>
            </a:r>
            <a:r>
              <a:rPr lang="en-US" sz="2000" dirty="0" err="1"/>
              <a:t>SysProcess</a:t>
            </a:r>
            <a:r>
              <a:rPr lang="en-US" sz="2000" dirty="0"/>
              <a:t>(</a:t>
            </a:r>
            <a:r>
              <a:rPr lang="en-US" sz="2000" dirty="0" err="1"/>
              <a:t>std</a:t>
            </a:r>
            <a:r>
              <a:rPr lang="en-US" sz="2000" dirty="0"/>
              <a:t>::string </a:t>
            </a:r>
            <a:r>
              <a:rPr lang="en-US" sz="2000" dirty="0" err="1"/>
              <a:t>messageContainer</a:t>
            </a:r>
            <a:r>
              <a:rPr lang="en-US" sz="2000" dirty="0"/>
              <a:t>);</a:t>
            </a:r>
          </a:p>
          <a:p>
            <a:r>
              <a:rPr lang="en-US" sz="2000" dirty="0"/>
              <a:t>    ~</a:t>
            </a:r>
            <a:r>
              <a:rPr lang="en-US" sz="2000" dirty="0" err="1"/>
              <a:t>SysProcess</a:t>
            </a:r>
            <a:r>
              <a:rPr lang="en-US" sz="2000" dirty="0"/>
              <a:t>();</a:t>
            </a:r>
          </a:p>
          <a:p>
            <a:r>
              <a:rPr lang="en-US" sz="2000" dirty="0"/>
              <a:t>    void </a:t>
            </a:r>
            <a:r>
              <a:rPr lang="en-US" sz="2000" dirty="0" err="1"/>
              <a:t>addNewTask</a:t>
            </a:r>
            <a:r>
              <a:rPr lang="en-US" sz="2000" dirty="0"/>
              <a:t>(</a:t>
            </a:r>
            <a:r>
              <a:rPr lang="en-US" sz="2000" dirty="0" err="1"/>
              <a:t>SysModelTask</a:t>
            </a:r>
            <a:r>
              <a:rPr lang="en-US" sz="2000" dirty="0"/>
              <a:t> *</a:t>
            </a:r>
            <a:r>
              <a:rPr lang="en-US" sz="2000" dirty="0" err="1"/>
              <a:t>newTask</a:t>
            </a:r>
            <a:r>
              <a:rPr lang="en-US" sz="2000" dirty="0"/>
              <a:t>, int32_t </a:t>
            </a:r>
            <a:r>
              <a:rPr lang="en-US" sz="2000" dirty="0" err="1"/>
              <a:t>taskPriority</a:t>
            </a:r>
            <a:r>
              <a:rPr lang="en-US" sz="2000" dirty="0"/>
              <a:t> = -1);</a:t>
            </a:r>
          </a:p>
          <a:p>
            <a:r>
              <a:rPr lang="en-US" sz="2000" dirty="0"/>
              <a:t>    void </a:t>
            </a:r>
            <a:r>
              <a:rPr lang="en-US" sz="2000" dirty="0" err="1"/>
              <a:t>selfInitProcess</a:t>
            </a:r>
            <a:r>
              <a:rPr lang="en-US" sz="2000" dirty="0"/>
              <a:t>();</a:t>
            </a:r>
          </a:p>
          <a:p>
            <a:r>
              <a:rPr lang="en-US" sz="2000" dirty="0"/>
              <a:t>    void </a:t>
            </a:r>
            <a:r>
              <a:rPr lang="en-US" sz="2000" dirty="0" err="1"/>
              <a:t>crossInitProcess</a:t>
            </a:r>
            <a:r>
              <a:rPr lang="en-US" sz="2000" dirty="0"/>
              <a:t>();</a:t>
            </a:r>
          </a:p>
          <a:p>
            <a:r>
              <a:rPr lang="en-US" sz="2000" dirty="0"/>
              <a:t>    void </a:t>
            </a:r>
            <a:r>
              <a:rPr lang="en-US" sz="2000" dirty="0" err="1"/>
              <a:t>resetProcess</a:t>
            </a:r>
            <a:r>
              <a:rPr lang="en-US" sz="2000" dirty="0"/>
              <a:t>(uint64_t </a:t>
            </a:r>
            <a:r>
              <a:rPr lang="en-US" sz="2000" dirty="0" err="1"/>
              <a:t>currentTime</a:t>
            </a:r>
            <a:r>
              <a:rPr lang="en-US" sz="2000" dirty="0"/>
              <a:t>);</a:t>
            </a:r>
          </a:p>
          <a:p>
            <a:r>
              <a:rPr lang="en-US" sz="2000" dirty="0"/>
              <a:t>    void </a:t>
            </a:r>
            <a:r>
              <a:rPr lang="en-US" sz="2000" dirty="0" err="1"/>
              <a:t>reInitProcess</a:t>
            </a:r>
            <a:r>
              <a:rPr lang="en-US" sz="2000" dirty="0"/>
              <a:t>();</a:t>
            </a:r>
          </a:p>
          <a:p>
            <a:r>
              <a:rPr lang="en-US" sz="2000" dirty="0"/>
              <a:t>    void </a:t>
            </a:r>
            <a:r>
              <a:rPr lang="en-US" sz="2000" dirty="0" err="1"/>
              <a:t>enableProcess</a:t>
            </a:r>
            <a:r>
              <a:rPr lang="en-US" sz="2000" dirty="0"/>
              <a:t>() {this-&gt;</a:t>
            </a:r>
            <a:r>
              <a:rPr lang="en-US" sz="2000" dirty="0" err="1"/>
              <a:t>processActive</a:t>
            </a:r>
            <a:r>
              <a:rPr lang="en-US" sz="2000" dirty="0"/>
              <a:t> = true;}</a:t>
            </a:r>
          </a:p>
          <a:p>
            <a:r>
              <a:rPr lang="en-US" sz="2000" dirty="0"/>
              <a:t>    void </a:t>
            </a:r>
            <a:r>
              <a:rPr lang="en-US" sz="2000" dirty="0" err="1"/>
              <a:t>disableProcess</a:t>
            </a:r>
            <a:r>
              <a:rPr lang="en-US" sz="2000" dirty="0"/>
              <a:t>() {this-&gt;</a:t>
            </a:r>
            <a:r>
              <a:rPr lang="en-US" sz="2000" dirty="0" err="1"/>
              <a:t>processActive</a:t>
            </a:r>
            <a:r>
              <a:rPr lang="en-US" sz="2000" dirty="0"/>
              <a:t> = false;}</a:t>
            </a:r>
          </a:p>
          <a:p>
            <a:r>
              <a:rPr lang="en-US" sz="2000" dirty="0"/>
              <a:t>    void </a:t>
            </a:r>
            <a:r>
              <a:rPr lang="en-US" sz="2000" dirty="0" err="1"/>
              <a:t>scheduleTask</a:t>
            </a:r>
            <a:r>
              <a:rPr lang="en-US" sz="2000" dirty="0"/>
              <a:t>(</a:t>
            </a:r>
            <a:r>
              <a:rPr lang="en-US" sz="2000" dirty="0" err="1"/>
              <a:t>ModelScheduleEntry</a:t>
            </a:r>
            <a:r>
              <a:rPr lang="en-US" sz="2000" dirty="0"/>
              <a:t> &amp; </a:t>
            </a:r>
            <a:r>
              <a:rPr lang="en-US" sz="2000" dirty="0" err="1"/>
              <a:t>taskCall</a:t>
            </a:r>
            <a:r>
              <a:rPr lang="en-US" sz="2000" dirty="0"/>
              <a:t>);</a:t>
            </a:r>
          </a:p>
          <a:p>
            <a:r>
              <a:rPr lang="en-US" sz="2000" dirty="0"/>
              <a:t>    void </a:t>
            </a:r>
            <a:r>
              <a:rPr lang="en-US" sz="2000" dirty="0" err="1"/>
              <a:t>selectProcess</a:t>
            </a:r>
            <a:r>
              <a:rPr lang="en-US" sz="2000" dirty="0"/>
              <a:t>()</a:t>
            </a:r>
          </a:p>
          <a:p>
            <a:r>
              <a:rPr lang="en-US" sz="2000" dirty="0"/>
              <a:t>    {</a:t>
            </a:r>
            <a:r>
              <a:rPr lang="en-US" sz="2000" dirty="0" err="1"/>
              <a:t>SystemMessaging</a:t>
            </a:r>
            <a:r>
              <a:rPr lang="en-US" sz="2000" dirty="0"/>
              <a:t>::</a:t>
            </a:r>
            <a:r>
              <a:rPr lang="en-US" sz="2000" dirty="0" err="1"/>
              <a:t>GetInstance</a:t>
            </a:r>
            <a:r>
              <a:rPr lang="en-US" sz="2000" dirty="0"/>
              <a:t>()-&gt;</a:t>
            </a:r>
            <a:r>
              <a:rPr lang="en-US" sz="2000" dirty="0" err="1"/>
              <a:t>selectMessageBuffer</a:t>
            </a:r>
            <a:r>
              <a:rPr lang="en-US" sz="2000" dirty="0"/>
              <a:t>(this-&gt;</a:t>
            </a:r>
            <a:r>
              <a:rPr lang="en-US" sz="2000" dirty="0" err="1"/>
              <a:t>messageBuffer</a:t>
            </a:r>
            <a:r>
              <a:rPr lang="en-US" sz="2000" dirty="0"/>
              <a:t>);}</a:t>
            </a:r>
          </a:p>
          <a:p>
            <a:r>
              <a:rPr lang="en-US" sz="2000" dirty="0"/>
              <a:t>    void </a:t>
            </a:r>
            <a:r>
              <a:rPr lang="en-US" sz="2000" dirty="0" err="1"/>
              <a:t>setProcessName</a:t>
            </a:r>
            <a:r>
              <a:rPr lang="en-US" sz="2000" dirty="0"/>
              <a:t>(</a:t>
            </a:r>
            <a:r>
              <a:rPr lang="en-US" sz="2000" dirty="0" err="1"/>
              <a:t>std</a:t>
            </a:r>
            <a:r>
              <a:rPr lang="en-US" sz="2000" dirty="0"/>
              <a:t>::string </a:t>
            </a:r>
            <a:r>
              <a:rPr lang="en-US" sz="2000" dirty="0" err="1"/>
              <a:t>newName</a:t>
            </a:r>
            <a:r>
              <a:rPr lang="en-US" sz="2000" dirty="0"/>
              <a:t>){this-&gt;</a:t>
            </a:r>
            <a:r>
              <a:rPr lang="en-US" sz="2000" dirty="0" err="1"/>
              <a:t>processName</a:t>
            </a:r>
            <a:r>
              <a:rPr lang="en-US" sz="2000" dirty="0"/>
              <a:t> = </a:t>
            </a:r>
            <a:r>
              <a:rPr lang="en-US" sz="2000" dirty="0" err="1"/>
              <a:t>newName</a:t>
            </a:r>
            <a:r>
              <a:rPr lang="en-US" sz="2000" dirty="0"/>
              <a:t>;}</a:t>
            </a:r>
          </a:p>
          <a:p>
            <a:r>
              <a:rPr lang="en-US" sz="2000" dirty="0"/>
              <a:t>    </a:t>
            </a:r>
            <a:r>
              <a:rPr lang="en-US" sz="2000" dirty="0" err="1"/>
              <a:t>std</a:t>
            </a:r>
            <a:r>
              <a:rPr lang="en-US" sz="2000" dirty="0"/>
              <a:t>::string </a:t>
            </a:r>
            <a:r>
              <a:rPr lang="en-US" sz="2000" dirty="0" err="1"/>
              <a:t>getProcessName</a:t>
            </a:r>
            <a:r>
              <a:rPr lang="en-US" sz="2000" dirty="0"/>
              <a:t>() { return(</a:t>
            </a:r>
            <a:r>
              <a:rPr lang="en-US" sz="2000" dirty="0" err="1"/>
              <a:t>processName</a:t>
            </a:r>
            <a:r>
              <a:rPr lang="en-US" sz="2000" dirty="0"/>
              <a:t>);}</a:t>
            </a:r>
          </a:p>
          <a:p>
            <a:r>
              <a:rPr lang="en-US" sz="2000" dirty="0"/>
              <a:t>    uint64_t </a:t>
            </a:r>
            <a:r>
              <a:rPr lang="en-US" sz="2000" dirty="0" err="1"/>
              <a:t>getNextTime</a:t>
            </a:r>
            <a:r>
              <a:rPr lang="en-US" sz="2000" dirty="0"/>
              <a:t>() { return(this-&gt;</a:t>
            </a:r>
            <a:r>
              <a:rPr lang="en-US" sz="2000" dirty="0" err="1"/>
              <a:t>nextTaskTime</a:t>
            </a:r>
            <a:r>
              <a:rPr lang="en-US" sz="2000" dirty="0"/>
              <a:t>);}</a:t>
            </a:r>
          </a:p>
          <a:p>
            <a:r>
              <a:rPr lang="en-US" sz="2000" dirty="0"/>
              <a:t>    void </a:t>
            </a:r>
            <a:r>
              <a:rPr lang="en-US" sz="2000" dirty="0" err="1"/>
              <a:t>singleStepNextTask</a:t>
            </a:r>
            <a:r>
              <a:rPr lang="en-US" sz="2000" dirty="0"/>
              <a:t>(uint64_t </a:t>
            </a:r>
            <a:r>
              <a:rPr lang="en-US" sz="2000" dirty="0" err="1"/>
              <a:t>currentNanos</a:t>
            </a:r>
            <a:r>
              <a:rPr lang="en-US" sz="2000" dirty="0"/>
              <a:t>);</a:t>
            </a:r>
          </a:p>
          <a:p>
            <a:r>
              <a:rPr lang="en-US" sz="2000" dirty="0"/>
              <a:t>    bool </a:t>
            </a:r>
            <a:r>
              <a:rPr lang="en-US" sz="2000" dirty="0" err="1"/>
              <a:t>processEnabled</a:t>
            </a:r>
            <a:r>
              <a:rPr lang="en-US" sz="2000" dirty="0"/>
              <a:t>() {return this-&gt;</a:t>
            </a:r>
            <a:r>
              <a:rPr lang="en-US" sz="2000" dirty="0" err="1"/>
              <a:t>processActive</a:t>
            </a:r>
            <a:r>
              <a:rPr lang="en-US" sz="2000" dirty="0"/>
              <a:t>;}</a:t>
            </a:r>
          </a:p>
          <a:p>
            <a:r>
              <a:rPr lang="en-US" sz="2000" dirty="0"/>
              <a:t>    void </a:t>
            </a:r>
            <a:r>
              <a:rPr lang="en-US" sz="2000" dirty="0" err="1"/>
              <a:t>addInterfaceRef</a:t>
            </a:r>
            <a:r>
              <a:rPr lang="en-US" sz="2000" dirty="0"/>
              <a:t>(</a:t>
            </a:r>
            <a:r>
              <a:rPr lang="en-US" sz="2000" dirty="0" err="1"/>
              <a:t>SysInterface</a:t>
            </a:r>
            <a:r>
              <a:rPr lang="en-US" sz="2000" dirty="0"/>
              <a:t> *</a:t>
            </a:r>
            <a:r>
              <a:rPr lang="en-US" sz="2000" dirty="0" err="1"/>
              <a:t>newInt</a:t>
            </a:r>
            <a:r>
              <a:rPr lang="en-US" sz="2000" dirty="0"/>
              <a:t>) {this-&gt;</a:t>
            </a:r>
            <a:r>
              <a:rPr lang="en-US" sz="2000" dirty="0" err="1"/>
              <a:t>intRefs.push_back</a:t>
            </a:r>
            <a:r>
              <a:rPr lang="en-US" sz="2000" dirty="0"/>
              <a:t>(</a:t>
            </a:r>
            <a:r>
              <a:rPr lang="en-US" sz="2000" dirty="0" err="1"/>
              <a:t>newInt</a:t>
            </a:r>
            <a:r>
              <a:rPr lang="en-US" sz="2000" dirty="0"/>
              <a:t>);}</a:t>
            </a:r>
          </a:p>
          <a:p>
            <a:r>
              <a:rPr lang="en-US" sz="2000" dirty="0"/>
              <a:t>void </a:t>
            </a:r>
            <a:r>
              <a:rPr lang="en-US" sz="2000" dirty="0" err="1"/>
              <a:t>changeTaskPeriod</a:t>
            </a:r>
            <a:r>
              <a:rPr lang="en-US" sz="2000" dirty="0"/>
              <a:t>(</a:t>
            </a:r>
            <a:r>
              <a:rPr lang="en-US" sz="2000" dirty="0" err="1"/>
              <a:t>std</a:t>
            </a:r>
            <a:r>
              <a:rPr lang="en-US" sz="2000" dirty="0"/>
              <a:t>::string </a:t>
            </a:r>
            <a:r>
              <a:rPr lang="en-US" sz="2000" dirty="0" err="1"/>
              <a:t>taskName</a:t>
            </a:r>
            <a:r>
              <a:rPr lang="en-US" sz="2000" dirty="0"/>
              <a:t>, uint64_t </a:t>
            </a:r>
            <a:r>
              <a:rPr lang="en-US" sz="2000" dirty="0" err="1"/>
              <a:t>newPeriod</a:t>
            </a:r>
            <a:r>
              <a:rPr lang="en-US" sz="2000" dirty="0"/>
              <a:t>);</a:t>
            </a:r>
          </a:p>
          <a:p>
            <a:r>
              <a:rPr lang="en-US" sz="2000" dirty="0"/>
              <a:t>    void </a:t>
            </a:r>
            <a:r>
              <a:rPr lang="en-US" sz="2000" dirty="0" err="1"/>
              <a:t>setPriority</a:t>
            </a:r>
            <a:r>
              <a:rPr lang="en-US" sz="2000" dirty="0"/>
              <a:t>(int64_t </a:t>
            </a:r>
            <a:r>
              <a:rPr lang="en-US" sz="2000" dirty="0" err="1"/>
              <a:t>newPriority</a:t>
            </a:r>
            <a:r>
              <a:rPr lang="en-US" sz="2000" dirty="0"/>
              <a:t>) {this-&gt;</a:t>
            </a:r>
            <a:r>
              <a:rPr lang="en-US" sz="2000" dirty="0" err="1"/>
              <a:t>processPriority</a:t>
            </a:r>
            <a:r>
              <a:rPr lang="en-US" sz="2000" dirty="0"/>
              <a:t> = </a:t>
            </a:r>
            <a:r>
              <a:rPr lang="en-US" sz="2000" dirty="0" err="1"/>
              <a:t>newPriority</a:t>
            </a:r>
            <a:r>
              <a:rPr lang="en-US" sz="2000" dirty="0"/>
              <a:t>;}</a:t>
            </a:r>
          </a:p>
          <a:p>
            <a:r>
              <a:rPr lang="en-US" sz="2000" dirty="0"/>
              <a:t>    void </a:t>
            </a:r>
            <a:r>
              <a:rPr lang="en-US" sz="2000" dirty="0" err="1"/>
              <a:t>routeInterfaces</a:t>
            </a:r>
            <a:r>
              <a:rPr lang="en-US" sz="2000" dirty="0"/>
              <a:t>();</a:t>
            </a:r>
          </a:p>
          <a:p>
            <a:r>
              <a:rPr lang="en-US" sz="2000" dirty="0"/>
              <a:t>    void </a:t>
            </a:r>
            <a:r>
              <a:rPr lang="en-US" sz="2000" dirty="0" err="1"/>
              <a:t>disableAllTasks</a:t>
            </a:r>
            <a:r>
              <a:rPr lang="en-US" sz="2000" dirty="0"/>
              <a:t>();</a:t>
            </a:r>
          </a:p>
          <a:p>
            <a:r>
              <a:rPr lang="en-US" sz="2000" dirty="0"/>
              <a:t>    void </a:t>
            </a:r>
            <a:r>
              <a:rPr lang="en-US" sz="2000" dirty="0" err="1"/>
              <a:t>enableAllTasks</a:t>
            </a:r>
            <a:r>
              <a:rPr lang="en-US" sz="2000" dirty="0"/>
              <a:t>();</a:t>
            </a:r>
          </a:p>
          <a:p>
            <a:r>
              <a:rPr lang="en-US" sz="2000" dirty="0"/>
              <a:t>    </a:t>
            </a:r>
          </a:p>
          <a:p>
            <a:r>
              <a:rPr lang="en-US" sz="2000" b="1" dirty="0"/>
              <a:t>public:</a:t>
            </a:r>
          </a:p>
          <a:p>
            <a:r>
              <a:rPr lang="en-US" sz="2000" dirty="0"/>
              <a:t>    </a:t>
            </a:r>
            <a:r>
              <a:rPr lang="en-US" sz="2000" dirty="0" err="1"/>
              <a:t>std</a:t>
            </a:r>
            <a:r>
              <a:rPr lang="en-US" sz="2000" dirty="0"/>
              <a:t>::vector&lt;</a:t>
            </a:r>
            <a:r>
              <a:rPr lang="en-US" sz="2000" dirty="0" err="1"/>
              <a:t>SysInterface</a:t>
            </a:r>
            <a:r>
              <a:rPr lang="en-US" sz="2000" dirty="0"/>
              <a:t>*&gt; </a:t>
            </a:r>
            <a:r>
              <a:rPr lang="en-US" sz="2000" dirty="0" err="1"/>
              <a:t>intRefs</a:t>
            </a:r>
            <a:r>
              <a:rPr lang="en-US" sz="2000" dirty="0"/>
              <a:t>;  //!&lt; -- Interface references to move data to process</a:t>
            </a:r>
          </a:p>
          <a:p>
            <a:r>
              <a:rPr lang="en-US" sz="2000" dirty="0"/>
              <a:t>    </a:t>
            </a:r>
            <a:r>
              <a:rPr lang="en-US" sz="2000" dirty="0" err="1"/>
              <a:t>std</a:t>
            </a:r>
            <a:r>
              <a:rPr lang="en-US" sz="2000" dirty="0"/>
              <a:t>::vector&lt;</a:t>
            </a:r>
            <a:r>
              <a:rPr lang="en-US" sz="2000" dirty="0" err="1"/>
              <a:t>ModelScheduleEntry</a:t>
            </a:r>
            <a:r>
              <a:rPr lang="en-US" sz="2000" dirty="0"/>
              <a:t>&gt; </a:t>
            </a:r>
            <a:r>
              <a:rPr lang="en-US" sz="2000" dirty="0" err="1"/>
              <a:t>processTasks</a:t>
            </a:r>
            <a:r>
              <a:rPr lang="en-US" sz="2000" dirty="0"/>
              <a:t>;  //!&lt; -- Array that has pointers to all process tasks</a:t>
            </a:r>
          </a:p>
          <a:p>
            <a:r>
              <a:rPr lang="en-US" sz="2000" dirty="0"/>
              <a:t>    uint64_t </a:t>
            </a:r>
            <a:r>
              <a:rPr lang="en-US" sz="2000" dirty="0" err="1"/>
              <a:t>messageBuffer</a:t>
            </a:r>
            <a:r>
              <a:rPr lang="en-US" sz="2000" dirty="0"/>
              <a:t>;  //!&lt; -- Message buffer for this process</a:t>
            </a:r>
          </a:p>
          <a:p>
            <a:r>
              <a:rPr lang="en-US" sz="2000" dirty="0"/>
              <a:t>    uint64_t </a:t>
            </a:r>
            <a:r>
              <a:rPr lang="en-US" sz="2000" dirty="0" err="1"/>
              <a:t>nextTaskTime</a:t>
            </a:r>
            <a:r>
              <a:rPr lang="en-US" sz="2000" dirty="0"/>
              <a:t>;  //!&lt; [ns] time for the next Task</a:t>
            </a:r>
          </a:p>
          <a:p>
            <a:r>
              <a:rPr lang="en-US" sz="2000" dirty="0"/>
              <a:t>    uint64_t </a:t>
            </a:r>
            <a:r>
              <a:rPr lang="en-US" sz="2000" dirty="0" err="1"/>
              <a:t>prevRouteTime</a:t>
            </a:r>
            <a:r>
              <a:rPr lang="en-US" sz="2000" dirty="0"/>
              <a:t>;  //!&lt; [ns] Time that interfaces were previously routed</a:t>
            </a:r>
          </a:p>
          <a:p>
            <a:r>
              <a:rPr lang="en-US" sz="2000" dirty="0"/>
              <a:t>    </a:t>
            </a:r>
            <a:r>
              <a:rPr lang="en-US" sz="2000" dirty="0" err="1"/>
              <a:t>std</a:t>
            </a:r>
            <a:r>
              <a:rPr lang="en-US" sz="2000" dirty="0"/>
              <a:t>::string </a:t>
            </a:r>
            <a:r>
              <a:rPr lang="en-US" sz="2000" dirty="0" err="1"/>
              <a:t>processName</a:t>
            </a:r>
            <a:r>
              <a:rPr lang="en-US" sz="2000" dirty="0"/>
              <a:t>;  //!&lt; -- Identifier for process</a:t>
            </a:r>
          </a:p>
          <a:p>
            <a:r>
              <a:rPr lang="en-US" sz="2000" b="1" dirty="0"/>
              <a:t>bool </a:t>
            </a:r>
            <a:r>
              <a:rPr lang="en-US" sz="2000" dirty="0" err="1"/>
              <a:t>processActive</a:t>
            </a:r>
            <a:r>
              <a:rPr lang="en-US" sz="2000" dirty="0"/>
              <a:t>;  //!&lt; -- Flag indicating whether the Process is active</a:t>
            </a:r>
          </a:p>
          <a:p>
            <a:r>
              <a:rPr lang="en-US" sz="2000" dirty="0"/>
              <a:t>    int64_t </a:t>
            </a:r>
            <a:r>
              <a:rPr lang="en-US" sz="2000" dirty="0" err="1"/>
              <a:t>processPriority</a:t>
            </a:r>
            <a:r>
              <a:rPr lang="en-US" sz="2000" dirty="0"/>
              <a:t>;  //!&lt; [-] Priority level for process (higher first)</a:t>
            </a:r>
          </a:p>
        </p:txBody>
      </p:sp>
    </p:spTree>
    <p:extLst>
      <p:ext uri="{BB962C8B-B14F-4D97-AF65-F5344CB8AC3E}">
        <p14:creationId xmlns:p14="http://schemas.microsoft.com/office/powerpoint/2010/main" val="3781257110"/>
      </p:ext>
    </p:extLst>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EFCDC-E216-A84F-846E-0C63BA8D2674}"/>
              </a:ext>
            </a:extLst>
          </p:cNvPr>
          <p:cNvSpPr>
            <a:spLocks noGrp="1"/>
          </p:cNvSpPr>
          <p:nvPr>
            <p:ph type="title"/>
          </p:nvPr>
        </p:nvSpPr>
        <p:spPr/>
        <p:txBody>
          <a:bodyPr/>
          <a:lstStyle/>
          <a:p>
            <a:r>
              <a:rPr lang="en-US" dirty="0"/>
              <a:t>What does a </a:t>
            </a:r>
            <a:r>
              <a:rPr lang="en-US" dirty="0" err="1"/>
              <a:t>SysProcess</a:t>
            </a:r>
            <a:r>
              <a:rPr lang="en-US" dirty="0"/>
              <a:t>() do?</a:t>
            </a:r>
          </a:p>
        </p:txBody>
      </p:sp>
      <p:sp>
        <p:nvSpPr>
          <p:cNvPr id="11" name="TextBox 10">
            <a:extLst>
              <a:ext uri="{FF2B5EF4-FFF2-40B4-BE49-F238E27FC236}">
                <a16:creationId xmlns:a16="http://schemas.microsoft.com/office/drawing/2014/main" id="{BC596EEA-841A-FC41-AF7E-502417FBB8D7}"/>
              </a:ext>
            </a:extLst>
          </p:cNvPr>
          <p:cNvSpPr txBox="1"/>
          <p:nvPr/>
        </p:nvSpPr>
        <p:spPr>
          <a:xfrm>
            <a:off x="16174995" y="2726627"/>
            <a:ext cx="7524750" cy="264687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822960" rtl="0" fontAlgn="auto" latinLnBrk="0" hangingPunct="0">
              <a:lnSpc>
                <a:spcPct val="100000"/>
              </a:lnSpc>
              <a:spcBef>
                <a:spcPts val="0"/>
              </a:spcBef>
              <a:spcAft>
                <a:spcPts val="0"/>
              </a:spcAft>
              <a:buClrTx/>
              <a:buSzTx/>
              <a:buFontTx/>
              <a:buNone/>
              <a:tabLst/>
            </a:pPr>
            <a:r>
              <a:rPr kumimoji="0" lang="en-US" sz="3200" b="0" i="0" u="none" strike="noStrike" cap="none" spc="0" normalizeH="0" baseline="0" dirty="0">
                <a:ln>
                  <a:noFill/>
                </a:ln>
                <a:solidFill>
                  <a:schemeClr val="tx1"/>
                </a:solidFill>
                <a:effectLst/>
                <a:uFillTx/>
                <a:latin typeface="Helvetica Neue Light"/>
                <a:ea typeface="Helvetica Neue Light"/>
                <a:cs typeface="Helvetica Neue Light"/>
                <a:sym typeface="Helvetica Neue Light"/>
              </a:rPr>
              <a:t>Uses </a:t>
            </a:r>
            <a:r>
              <a:rPr kumimoji="0" lang="en-US" sz="3200" b="0" i="0" u="none" strike="noStrike" cap="none" spc="0" normalizeH="0" baseline="0" dirty="0" err="1">
                <a:ln>
                  <a:noFill/>
                </a:ln>
                <a:solidFill>
                  <a:schemeClr val="tx1"/>
                </a:solidFill>
                <a:effectLst/>
                <a:uFillTx/>
                <a:latin typeface="Helvetica Neue Light"/>
                <a:ea typeface="Helvetica Neue Light"/>
                <a:cs typeface="Helvetica Neue Light"/>
                <a:sym typeface="Helvetica Neue Light"/>
              </a:rPr>
              <a:t>newTask</a:t>
            </a:r>
            <a:r>
              <a:rPr kumimoji="0" lang="en-US" sz="3200" b="0" i="0" u="none" strike="noStrike" cap="none" spc="0" normalizeH="0" baseline="0" dirty="0">
                <a:ln>
                  <a:noFill/>
                </a:ln>
                <a:solidFill>
                  <a:schemeClr val="tx1"/>
                </a:solidFill>
                <a:effectLst/>
                <a:uFillTx/>
                <a:latin typeface="Helvetica Neue Light"/>
                <a:ea typeface="Helvetica Neue Light"/>
                <a:cs typeface="Helvetica Neue Light"/>
                <a:sym typeface="Helvetica Neue Light"/>
              </a:rPr>
              <a:t> timing info and </a:t>
            </a:r>
            <a:r>
              <a:rPr kumimoji="0" lang="en-US" sz="3200" b="0" i="0" u="none" strike="noStrike" cap="none" spc="0" normalizeH="0" baseline="0" dirty="0" err="1">
                <a:ln>
                  <a:noFill/>
                </a:ln>
                <a:solidFill>
                  <a:schemeClr val="tx1"/>
                </a:solidFill>
                <a:effectLst/>
                <a:uFillTx/>
                <a:latin typeface="Helvetica Neue Light"/>
                <a:ea typeface="Helvetica Neue Light"/>
                <a:cs typeface="Helvetica Neue Light"/>
                <a:sym typeface="Helvetica Neue Light"/>
              </a:rPr>
              <a:t>taskPriority</a:t>
            </a:r>
            <a:r>
              <a:rPr kumimoji="0" lang="en-US" sz="3200" b="0" i="0" u="none" strike="noStrike" cap="none" spc="0" normalizeH="0" baseline="0" dirty="0">
                <a:ln>
                  <a:noFill/>
                </a:ln>
                <a:solidFill>
                  <a:schemeClr val="tx1"/>
                </a:solidFill>
                <a:effectLst/>
                <a:uFillTx/>
                <a:latin typeface="Helvetica Neue Light"/>
                <a:ea typeface="Helvetica Neue Light"/>
                <a:cs typeface="Helvetica Neue Light"/>
                <a:sym typeface="Helvetica Neue Light"/>
              </a:rPr>
              <a:t> to schedule </a:t>
            </a:r>
            <a:r>
              <a:rPr kumimoji="0" lang="en-US" sz="3200" b="0" i="0" u="none" strike="noStrike" cap="none" spc="0" normalizeH="0" baseline="0" dirty="0" err="1">
                <a:ln>
                  <a:noFill/>
                </a:ln>
                <a:solidFill>
                  <a:schemeClr val="tx1"/>
                </a:solidFill>
                <a:effectLst/>
                <a:uFillTx/>
                <a:latin typeface="Helvetica Neue Light"/>
                <a:ea typeface="Helvetica Neue Light"/>
                <a:cs typeface="Helvetica Neue Light"/>
                <a:sym typeface="Helvetica Neue Light"/>
              </a:rPr>
              <a:t>newTask</a:t>
            </a:r>
            <a:r>
              <a:rPr kumimoji="0" lang="en-US" sz="3200" b="0" i="0" u="none" strike="noStrike" cap="none" spc="0" normalizeH="0" baseline="0" dirty="0">
                <a:ln>
                  <a:noFill/>
                </a:ln>
                <a:solidFill>
                  <a:schemeClr val="tx1"/>
                </a:solidFill>
                <a:effectLst/>
                <a:uFillTx/>
                <a:latin typeface="Helvetica Neue Light"/>
                <a:ea typeface="Helvetica Neue Light"/>
                <a:cs typeface="Helvetica Neue Light"/>
                <a:sym typeface="Helvetica Neue Light"/>
              </a:rPr>
              <a:t> into </a:t>
            </a:r>
            <a:r>
              <a:rPr kumimoji="0" lang="en-US" sz="3200" b="0" i="0" u="none" strike="noStrike" cap="none" spc="0" normalizeH="0" baseline="0" dirty="0" err="1">
                <a:ln>
                  <a:noFill/>
                </a:ln>
                <a:solidFill>
                  <a:schemeClr val="tx1"/>
                </a:solidFill>
                <a:effectLst/>
                <a:uFillTx/>
                <a:latin typeface="Helvetica Neue Light"/>
                <a:ea typeface="Helvetica Neue Light"/>
                <a:cs typeface="Helvetica Neue Light"/>
                <a:sym typeface="Helvetica Neue Light"/>
              </a:rPr>
              <a:t>processTasks</a:t>
            </a:r>
            <a:r>
              <a:rPr lang="en-US" dirty="0">
                <a:solidFill>
                  <a:schemeClr val="tx1"/>
                </a:solidFill>
              </a:rPr>
              <a:t> in the right order.</a:t>
            </a:r>
          </a:p>
          <a:p>
            <a:pPr marL="0" marR="0" indent="0" algn="l" defTabSz="82296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chemeClr val="tx1"/>
              </a:solidFill>
              <a:effectLst/>
              <a:uFillTx/>
              <a:latin typeface="Helvetica Neue Light"/>
              <a:ea typeface="Helvetica Neue Light"/>
              <a:cs typeface="Helvetica Neue Light"/>
              <a:sym typeface="Helvetica Neue Light"/>
            </a:endParaRPr>
          </a:p>
          <a:p>
            <a:pPr marL="0" marR="0" indent="0" algn="l" defTabSz="822960" rtl="0" fontAlgn="auto" latinLnBrk="0" hangingPunct="0">
              <a:lnSpc>
                <a:spcPct val="100000"/>
              </a:lnSpc>
              <a:spcBef>
                <a:spcPts val="0"/>
              </a:spcBef>
              <a:spcAft>
                <a:spcPts val="0"/>
              </a:spcAft>
              <a:buClrTx/>
              <a:buSzTx/>
              <a:buFontTx/>
              <a:buNone/>
              <a:tabLst/>
            </a:pPr>
            <a:r>
              <a:rPr lang="en-US" dirty="0">
                <a:solidFill>
                  <a:schemeClr val="tx1"/>
                </a:solidFill>
              </a:rPr>
              <a:t>Also, enables the process.</a:t>
            </a:r>
            <a:endParaRPr kumimoji="0" lang="en-US" sz="3200" b="0" i="0" u="none" strike="noStrike" cap="none" spc="0" normalizeH="0" baseline="0" dirty="0">
              <a:ln>
                <a:noFill/>
              </a:ln>
              <a:solidFill>
                <a:schemeClr val="tx1"/>
              </a:solidFill>
              <a:effectLst/>
              <a:uFillTx/>
              <a:latin typeface="Helvetica Neue Light"/>
              <a:ea typeface="Helvetica Neue Light"/>
              <a:cs typeface="Helvetica Neue Light"/>
              <a:sym typeface="Helvetica Neue Light"/>
            </a:endParaRPr>
          </a:p>
        </p:txBody>
      </p:sp>
      <p:cxnSp>
        <p:nvCxnSpPr>
          <p:cNvPr id="6" name="Straight Arrow Connector 5">
            <a:extLst>
              <a:ext uri="{FF2B5EF4-FFF2-40B4-BE49-F238E27FC236}">
                <a16:creationId xmlns:a16="http://schemas.microsoft.com/office/drawing/2014/main" id="{9810BD4D-AA54-F544-8BA3-3B25B1E51B5F}"/>
              </a:ext>
            </a:extLst>
          </p:cNvPr>
          <p:cNvCxnSpPr>
            <a:cxnSpLocks/>
          </p:cNvCxnSpPr>
          <p:nvPr/>
        </p:nvCxnSpPr>
        <p:spPr>
          <a:xfrm flipH="1">
            <a:off x="9239833" y="3572069"/>
            <a:ext cx="6490318" cy="0"/>
          </a:xfrm>
          <a:prstGeom prst="straightConnector1">
            <a:avLst/>
          </a:prstGeom>
          <a:noFill/>
          <a:ln w="762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12" name="Rectangle 11">
            <a:extLst>
              <a:ext uri="{FF2B5EF4-FFF2-40B4-BE49-F238E27FC236}">
                <a16:creationId xmlns:a16="http://schemas.microsoft.com/office/drawing/2014/main" id="{55BDBB4D-72CE-5F4F-8531-91F87472785B}"/>
              </a:ext>
            </a:extLst>
          </p:cNvPr>
          <p:cNvSpPr>
            <a:spLocks/>
          </p:cNvSpPr>
          <p:nvPr/>
        </p:nvSpPr>
        <p:spPr>
          <a:xfrm>
            <a:off x="1130270" y="2101144"/>
            <a:ext cx="14278708" cy="7981969"/>
          </a:xfrm>
          <a:prstGeom prst="rect">
            <a:avLst/>
          </a:prstGeom>
          <a:noFill/>
          <a:ln w="76200">
            <a:solidFill>
              <a:schemeClr val="tx1"/>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68580" tIns="68580" rIns="68580" bIns="68580" numCol="1" spcCol="38100" rtlCol="0" anchor="ctr">
            <a:spAutoFit/>
          </a:bodyPr>
          <a:lstStyle/>
          <a:p>
            <a:pPr marL="0" marR="0" indent="0" algn="ctr" defTabSz="822960" rtl="0" fontAlgn="auto" latinLnBrk="0" hangingPunct="0">
              <a:lnSpc>
                <a:spcPct val="100000"/>
              </a:lnSpc>
              <a:spcBef>
                <a:spcPts val="0"/>
              </a:spcBef>
              <a:spcAft>
                <a:spcPts val="0"/>
              </a:spcAft>
              <a:buClrTx/>
              <a:buSzTx/>
              <a:buFontTx/>
              <a:buNone/>
              <a:tabLst/>
            </a:pPr>
            <a:endParaRPr kumimoji="0" lang="en-US" sz="5000" b="0" i="0" u="none" strike="noStrike" cap="none" spc="0" normalizeH="0" baseline="0">
              <a:ln>
                <a:noFill/>
              </a:ln>
              <a:solidFill>
                <a:srgbClr val="000000"/>
              </a:solidFill>
              <a:effectLst/>
              <a:uFillTx/>
              <a:latin typeface="Helvetica Neue Light"/>
              <a:ea typeface="Helvetica Neue Light"/>
              <a:cs typeface="Helvetica Neue Light"/>
              <a:sym typeface="Helvetica Neue Light"/>
            </a:endParaRPr>
          </a:p>
        </p:txBody>
      </p:sp>
      <p:sp>
        <p:nvSpPr>
          <p:cNvPr id="8" name="Rectangle 7">
            <a:extLst>
              <a:ext uri="{FF2B5EF4-FFF2-40B4-BE49-F238E27FC236}">
                <a16:creationId xmlns:a16="http://schemas.microsoft.com/office/drawing/2014/main" id="{4847A70B-CDA7-0747-9FEC-45436388DD9C}"/>
              </a:ext>
            </a:extLst>
          </p:cNvPr>
          <p:cNvSpPr/>
          <p:nvPr/>
        </p:nvSpPr>
        <p:spPr>
          <a:xfrm>
            <a:off x="1130270" y="2082783"/>
            <a:ext cx="14278708" cy="10910679"/>
          </a:xfrm>
          <a:prstGeom prst="rect">
            <a:avLst/>
          </a:prstGeom>
          <a:solidFill>
            <a:srgbClr val="C9B37C">
              <a:alpha val="50000"/>
            </a:srgbClr>
          </a:solidFill>
          <a:ln w="12700"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8580" tIns="68580" rIns="68580" bIns="68580" numCol="1" spcCol="38100" rtlCol="0" anchor="ctr">
            <a:spAutoFit/>
          </a:bodyPr>
          <a:lstStyle/>
          <a:p>
            <a:r>
              <a:rPr lang="en-US" sz="2000" b="1" dirty="0"/>
              <a:t>public:</a:t>
            </a:r>
          </a:p>
          <a:p>
            <a:r>
              <a:rPr lang="en-US" sz="2000" dirty="0"/>
              <a:t>    </a:t>
            </a:r>
            <a:r>
              <a:rPr lang="en-US" sz="2000" dirty="0" err="1"/>
              <a:t>SysProcess</a:t>
            </a:r>
            <a:r>
              <a:rPr lang="en-US" sz="2000" dirty="0"/>
              <a:t>();</a:t>
            </a:r>
          </a:p>
          <a:p>
            <a:r>
              <a:rPr lang="en-US" sz="2000" dirty="0"/>
              <a:t>    </a:t>
            </a:r>
            <a:r>
              <a:rPr lang="en-US" sz="2000" dirty="0" err="1"/>
              <a:t>SysProcess</a:t>
            </a:r>
            <a:r>
              <a:rPr lang="en-US" sz="2000" dirty="0"/>
              <a:t>(</a:t>
            </a:r>
            <a:r>
              <a:rPr lang="en-US" sz="2000" dirty="0" err="1"/>
              <a:t>std</a:t>
            </a:r>
            <a:r>
              <a:rPr lang="en-US" sz="2000" dirty="0"/>
              <a:t>::string </a:t>
            </a:r>
            <a:r>
              <a:rPr lang="en-US" sz="2000" dirty="0" err="1"/>
              <a:t>messageContainer</a:t>
            </a:r>
            <a:r>
              <a:rPr lang="en-US" sz="2000" dirty="0"/>
              <a:t>);</a:t>
            </a:r>
          </a:p>
          <a:p>
            <a:r>
              <a:rPr lang="en-US" sz="2000" dirty="0"/>
              <a:t>    ~</a:t>
            </a:r>
            <a:r>
              <a:rPr lang="en-US" sz="2000" dirty="0" err="1"/>
              <a:t>SysProcess</a:t>
            </a:r>
            <a:r>
              <a:rPr lang="en-US" sz="2000" dirty="0"/>
              <a:t>();</a:t>
            </a:r>
          </a:p>
          <a:p>
            <a:r>
              <a:rPr lang="en-US" sz="2000" dirty="0"/>
              <a:t>    void </a:t>
            </a:r>
            <a:r>
              <a:rPr lang="en-US" sz="2000" dirty="0" err="1"/>
              <a:t>addNewTask</a:t>
            </a:r>
            <a:r>
              <a:rPr lang="en-US" sz="2000" dirty="0"/>
              <a:t>(</a:t>
            </a:r>
            <a:r>
              <a:rPr lang="en-US" sz="2000" dirty="0" err="1"/>
              <a:t>SysModelTask</a:t>
            </a:r>
            <a:r>
              <a:rPr lang="en-US" sz="2000" dirty="0"/>
              <a:t> *</a:t>
            </a:r>
            <a:r>
              <a:rPr lang="en-US" sz="2000" dirty="0" err="1"/>
              <a:t>newTask</a:t>
            </a:r>
            <a:r>
              <a:rPr lang="en-US" sz="2000" dirty="0"/>
              <a:t>, int32_t </a:t>
            </a:r>
            <a:r>
              <a:rPr lang="en-US" sz="2000" dirty="0" err="1"/>
              <a:t>taskPriority</a:t>
            </a:r>
            <a:r>
              <a:rPr lang="en-US" sz="2000" dirty="0"/>
              <a:t> = -1);</a:t>
            </a:r>
          </a:p>
          <a:p>
            <a:r>
              <a:rPr lang="en-US" sz="2000" dirty="0"/>
              <a:t>    void </a:t>
            </a:r>
            <a:r>
              <a:rPr lang="en-US" sz="2000" dirty="0" err="1"/>
              <a:t>selfInitProcess</a:t>
            </a:r>
            <a:r>
              <a:rPr lang="en-US" sz="2000" dirty="0"/>
              <a:t>();</a:t>
            </a:r>
          </a:p>
          <a:p>
            <a:r>
              <a:rPr lang="en-US" sz="2000" dirty="0"/>
              <a:t>    void </a:t>
            </a:r>
            <a:r>
              <a:rPr lang="en-US" sz="2000" dirty="0" err="1"/>
              <a:t>crossInitProcess</a:t>
            </a:r>
            <a:r>
              <a:rPr lang="en-US" sz="2000" dirty="0"/>
              <a:t>();</a:t>
            </a:r>
          </a:p>
          <a:p>
            <a:r>
              <a:rPr lang="en-US" sz="2000" dirty="0"/>
              <a:t>    void </a:t>
            </a:r>
            <a:r>
              <a:rPr lang="en-US" sz="2000" dirty="0" err="1"/>
              <a:t>resetProcess</a:t>
            </a:r>
            <a:r>
              <a:rPr lang="en-US" sz="2000" dirty="0"/>
              <a:t>(uint64_t </a:t>
            </a:r>
            <a:r>
              <a:rPr lang="en-US" sz="2000" dirty="0" err="1"/>
              <a:t>currentTime</a:t>
            </a:r>
            <a:r>
              <a:rPr lang="en-US" sz="2000" dirty="0"/>
              <a:t>);</a:t>
            </a:r>
          </a:p>
          <a:p>
            <a:r>
              <a:rPr lang="en-US" sz="2000" dirty="0"/>
              <a:t>    void </a:t>
            </a:r>
            <a:r>
              <a:rPr lang="en-US" sz="2000" dirty="0" err="1"/>
              <a:t>reInitProcess</a:t>
            </a:r>
            <a:r>
              <a:rPr lang="en-US" sz="2000" dirty="0"/>
              <a:t>();</a:t>
            </a:r>
          </a:p>
          <a:p>
            <a:r>
              <a:rPr lang="en-US" sz="2000" dirty="0"/>
              <a:t>    void </a:t>
            </a:r>
            <a:r>
              <a:rPr lang="en-US" sz="2000" dirty="0" err="1"/>
              <a:t>enableProcess</a:t>
            </a:r>
            <a:r>
              <a:rPr lang="en-US" sz="2000" dirty="0"/>
              <a:t>() {this-&gt;</a:t>
            </a:r>
            <a:r>
              <a:rPr lang="en-US" sz="2000" dirty="0" err="1"/>
              <a:t>processActive</a:t>
            </a:r>
            <a:r>
              <a:rPr lang="en-US" sz="2000" dirty="0"/>
              <a:t> = true;}</a:t>
            </a:r>
          </a:p>
          <a:p>
            <a:r>
              <a:rPr lang="en-US" sz="2000" dirty="0"/>
              <a:t>    void </a:t>
            </a:r>
            <a:r>
              <a:rPr lang="en-US" sz="2000" dirty="0" err="1"/>
              <a:t>disableProcess</a:t>
            </a:r>
            <a:r>
              <a:rPr lang="en-US" sz="2000" dirty="0"/>
              <a:t>() {this-&gt;</a:t>
            </a:r>
            <a:r>
              <a:rPr lang="en-US" sz="2000" dirty="0" err="1"/>
              <a:t>processActive</a:t>
            </a:r>
            <a:r>
              <a:rPr lang="en-US" sz="2000" dirty="0"/>
              <a:t> = false;}</a:t>
            </a:r>
          </a:p>
          <a:p>
            <a:r>
              <a:rPr lang="en-US" sz="2000" dirty="0"/>
              <a:t>    void </a:t>
            </a:r>
            <a:r>
              <a:rPr lang="en-US" sz="2000" dirty="0" err="1"/>
              <a:t>scheduleTask</a:t>
            </a:r>
            <a:r>
              <a:rPr lang="en-US" sz="2000" dirty="0"/>
              <a:t>(</a:t>
            </a:r>
            <a:r>
              <a:rPr lang="en-US" sz="2000" dirty="0" err="1"/>
              <a:t>ModelScheduleEntry</a:t>
            </a:r>
            <a:r>
              <a:rPr lang="en-US" sz="2000" dirty="0"/>
              <a:t> &amp; </a:t>
            </a:r>
            <a:r>
              <a:rPr lang="en-US" sz="2000" dirty="0" err="1"/>
              <a:t>taskCall</a:t>
            </a:r>
            <a:r>
              <a:rPr lang="en-US" sz="2000" dirty="0"/>
              <a:t>);</a:t>
            </a:r>
          </a:p>
          <a:p>
            <a:r>
              <a:rPr lang="en-US" sz="2000" dirty="0"/>
              <a:t>    void </a:t>
            </a:r>
            <a:r>
              <a:rPr lang="en-US" sz="2000" dirty="0" err="1"/>
              <a:t>selectProcess</a:t>
            </a:r>
            <a:r>
              <a:rPr lang="en-US" sz="2000" dirty="0"/>
              <a:t>()</a:t>
            </a:r>
          </a:p>
          <a:p>
            <a:r>
              <a:rPr lang="en-US" sz="2000" dirty="0"/>
              <a:t>    {</a:t>
            </a:r>
            <a:r>
              <a:rPr lang="en-US" sz="2000" dirty="0" err="1"/>
              <a:t>SystemMessaging</a:t>
            </a:r>
            <a:r>
              <a:rPr lang="en-US" sz="2000" dirty="0"/>
              <a:t>::</a:t>
            </a:r>
            <a:r>
              <a:rPr lang="en-US" sz="2000" dirty="0" err="1"/>
              <a:t>GetInstance</a:t>
            </a:r>
            <a:r>
              <a:rPr lang="en-US" sz="2000" dirty="0"/>
              <a:t>()-&gt;</a:t>
            </a:r>
            <a:r>
              <a:rPr lang="en-US" sz="2000" dirty="0" err="1"/>
              <a:t>selectMessageBuffer</a:t>
            </a:r>
            <a:r>
              <a:rPr lang="en-US" sz="2000" dirty="0"/>
              <a:t>(this-&gt;</a:t>
            </a:r>
            <a:r>
              <a:rPr lang="en-US" sz="2000" dirty="0" err="1"/>
              <a:t>messageBuffer</a:t>
            </a:r>
            <a:r>
              <a:rPr lang="en-US" sz="2000" dirty="0"/>
              <a:t>);}</a:t>
            </a:r>
          </a:p>
          <a:p>
            <a:r>
              <a:rPr lang="en-US" sz="2000" dirty="0"/>
              <a:t>    void </a:t>
            </a:r>
            <a:r>
              <a:rPr lang="en-US" sz="2000" dirty="0" err="1"/>
              <a:t>setProcessName</a:t>
            </a:r>
            <a:r>
              <a:rPr lang="en-US" sz="2000" dirty="0"/>
              <a:t>(</a:t>
            </a:r>
            <a:r>
              <a:rPr lang="en-US" sz="2000" dirty="0" err="1"/>
              <a:t>std</a:t>
            </a:r>
            <a:r>
              <a:rPr lang="en-US" sz="2000" dirty="0"/>
              <a:t>::string </a:t>
            </a:r>
            <a:r>
              <a:rPr lang="en-US" sz="2000" dirty="0" err="1"/>
              <a:t>newName</a:t>
            </a:r>
            <a:r>
              <a:rPr lang="en-US" sz="2000" dirty="0"/>
              <a:t>){this-&gt;</a:t>
            </a:r>
            <a:r>
              <a:rPr lang="en-US" sz="2000" dirty="0" err="1"/>
              <a:t>processName</a:t>
            </a:r>
            <a:r>
              <a:rPr lang="en-US" sz="2000" dirty="0"/>
              <a:t> = </a:t>
            </a:r>
            <a:r>
              <a:rPr lang="en-US" sz="2000" dirty="0" err="1"/>
              <a:t>newName</a:t>
            </a:r>
            <a:r>
              <a:rPr lang="en-US" sz="2000" dirty="0"/>
              <a:t>;}</a:t>
            </a:r>
          </a:p>
          <a:p>
            <a:r>
              <a:rPr lang="en-US" sz="2000" dirty="0"/>
              <a:t>    </a:t>
            </a:r>
            <a:r>
              <a:rPr lang="en-US" sz="2000" dirty="0" err="1"/>
              <a:t>std</a:t>
            </a:r>
            <a:r>
              <a:rPr lang="en-US" sz="2000" dirty="0"/>
              <a:t>::string </a:t>
            </a:r>
            <a:r>
              <a:rPr lang="en-US" sz="2000" dirty="0" err="1"/>
              <a:t>getProcessName</a:t>
            </a:r>
            <a:r>
              <a:rPr lang="en-US" sz="2000" dirty="0"/>
              <a:t>() { return(</a:t>
            </a:r>
            <a:r>
              <a:rPr lang="en-US" sz="2000" dirty="0" err="1"/>
              <a:t>processName</a:t>
            </a:r>
            <a:r>
              <a:rPr lang="en-US" sz="2000" dirty="0"/>
              <a:t>);}</a:t>
            </a:r>
          </a:p>
          <a:p>
            <a:r>
              <a:rPr lang="en-US" sz="2000" dirty="0"/>
              <a:t>    uint64_t </a:t>
            </a:r>
            <a:r>
              <a:rPr lang="en-US" sz="2000" dirty="0" err="1"/>
              <a:t>getNextTime</a:t>
            </a:r>
            <a:r>
              <a:rPr lang="en-US" sz="2000" dirty="0"/>
              <a:t>() { return(this-&gt;</a:t>
            </a:r>
            <a:r>
              <a:rPr lang="en-US" sz="2000" dirty="0" err="1"/>
              <a:t>nextTaskTime</a:t>
            </a:r>
            <a:r>
              <a:rPr lang="en-US" sz="2000" dirty="0"/>
              <a:t>);}</a:t>
            </a:r>
          </a:p>
          <a:p>
            <a:r>
              <a:rPr lang="en-US" sz="2000" dirty="0"/>
              <a:t>    void </a:t>
            </a:r>
            <a:r>
              <a:rPr lang="en-US" sz="2000" dirty="0" err="1"/>
              <a:t>singleStepNextTask</a:t>
            </a:r>
            <a:r>
              <a:rPr lang="en-US" sz="2000" dirty="0"/>
              <a:t>(uint64_t </a:t>
            </a:r>
            <a:r>
              <a:rPr lang="en-US" sz="2000" dirty="0" err="1"/>
              <a:t>currentNanos</a:t>
            </a:r>
            <a:r>
              <a:rPr lang="en-US" sz="2000" dirty="0"/>
              <a:t>);</a:t>
            </a:r>
          </a:p>
          <a:p>
            <a:r>
              <a:rPr lang="en-US" sz="2000" dirty="0"/>
              <a:t>    bool </a:t>
            </a:r>
            <a:r>
              <a:rPr lang="en-US" sz="2000" dirty="0" err="1"/>
              <a:t>processEnabled</a:t>
            </a:r>
            <a:r>
              <a:rPr lang="en-US" sz="2000" dirty="0"/>
              <a:t>() {return this-&gt;</a:t>
            </a:r>
            <a:r>
              <a:rPr lang="en-US" sz="2000" dirty="0" err="1"/>
              <a:t>processActive</a:t>
            </a:r>
            <a:r>
              <a:rPr lang="en-US" sz="2000" dirty="0"/>
              <a:t>;}</a:t>
            </a:r>
          </a:p>
          <a:p>
            <a:r>
              <a:rPr lang="en-US" sz="2000" dirty="0"/>
              <a:t>    void </a:t>
            </a:r>
            <a:r>
              <a:rPr lang="en-US" sz="2000" dirty="0" err="1"/>
              <a:t>addInterfaceRef</a:t>
            </a:r>
            <a:r>
              <a:rPr lang="en-US" sz="2000" dirty="0"/>
              <a:t>(</a:t>
            </a:r>
            <a:r>
              <a:rPr lang="en-US" sz="2000" dirty="0" err="1"/>
              <a:t>SysInterface</a:t>
            </a:r>
            <a:r>
              <a:rPr lang="en-US" sz="2000" dirty="0"/>
              <a:t> *</a:t>
            </a:r>
            <a:r>
              <a:rPr lang="en-US" sz="2000" dirty="0" err="1"/>
              <a:t>newInt</a:t>
            </a:r>
            <a:r>
              <a:rPr lang="en-US" sz="2000" dirty="0"/>
              <a:t>) {this-&gt;</a:t>
            </a:r>
            <a:r>
              <a:rPr lang="en-US" sz="2000" dirty="0" err="1"/>
              <a:t>intRefs.push_back</a:t>
            </a:r>
            <a:r>
              <a:rPr lang="en-US" sz="2000" dirty="0"/>
              <a:t>(</a:t>
            </a:r>
            <a:r>
              <a:rPr lang="en-US" sz="2000" dirty="0" err="1"/>
              <a:t>newInt</a:t>
            </a:r>
            <a:r>
              <a:rPr lang="en-US" sz="2000" dirty="0"/>
              <a:t>);}</a:t>
            </a:r>
          </a:p>
          <a:p>
            <a:r>
              <a:rPr lang="en-US" sz="2000" dirty="0"/>
              <a:t>void </a:t>
            </a:r>
            <a:r>
              <a:rPr lang="en-US" sz="2000" dirty="0" err="1"/>
              <a:t>changeTaskPeriod</a:t>
            </a:r>
            <a:r>
              <a:rPr lang="en-US" sz="2000" dirty="0"/>
              <a:t>(</a:t>
            </a:r>
            <a:r>
              <a:rPr lang="en-US" sz="2000" dirty="0" err="1"/>
              <a:t>std</a:t>
            </a:r>
            <a:r>
              <a:rPr lang="en-US" sz="2000" dirty="0"/>
              <a:t>::string </a:t>
            </a:r>
            <a:r>
              <a:rPr lang="en-US" sz="2000" dirty="0" err="1"/>
              <a:t>taskName</a:t>
            </a:r>
            <a:r>
              <a:rPr lang="en-US" sz="2000" dirty="0"/>
              <a:t>, uint64_t </a:t>
            </a:r>
            <a:r>
              <a:rPr lang="en-US" sz="2000" dirty="0" err="1"/>
              <a:t>newPeriod</a:t>
            </a:r>
            <a:r>
              <a:rPr lang="en-US" sz="2000" dirty="0"/>
              <a:t>);</a:t>
            </a:r>
          </a:p>
          <a:p>
            <a:r>
              <a:rPr lang="en-US" sz="2000" dirty="0"/>
              <a:t>    void </a:t>
            </a:r>
            <a:r>
              <a:rPr lang="en-US" sz="2000" dirty="0" err="1"/>
              <a:t>setPriority</a:t>
            </a:r>
            <a:r>
              <a:rPr lang="en-US" sz="2000" dirty="0"/>
              <a:t>(int64_t </a:t>
            </a:r>
            <a:r>
              <a:rPr lang="en-US" sz="2000" dirty="0" err="1"/>
              <a:t>newPriority</a:t>
            </a:r>
            <a:r>
              <a:rPr lang="en-US" sz="2000" dirty="0"/>
              <a:t>) {this-&gt;</a:t>
            </a:r>
            <a:r>
              <a:rPr lang="en-US" sz="2000" dirty="0" err="1"/>
              <a:t>processPriority</a:t>
            </a:r>
            <a:r>
              <a:rPr lang="en-US" sz="2000" dirty="0"/>
              <a:t> = </a:t>
            </a:r>
            <a:r>
              <a:rPr lang="en-US" sz="2000" dirty="0" err="1"/>
              <a:t>newPriority</a:t>
            </a:r>
            <a:r>
              <a:rPr lang="en-US" sz="2000" dirty="0"/>
              <a:t>;}</a:t>
            </a:r>
          </a:p>
          <a:p>
            <a:r>
              <a:rPr lang="en-US" sz="2000" dirty="0"/>
              <a:t>    void </a:t>
            </a:r>
            <a:r>
              <a:rPr lang="en-US" sz="2000" dirty="0" err="1"/>
              <a:t>routeInterfaces</a:t>
            </a:r>
            <a:r>
              <a:rPr lang="en-US" sz="2000" dirty="0"/>
              <a:t>();</a:t>
            </a:r>
          </a:p>
          <a:p>
            <a:r>
              <a:rPr lang="en-US" sz="2000" dirty="0"/>
              <a:t>    void </a:t>
            </a:r>
            <a:r>
              <a:rPr lang="en-US" sz="2000" dirty="0" err="1"/>
              <a:t>disableAllTasks</a:t>
            </a:r>
            <a:r>
              <a:rPr lang="en-US" sz="2000" dirty="0"/>
              <a:t>();</a:t>
            </a:r>
          </a:p>
          <a:p>
            <a:r>
              <a:rPr lang="en-US" sz="2000" dirty="0"/>
              <a:t>    void </a:t>
            </a:r>
            <a:r>
              <a:rPr lang="en-US" sz="2000" dirty="0" err="1"/>
              <a:t>enableAllTasks</a:t>
            </a:r>
            <a:r>
              <a:rPr lang="en-US" sz="2000" dirty="0"/>
              <a:t>();</a:t>
            </a:r>
          </a:p>
          <a:p>
            <a:r>
              <a:rPr lang="en-US" sz="2000" dirty="0"/>
              <a:t>    </a:t>
            </a:r>
          </a:p>
          <a:p>
            <a:r>
              <a:rPr lang="en-US" sz="2000" b="1" dirty="0"/>
              <a:t>public:</a:t>
            </a:r>
          </a:p>
          <a:p>
            <a:r>
              <a:rPr lang="en-US" sz="2000" dirty="0"/>
              <a:t>    </a:t>
            </a:r>
            <a:r>
              <a:rPr lang="en-US" sz="2000" dirty="0" err="1"/>
              <a:t>std</a:t>
            </a:r>
            <a:r>
              <a:rPr lang="en-US" sz="2000" dirty="0"/>
              <a:t>::vector&lt;</a:t>
            </a:r>
            <a:r>
              <a:rPr lang="en-US" sz="2000" dirty="0" err="1"/>
              <a:t>SysInterface</a:t>
            </a:r>
            <a:r>
              <a:rPr lang="en-US" sz="2000" dirty="0"/>
              <a:t>*&gt; </a:t>
            </a:r>
            <a:r>
              <a:rPr lang="en-US" sz="2000" dirty="0" err="1"/>
              <a:t>intRefs</a:t>
            </a:r>
            <a:r>
              <a:rPr lang="en-US" sz="2000" dirty="0"/>
              <a:t>;  //!&lt; -- Interface references to move data to process</a:t>
            </a:r>
          </a:p>
          <a:p>
            <a:r>
              <a:rPr lang="en-US" sz="2000" dirty="0"/>
              <a:t>    </a:t>
            </a:r>
            <a:r>
              <a:rPr lang="en-US" sz="2000" dirty="0" err="1"/>
              <a:t>std</a:t>
            </a:r>
            <a:r>
              <a:rPr lang="en-US" sz="2000" dirty="0"/>
              <a:t>::vector&lt;</a:t>
            </a:r>
            <a:r>
              <a:rPr lang="en-US" sz="2000" dirty="0" err="1"/>
              <a:t>ModelScheduleEntry</a:t>
            </a:r>
            <a:r>
              <a:rPr lang="en-US" sz="2000" dirty="0"/>
              <a:t>&gt; </a:t>
            </a:r>
            <a:r>
              <a:rPr lang="en-US" sz="2000" dirty="0" err="1"/>
              <a:t>processTasks</a:t>
            </a:r>
            <a:r>
              <a:rPr lang="en-US" sz="2000" dirty="0"/>
              <a:t>;  //!&lt; -- Array that has pointers to all process tasks</a:t>
            </a:r>
          </a:p>
          <a:p>
            <a:r>
              <a:rPr lang="en-US" sz="2000" dirty="0"/>
              <a:t>    uint64_t </a:t>
            </a:r>
            <a:r>
              <a:rPr lang="en-US" sz="2000" dirty="0" err="1"/>
              <a:t>messageBuffer</a:t>
            </a:r>
            <a:r>
              <a:rPr lang="en-US" sz="2000" dirty="0"/>
              <a:t>;  //!&lt; -- Message buffer for this process</a:t>
            </a:r>
          </a:p>
          <a:p>
            <a:r>
              <a:rPr lang="en-US" sz="2000" dirty="0"/>
              <a:t>    uint64_t </a:t>
            </a:r>
            <a:r>
              <a:rPr lang="en-US" sz="2000" dirty="0" err="1"/>
              <a:t>nextTaskTime</a:t>
            </a:r>
            <a:r>
              <a:rPr lang="en-US" sz="2000" dirty="0"/>
              <a:t>;  //!&lt; [ns] time for the next Task</a:t>
            </a:r>
          </a:p>
          <a:p>
            <a:r>
              <a:rPr lang="en-US" sz="2000" dirty="0"/>
              <a:t>    uint64_t </a:t>
            </a:r>
            <a:r>
              <a:rPr lang="en-US" sz="2000" dirty="0" err="1"/>
              <a:t>prevRouteTime</a:t>
            </a:r>
            <a:r>
              <a:rPr lang="en-US" sz="2000" dirty="0"/>
              <a:t>;  //!&lt; [ns] Time that interfaces were previously routed</a:t>
            </a:r>
          </a:p>
          <a:p>
            <a:r>
              <a:rPr lang="en-US" sz="2000" dirty="0"/>
              <a:t>    </a:t>
            </a:r>
            <a:r>
              <a:rPr lang="en-US" sz="2000" dirty="0" err="1"/>
              <a:t>std</a:t>
            </a:r>
            <a:r>
              <a:rPr lang="en-US" sz="2000" dirty="0"/>
              <a:t>::string </a:t>
            </a:r>
            <a:r>
              <a:rPr lang="en-US" sz="2000" dirty="0" err="1"/>
              <a:t>processName</a:t>
            </a:r>
            <a:r>
              <a:rPr lang="en-US" sz="2000" dirty="0"/>
              <a:t>;  //!&lt; -- Identifier for process</a:t>
            </a:r>
          </a:p>
          <a:p>
            <a:r>
              <a:rPr lang="en-US" sz="2000" b="1" dirty="0"/>
              <a:t>bool </a:t>
            </a:r>
            <a:r>
              <a:rPr lang="en-US" sz="2000" dirty="0" err="1"/>
              <a:t>processActive</a:t>
            </a:r>
            <a:r>
              <a:rPr lang="en-US" sz="2000" dirty="0"/>
              <a:t>;  //!&lt; -- Flag indicating whether the Process is active</a:t>
            </a:r>
          </a:p>
          <a:p>
            <a:r>
              <a:rPr lang="en-US" sz="2000" dirty="0"/>
              <a:t>    int64_t </a:t>
            </a:r>
            <a:r>
              <a:rPr lang="en-US" sz="2000" dirty="0" err="1"/>
              <a:t>processPriority</a:t>
            </a:r>
            <a:r>
              <a:rPr lang="en-US" sz="2000" dirty="0"/>
              <a:t>;  //!&lt; [-] Priority level for process (higher first)</a:t>
            </a:r>
          </a:p>
        </p:txBody>
      </p:sp>
    </p:spTree>
    <p:extLst>
      <p:ext uri="{BB962C8B-B14F-4D97-AF65-F5344CB8AC3E}">
        <p14:creationId xmlns:p14="http://schemas.microsoft.com/office/powerpoint/2010/main" val="557619539"/>
      </p:ext>
    </p:extLst>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EFCDC-E216-A84F-846E-0C63BA8D2674}"/>
              </a:ext>
            </a:extLst>
          </p:cNvPr>
          <p:cNvSpPr>
            <a:spLocks noGrp="1"/>
          </p:cNvSpPr>
          <p:nvPr>
            <p:ph type="title"/>
          </p:nvPr>
        </p:nvSpPr>
        <p:spPr/>
        <p:txBody>
          <a:bodyPr/>
          <a:lstStyle/>
          <a:p>
            <a:r>
              <a:rPr lang="en-US" dirty="0"/>
              <a:t>What does a </a:t>
            </a:r>
            <a:r>
              <a:rPr lang="en-US" dirty="0" err="1"/>
              <a:t>SysProcess</a:t>
            </a:r>
            <a:r>
              <a:rPr lang="en-US" dirty="0"/>
              <a:t>() do?</a:t>
            </a:r>
          </a:p>
        </p:txBody>
      </p:sp>
      <p:sp>
        <p:nvSpPr>
          <p:cNvPr id="11" name="TextBox 10">
            <a:extLst>
              <a:ext uri="{FF2B5EF4-FFF2-40B4-BE49-F238E27FC236}">
                <a16:creationId xmlns:a16="http://schemas.microsoft.com/office/drawing/2014/main" id="{BC596EEA-841A-FC41-AF7E-502417FBB8D7}"/>
              </a:ext>
            </a:extLst>
          </p:cNvPr>
          <p:cNvSpPr txBox="1"/>
          <p:nvPr/>
        </p:nvSpPr>
        <p:spPr>
          <a:xfrm>
            <a:off x="16150281" y="2833406"/>
            <a:ext cx="7524750" cy="461664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822960" rtl="0" fontAlgn="auto" latinLnBrk="0" hangingPunct="0">
              <a:lnSpc>
                <a:spcPct val="100000"/>
              </a:lnSpc>
              <a:spcBef>
                <a:spcPts val="0"/>
              </a:spcBef>
              <a:spcAft>
                <a:spcPts val="0"/>
              </a:spcAft>
              <a:buClrTx/>
              <a:buSzTx/>
              <a:buFontTx/>
              <a:buNone/>
              <a:tabLst/>
            </a:pPr>
            <a:r>
              <a:rPr kumimoji="0" lang="en-US" sz="3200" b="0" i="0" u="none" strike="noStrike" cap="none" spc="0" normalizeH="0" baseline="0" dirty="0">
                <a:ln>
                  <a:noFill/>
                </a:ln>
                <a:solidFill>
                  <a:schemeClr val="tx1"/>
                </a:solidFill>
                <a:effectLst/>
                <a:uFillTx/>
                <a:latin typeface="Helvetica Neue Light"/>
                <a:ea typeface="Helvetica Neue Light"/>
                <a:cs typeface="Helvetica Neue Light"/>
                <a:sym typeface="Helvetica Neue Light"/>
              </a:rPr>
              <a:t>First, select this </a:t>
            </a:r>
            <a:r>
              <a:rPr kumimoji="0" lang="en-US" sz="3200" b="0" i="0" u="none" strike="noStrike" cap="none" spc="0" normalizeH="0" baseline="0" dirty="0" err="1">
                <a:ln>
                  <a:noFill/>
                </a:ln>
                <a:solidFill>
                  <a:schemeClr val="tx1"/>
                </a:solidFill>
                <a:effectLst/>
                <a:uFillTx/>
                <a:latin typeface="Helvetica Neue Light"/>
                <a:ea typeface="Helvetica Neue Light"/>
                <a:cs typeface="Helvetica Neue Light"/>
                <a:sym typeface="Helvetica Neue Light"/>
              </a:rPr>
              <a:t>SysProcess</a:t>
            </a:r>
            <a:r>
              <a:rPr kumimoji="0" lang="en-US" sz="3200" b="0" i="0" u="none" strike="noStrike" cap="none" spc="0" normalizeH="0" baseline="0" dirty="0">
                <a:ln>
                  <a:noFill/>
                </a:ln>
                <a:solidFill>
                  <a:schemeClr val="tx1"/>
                </a:solidFill>
                <a:effectLst/>
                <a:uFillTx/>
                <a:latin typeface="Helvetica Neue Light"/>
                <a:ea typeface="Helvetica Neue Light"/>
                <a:cs typeface="Helvetica Neue Light"/>
                <a:sym typeface="Helvetica Neue Light"/>
              </a:rPr>
              <a:t>()</a:t>
            </a:r>
            <a:r>
              <a:rPr kumimoji="0" lang="en-US" sz="3200" b="0" i="0" u="none" strike="noStrike" cap="none" spc="0" normalizeH="0" baseline="0" dirty="0" err="1">
                <a:ln>
                  <a:noFill/>
                </a:ln>
                <a:solidFill>
                  <a:schemeClr val="tx1"/>
                </a:solidFill>
                <a:effectLst/>
                <a:uFillTx/>
                <a:latin typeface="Helvetica Neue Light"/>
                <a:ea typeface="Helvetica Neue Light"/>
                <a:cs typeface="Helvetica Neue Light"/>
                <a:sym typeface="Helvetica Neue Light"/>
              </a:rPr>
              <a:t>es</a:t>
            </a:r>
            <a:r>
              <a:rPr kumimoji="0" lang="en-US" sz="3200" b="0" i="0" u="none" strike="noStrike" cap="none" spc="0" normalizeH="0" baseline="0" dirty="0">
                <a:ln>
                  <a:noFill/>
                </a:ln>
                <a:solidFill>
                  <a:schemeClr val="tx1"/>
                </a:solidFill>
                <a:effectLst/>
                <a:uFillTx/>
                <a:latin typeface="Helvetica Neue Light"/>
                <a:ea typeface="Helvetica Neue Light"/>
                <a:cs typeface="Helvetica Neue Light"/>
                <a:sym typeface="Helvetica Neue Light"/>
              </a:rPr>
              <a:t> message buffer.</a:t>
            </a:r>
          </a:p>
          <a:p>
            <a:pPr marL="0" marR="0" indent="0" algn="l" defTabSz="822960" rtl="0" fontAlgn="auto" latinLnBrk="0" hangingPunct="0">
              <a:lnSpc>
                <a:spcPct val="100000"/>
              </a:lnSpc>
              <a:spcBef>
                <a:spcPts val="0"/>
              </a:spcBef>
              <a:spcAft>
                <a:spcPts val="0"/>
              </a:spcAft>
              <a:buClrTx/>
              <a:buSzTx/>
              <a:buFontTx/>
              <a:buNone/>
              <a:tabLst/>
            </a:pPr>
            <a:endParaRPr lang="en-US" dirty="0">
              <a:solidFill>
                <a:schemeClr val="tx1"/>
              </a:solidFill>
            </a:endParaRPr>
          </a:p>
          <a:p>
            <a:pPr marL="0" marR="0" indent="0" algn="l" defTabSz="822960" rtl="0" fontAlgn="auto" latinLnBrk="0" hangingPunct="0">
              <a:lnSpc>
                <a:spcPct val="100000"/>
              </a:lnSpc>
              <a:spcBef>
                <a:spcPts val="0"/>
              </a:spcBef>
              <a:spcAft>
                <a:spcPts val="0"/>
              </a:spcAft>
              <a:buClrTx/>
              <a:buSzTx/>
              <a:buFontTx/>
              <a:buNone/>
              <a:tabLst/>
            </a:pPr>
            <a:r>
              <a:rPr kumimoji="0" lang="en-US" sz="3200" b="0" i="0" u="none" strike="noStrike" cap="none" spc="0" normalizeH="0" baseline="0" dirty="0">
                <a:ln>
                  <a:noFill/>
                </a:ln>
                <a:solidFill>
                  <a:schemeClr val="tx1"/>
                </a:solidFill>
                <a:effectLst/>
                <a:uFillTx/>
                <a:latin typeface="Helvetica Neue Light"/>
                <a:ea typeface="Helvetica Neue Light"/>
                <a:cs typeface="Helvetica Neue Light"/>
                <a:sym typeface="Helvetica Neue Light"/>
              </a:rPr>
              <a:t>Set this-&gt;</a:t>
            </a:r>
            <a:r>
              <a:rPr kumimoji="0" lang="en-US" sz="3200" b="0" i="0" u="none" strike="noStrike" cap="none" spc="0" normalizeH="0" baseline="0" dirty="0" err="1">
                <a:ln>
                  <a:noFill/>
                </a:ln>
                <a:solidFill>
                  <a:schemeClr val="tx1"/>
                </a:solidFill>
                <a:effectLst/>
                <a:uFillTx/>
                <a:latin typeface="Helvetica Neue Light"/>
                <a:ea typeface="Helvetica Neue Light"/>
                <a:cs typeface="Helvetica Neue Light"/>
                <a:sym typeface="Helvetica Neue Light"/>
              </a:rPr>
              <a:t>nextTaskTime</a:t>
            </a:r>
            <a:r>
              <a:rPr kumimoji="0" lang="en-US" sz="3200" b="0" i="0" u="none" strike="noStrike" cap="none" spc="0" normalizeH="0" baseline="0" dirty="0">
                <a:ln>
                  <a:noFill/>
                </a:ln>
                <a:solidFill>
                  <a:schemeClr val="tx1"/>
                </a:solidFill>
                <a:effectLst/>
                <a:uFillTx/>
                <a:latin typeface="Helvetica Neue Light"/>
                <a:ea typeface="Helvetica Neue Light"/>
                <a:cs typeface="Helvetica Neue Light"/>
                <a:sym typeface="Helvetica Neue Light"/>
              </a:rPr>
              <a:t> = 0;</a:t>
            </a:r>
          </a:p>
          <a:p>
            <a:pPr marL="0" marR="0" indent="0" algn="l" defTabSz="822960" rtl="0" fontAlgn="auto" latinLnBrk="0" hangingPunct="0">
              <a:lnSpc>
                <a:spcPct val="100000"/>
              </a:lnSpc>
              <a:spcBef>
                <a:spcPts val="0"/>
              </a:spcBef>
              <a:spcAft>
                <a:spcPts val="0"/>
              </a:spcAft>
              <a:buClrTx/>
              <a:buSzTx/>
              <a:buFontTx/>
              <a:buNone/>
              <a:tabLst/>
            </a:pPr>
            <a:endParaRPr lang="en-US" dirty="0">
              <a:solidFill>
                <a:schemeClr val="tx1"/>
              </a:solidFill>
            </a:endParaRPr>
          </a:p>
          <a:p>
            <a:pPr marL="0" marR="0" indent="0" algn="l" defTabSz="822960" rtl="0" fontAlgn="auto" latinLnBrk="0" hangingPunct="0">
              <a:lnSpc>
                <a:spcPct val="100000"/>
              </a:lnSpc>
              <a:spcBef>
                <a:spcPts val="0"/>
              </a:spcBef>
              <a:spcAft>
                <a:spcPts val="0"/>
              </a:spcAft>
              <a:buClrTx/>
              <a:buSzTx/>
              <a:buFontTx/>
              <a:buNone/>
              <a:tabLst/>
            </a:pPr>
            <a:r>
              <a:rPr kumimoji="0" lang="en-US" sz="3200" b="0" i="0" u="none" strike="noStrike" cap="none" spc="0" normalizeH="0" baseline="0" dirty="0">
                <a:ln>
                  <a:noFill/>
                </a:ln>
                <a:solidFill>
                  <a:schemeClr val="tx1"/>
                </a:solidFill>
                <a:effectLst/>
                <a:uFillTx/>
                <a:latin typeface="Helvetica Neue Light"/>
                <a:ea typeface="Helvetica Neue Light"/>
                <a:cs typeface="Helvetica Neue Light"/>
                <a:sym typeface="Helvetica Neue Light"/>
              </a:rPr>
              <a:t>Ask every </a:t>
            </a:r>
            <a:r>
              <a:rPr kumimoji="0" lang="en-US" sz="3200" b="0" i="0" u="none" strike="noStrike" cap="none" spc="0" normalizeH="0" baseline="0" dirty="0" err="1">
                <a:ln>
                  <a:noFill/>
                </a:ln>
                <a:solidFill>
                  <a:schemeClr val="tx1"/>
                </a:solidFill>
                <a:effectLst/>
                <a:uFillTx/>
                <a:latin typeface="Helvetica Neue Light"/>
                <a:ea typeface="Helvetica Neue Light"/>
                <a:cs typeface="Helvetica Neue Light"/>
                <a:sym typeface="Helvetica Neue Light"/>
              </a:rPr>
              <a:t>SysModelTask</a:t>
            </a:r>
            <a:r>
              <a:rPr kumimoji="0" lang="en-US" sz="3200" b="0" i="0" u="none" strike="noStrike" cap="none" spc="0" normalizeH="0" baseline="0" dirty="0">
                <a:ln>
                  <a:noFill/>
                </a:ln>
                <a:solidFill>
                  <a:schemeClr val="tx1"/>
                </a:solidFill>
                <a:effectLst/>
                <a:uFillTx/>
                <a:latin typeface="Helvetica Neue Light"/>
                <a:ea typeface="Helvetica Neue Light"/>
                <a:cs typeface="Helvetica Neue Light"/>
                <a:sym typeface="Helvetica Neue Light"/>
              </a:rPr>
              <a:t> in </a:t>
            </a:r>
            <a:r>
              <a:rPr kumimoji="0" lang="en-US" sz="3200" b="0" i="0" u="none" strike="noStrike" cap="none" spc="0" normalizeH="0" baseline="0" dirty="0" err="1">
                <a:ln>
                  <a:noFill/>
                </a:ln>
                <a:solidFill>
                  <a:schemeClr val="tx1"/>
                </a:solidFill>
                <a:effectLst/>
                <a:uFillTx/>
                <a:latin typeface="Helvetica Neue Light"/>
                <a:ea typeface="Helvetica Neue Light"/>
                <a:cs typeface="Helvetica Neue Light"/>
                <a:sym typeface="Helvetica Neue Light"/>
              </a:rPr>
              <a:t>processTasks</a:t>
            </a:r>
            <a:r>
              <a:rPr kumimoji="0" lang="en-US" sz="3200" b="0" i="0" u="none" strike="noStrike" cap="none" spc="0" normalizeH="0" baseline="0" dirty="0">
                <a:ln>
                  <a:noFill/>
                </a:ln>
                <a:solidFill>
                  <a:schemeClr val="tx1"/>
                </a:solidFill>
                <a:effectLst/>
                <a:uFillTx/>
                <a:latin typeface="Helvetica Neue Light"/>
                <a:ea typeface="Helvetica Neue Light"/>
                <a:cs typeface="Helvetica Neue Light"/>
                <a:sym typeface="Helvetica Neue Light"/>
              </a:rPr>
              <a:t> to </a:t>
            </a:r>
            <a:r>
              <a:rPr kumimoji="0" lang="en-US" sz="3200" b="0" i="0" u="none" strike="noStrike" cap="none" spc="0" normalizeH="0" baseline="0" dirty="0" err="1">
                <a:ln>
                  <a:noFill/>
                </a:ln>
                <a:solidFill>
                  <a:schemeClr val="tx1"/>
                </a:solidFill>
                <a:effectLst/>
                <a:uFillTx/>
                <a:latin typeface="Helvetica Neue Light"/>
                <a:ea typeface="Helvetica Neue Light"/>
                <a:cs typeface="Helvetica Neue Light"/>
                <a:sym typeface="Helvetica Neue Light"/>
              </a:rPr>
              <a:t>selfInitTaskList</a:t>
            </a:r>
            <a:r>
              <a:rPr kumimoji="0" lang="en-US" sz="3200" b="0" i="0" u="none" strike="noStrike" cap="none" spc="0" normalizeH="0" baseline="0" dirty="0">
                <a:ln>
                  <a:noFill/>
                </a:ln>
                <a:solidFill>
                  <a:schemeClr val="tx1"/>
                </a:solidFill>
                <a:effectLst/>
                <a:uFillTx/>
                <a:latin typeface="Helvetica Neue Light"/>
                <a:ea typeface="Helvetica Neue Light"/>
                <a:cs typeface="Helvetica Neue Light"/>
                <a:sym typeface="Helvetica Neue Light"/>
              </a:rPr>
              <a:t>();</a:t>
            </a:r>
          </a:p>
          <a:p>
            <a:pPr marL="0" marR="0" indent="0" algn="l" defTabSz="822960" rtl="0" fontAlgn="auto" latinLnBrk="0" hangingPunct="0">
              <a:lnSpc>
                <a:spcPct val="100000"/>
              </a:lnSpc>
              <a:spcBef>
                <a:spcPts val="0"/>
              </a:spcBef>
              <a:spcAft>
                <a:spcPts val="0"/>
              </a:spcAft>
              <a:buClrTx/>
              <a:buSzTx/>
              <a:buFontTx/>
              <a:buNone/>
              <a:tabLst/>
            </a:pPr>
            <a:endParaRPr lang="en-US" dirty="0">
              <a:solidFill>
                <a:schemeClr val="tx1"/>
              </a:solidFill>
            </a:endParaRPr>
          </a:p>
          <a:p>
            <a:pPr marL="0" marR="0" indent="0" algn="l" defTabSz="82296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chemeClr val="tx1"/>
              </a:solidFill>
              <a:effectLst/>
              <a:uFillTx/>
              <a:latin typeface="Helvetica Neue Light"/>
              <a:ea typeface="Helvetica Neue Light"/>
              <a:cs typeface="Helvetica Neue Light"/>
              <a:sym typeface="Helvetica Neue Light"/>
            </a:endParaRPr>
          </a:p>
        </p:txBody>
      </p:sp>
      <p:cxnSp>
        <p:nvCxnSpPr>
          <p:cNvPr id="6" name="Straight Arrow Connector 5">
            <a:extLst>
              <a:ext uri="{FF2B5EF4-FFF2-40B4-BE49-F238E27FC236}">
                <a16:creationId xmlns:a16="http://schemas.microsoft.com/office/drawing/2014/main" id="{9810BD4D-AA54-F544-8BA3-3B25B1E51B5F}"/>
              </a:ext>
            </a:extLst>
          </p:cNvPr>
          <p:cNvCxnSpPr>
            <a:cxnSpLocks/>
          </p:cNvCxnSpPr>
          <p:nvPr/>
        </p:nvCxnSpPr>
        <p:spPr>
          <a:xfrm flipH="1">
            <a:off x="4185919" y="3930415"/>
            <a:ext cx="11643086" cy="0"/>
          </a:xfrm>
          <a:prstGeom prst="straightConnector1">
            <a:avLst/>
          </a:prstGeom>
          <a:noFill/>
          <a:ln w="762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8" name="Rectangle 7">
            <a:extLst>
              <a:ext uri="{FF2B5EF4-FFF2-40B4-BE49-F238E27FC236}">
                <a16:creationId xmlns:a16="http://schemas.microsoft.com/office/drawing/2014/main" id="{E7AC3F68-0095-1D44-BC8C-90A4E436693B}"/>
              </a:ext>
            </a:extLst>
          </p:cNvPr>
          <p:cNvSpPr>
            <a:spLocks/>
          </p:cNvSpPr>
          <p:nvPr/>
        </p:nvSpPr>
        <p:spPr>
          <a:xfrm>
            <a:off x="1130270" y="2101144"/>
            <a:ext cx="14278708" cy="7981969"/>
          </a:xfrm>
          <a:prstGeom prst="rect">
            <a:avLst/>
          </a:prstGeom>
          <a:noFill/>
          <a:ln w="76200">
            <a:solidFill>
              <a:schemeClr val="tx1"/>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68580" tIns="68580" rIns="68580" bIns="68580" numCol="1" spcCol="38100" rtlCol="0" anchor="ctr">
            <a:spAutoFit/>
          </a:bodyPr>
          <a:lstStyle/>
          <a:p>
            <a:pPr marL="0" marR="0" indent="0" algn="ctr" defTabSz="822960" rtl="0" fontAlgn="auto" latinLnBrk="0" hangingPunct="0">
              <a:lnSpc>
                <a:spcPct val="100000"/>
              </a:lnSpc>
              <a:spcBef>
                <a:spcPts val="0"/>
              </a:spcBef>
              <a:spcAft>
                <a:spcPts val="0"/>
              </a:spcAft>
              <a:buClrTx/>
              <a:buSzTx/>
              <a:buFontTx/>
              <a:buNone/>
              <a:tabLst/>
            </a:pPr>
            <a:endParaRPr kumimoji="0" lang="en-US" sz="5000" b="0" i="0" u="none" strike="noStrike" cap="none" spc="0" normalizeH="0" baseline="0">
              <a:ln>
                <a:noFill/>
              </a:ln>
              <a:solidFill>
                <a:srgbClr val="000000"/>
              </a:solidFill>
              <a:effectLst/>
              <a:uFillTx/>
              <a:latin typeface="Helvetica Neue Light"/>
              <a:ea typeface="Helvetica Neue Light"/>
              <a:cs typeface="Helvetica Neue Light"/>
              <a:sym typeface="Helvetica Neue Light"/>
            </a:endParaRPr>
          </a:p>
        </p:txBody>
      </p:sp>
      <p:sp>
        <p:nvSpPr>
          <p:cNvPr id="9" name="Rectangle 8">
            <a:extLst>
              <a:ext uri="{FF2B5EF4-FFF2-40B4-BE49-F238E27FC236}">
                <a16:creationId xmlns:a16="http://schemas.microsoft.com/office/drawing/2014/main" id="{A68E98FE-F28A-AC4A-9C02-CE8B4C11B5E9}"/>
              </a:ext>
            </a:extLst>
          </p:cNvPr>
          <p:cNvSpPr/>
          <p:nvPr/>
        </p:nvSpPr>
        <p:spPr>
          <a:xfrm>
            <a:off x="1130270" y="2082783"/>
            <a:ext cx="14278708" cy="10910679"/>
          </a:xfrm>
          <a:prstGeom prst="rect">
            <a:avLst/>
          </a:prstGeom>
          <a:solidFill>
            <a:srgbClr val="C9B37C">
              <a:alpha val="50000"/>
            </a:srgbClr>
          </a:solidFill>
          <a:ln w="12700"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8580" tIns="68580" rIns="68580" bIns="68580" numCol="1" spcCol="38100" rtlCol="0" anchor="ctr">
            <a:spAutoFit/>
          </a:bodyPr>
          <a:lstStyle/>
          <a:p>
            <a:r>
              <a:rPr lang="en-US" sz="2000" b="1" dirty="0"/>
              <a:t>public:</a:t>
            </a:r>
          </a:p>
          <a:p>
            <a:r>
              <a:rPr lang="en-US" sz="2000" dirty="0"/>
              <a:t>    </a:t>
            </a:r>
            <a:r>
              <a:rPr lang="en-US" sz="2000" dirty="0" err="1"/>
              <a:t>SysProcess</a:t>
            </a:r>
            <a:r>
              <a:rPr lang="en-US" sz="2000" dirty="0"/>
              <a:t>();</a:t>
            </a:r>
          </a:p>
          <a:p>
            <a:r>
              <a:rPr lang="en-US" sz="2000" dirty="0"/>
              <a:t>    </a:t>
            </a:r>
            <a:r>
              <a:rPr lang="en-US" sz="2000" dirty="0" err="1"/>
              <a:t>SysProcess</a:t>
            </a:r>
            <a:r>
              <a:rPr lang="en-US" sz="2000" dirty="0"/>
              <a:t>(</a:t>
            </a:r>
            <a:r>
              <a:rPr lang="en-US" sz="2000" dirty="0" err="1"/>
              <a:t>std</a:t>
            </a:r>
            <a:r>
              <a:rPr lang="en-US" sz="2000" dirty="0"/>
              <a:t>::string </a:t>
            </a:r>
            <a:r>
              <a:rPr lang="en-US" sz="2000" dirty="0" err="1"/>
              <a:t>messageContainer</a:t>
            </a:r>
            <a:r>
              <a:rPr lang="en-US" sz="2000" dirty="0"/>
              <a:t>);</a:t>
            </a:r>
          </a:p>
          <a:p>
            <a:r>
              <a:rPr lang="en-US" sz="2000" dirty="0"/>
              <a:t>    ~</a:t>
            </a:r>
            <a:r>
              <a:rPr lang="en-US" sz="2000" dirty="0" err="1"/>
              <a:t>SysProcess</a:t>
            </a:r>
            <a:r>
              <a:rPr lang="en-US" sz="2000" dirty="0"/>
              <a:t>();</a:t>
            </a:r>
          </a:p>
          <a:p>
            <a:r>
              <a:rPr lang="en-US" sz="2000" dirty="0"/>
              <a:t>    void </a:t>
            </a:r>
            <a:r>
              <a:rPr lang="en-US" sz="2000" dirty="0" err="1"/>
              <a:t>addNewTask</a:t>
            </a:r>
            <a:r>
              <a:rPr lang="en-US" sz="2000" dirty="0"/>
              <a:t>(</a:t>
            </a:r>
            <a:r>
              <a:rPr lang="en-US" sz="2000" dirty="0" err="1"/>
              <a:t>SysModelTask</a:t>
            </a:r>
            <a:r>
              <a:rPr lang="en-US" sz="2000" dirty="0"/>
              <a:t> *</a:t>
            </a:r>
            <a:r>
              <a:rPr lang="en-US" sz="2000" dirty="0" err="1"/>
              <a:t>newTask</a:t>
            </a:r>
            <a:r>
              <a:rPr lang="en-US" sz="2000" dirty="0"/>
              <a:t>, int32_t </a:t>
            </a:r>
            <a:r>
              <a:rPr lang="en-US" sz="2000" dirty="0" err="1"/>
              <a:t>taskPriority</a:t>
            </a:r>
            <a:r>
              <a:rPr lang="en-US" sz="2000" dirty="0"/>
              <a:t> = -1);</a:t>
            </a:r>
          </a:p>
          <a:p>
            <a:r>
              <a:rPr lang="en-US" sz="2000" dirty="0"/>
              <a:t>    void </a:t>
            </a:r>
            <a:r>
              <a:rPr lang="en-US" sz="2000" dirty="0" err="1"/>
              <a:t>selfInitProcess</a:t>
            </a:r>
            <a:r>
              <a:rPr lang="en-US" sz="2000" dirty="0"/>
              <a:t>();</a:t>
            </a:r>
          </a:p>
          <a:p>
            <a:r>
              <a:rPr lang="en-US" sz="2000" dirty="0"/>
              <a:t>    void </a:t>
            </a:r>
            <a:r>
              <a:rPr lang="en-US" sz="2000" dirty="0" err="1"/>
              <a:t>crossInitProcess</a:t>
            </a:r>
            <a:r>
              <a:rPr lang="en-US" sz="2000" dirty="0"/>
              <a:t>();</a:t>
            </a:r>
          </a:p>
          <a:p>
            <a:r>
              <a:rPr lang="en-US" sz="2000" dirty="0"/>
              <a:t>    void </a:t>
            </a:r>
            <a:r>
              <a:rPr lang="en-US" sz="2000" dirty="0" err="1"/>
              <a:t>resetProcess</a:t>
            </a:r>
            <a:r>
              <a:rPr lang="en-US" sz="2000" dirty="0"/>
              <a:t>(uint64_t </a:t>
            </a:r>
            <a:r>
              <a:rPr lang="en-US" sz="2000" dirty="0" err="1"/>
              <a:t>currentTime</a:t>
            </a:r>
            <a:r>
              <a:rPr lang="en-US" sz="2000" dirty="0"/>
              <a:t>);</a:t>
            </a:r>
          </a:p>
          <a:p>
            <a:r>
              <a:rPr lang="en-US" sz="2000" dirty="0"/>
              <a:t>    void </a:t>
            </a:r>
            <a:r>
              <a:rPr lang="en-US" sz="2000" dirty="0" err="1"/>
              <a:t>reInitProcess</a:t>
            </a:r>
            <a:r>
              <a:rPr lang="en-US" sz="2000" dirty="0"/>
              <a:t>();</a:t>
            </a:r>
          </a:p>
          <a:p>
            <a:r>
              <a:rPr lang="en-US" sz="2000" dirty="0"/>
              <a:t>    void </a:t>
            </a:r>
            <a:r>
              <a:rPr lang="en-US" sz="2000" dirty="0" err="1"/>
              <a:t>enableProcess</a:t>
            </a:r>
            <a:r>
              <a:rPr lang="en-US" sz="2000" dirty="0"/>
              <a:t>() {this-&gt;</a:t>
            </a:r>
            <a:r>
              <a:rPr lang="en-US" sz="2000" dirty="0" err="1"/>
              <a:t>processActive</a:t>
            </a:r>
            <a:r>
              <a:rPr lang="en-US" sz="2000" dirty="0"/>
              <a:t> = true;}</a:t>
            </a:r>
          </a:p>
          <a:p>
            <a:r>
              <a:rPr lang="en-US" sz="2000" dirty="0"/>
              <a:t>    void </a:t>
            </a:r>
            <a:r>
              <a:rPr lang="en-US" sz="2000" dirty="0" err="1"/>
              <a:t>disableProcess</a:t>
            </a:r>
            <a:r>
              <a:rPr lang="en-US" sz="2000" dirty="0"/>
              <a:t>() {this-&gt;</a:t>
            </a:r>
            <a:r>
              <a:rPr lang="en-US" sz="2000" dirty="0" err="1"/>
              <a:t>processActive</a:t>
            </a:r>
            <a:r>
              <a:rPr lang="en-US" sz="2000" dirty="0"/>
              <a:t> = false;}</a:t>
            </a:r>
          </a:p>
          <a:p>
            <a:r>
              <a:rPr lang="en-US" sz="2000" dirty="0"/>
              <a:t>    void </a:t>
            </a:r>
            <a:r>
              <a:rPr lang="en-US" sz="2000" dirty="0" err="1"/>
              <a:t>scheduleTask</a:t>
            </a:r>
            <a:r>
              <a:rPr lang="en-US" sz="2000" dirty="0"/>
              <a:t>(</a:t>
            </a:r>
            <a:r>
              <a:rPr lang="en-US" sz="2000" dirty="0" err="1"/>
              <a:t>ModelScheduleEntry</a:t>
            </a:r>
            <a:r>
              <a:rPr lang="en-US" sz="2000" dirty="0"/>
              <a:t> &amp; </a:t>
            </a:r>
            <a:r>
              <a:rPr lang="en-US" sz="2000" dirty="0" err="1"/>
              <a:t>taskCall</a:t>
            </a:r>
            <a:r>
              <a:rPr lang="en-US" sz="2000" dirty="0"/>
              <a:t>);</a:t>
            </a:r>
          </a:p>
          <a:p>
            <a:r>
              <a:rPr lang="en-US" sz="2000" dirty="0"/>
              <a:t>    void </a:t>
            </a:r>
            <a:r>
              <a:rPr lang="en-US" sz="2000" dirty="0" err="1"/>
              <a:t>selectProcess</a:t>
            </a:r>
            <a:r>
              <a:rPr lang="en-US" sz="2000" dirty="0"/>
              <a:t>()</a:t>
            </a:r>
          </a:p>
          <a:p>
            <a:r>
              <a:rPr lang="en-US" sz="2000" dirty="0"/>
              <a:t>    {</a:t>
            </a:r>
            <a:r>
              <a:rPr lang="en-US" sz="2000" dirty="0" err="1"/>
              <a:t>SystemMessaging</a:t>
            </a:r>
            <a:r>
              <a:rPr lang="en-US" sz="2000" dirty="0"/>
              <a:t>::</a:t>
            </a:r>
            <a:r>
              <a:rPr lang="en-US" sz="2000" dirty="0" err="1"/>
              <a:t>GetInstance</a:t>
            </a:r>
            <a:r>
              <a:rPr lang="en-US" sz="2000" dirty="0"/>
              <a:t>()-&gt;</a:t>
            </a:r>
            <a:r>
              <a:rPr lang="en-US" sz="2000" dirty="0" err="1"/>
              <a:t>selectMessageBuffer</a:t>
            </a:r>
            <a:r>
              <a:rPr lang="en-US" sz="2000" dirty="0"/>
              <a:t>(this-&gt;</a:t>
            </a:r>
            <a:r>
              <a:rPr lang="en-US" sz="2000" dirty="0" err="1"/>
              <a:t>messageBuffer</a:t>
            </a:r>
            <a:r>
              <a:rPr lang="en-US" sz="2000" dirty="0"/>
              <a:t>);}</a:t>
            </a:r>
          </a:p>
          <a:p>
            <a:r>
              <a:rPr lang="en-US" sz="2000" dirty="0"/>
              <a:t>    void </a:t>
            </a:r>
            <a:r>
              <a:rPr lang="en-US" sz="2000" dirty="0" err="1"/>
              <a:t>setProcessName</a:t>
            </a:r>
            <a:r>
              <a:rPr lang="en-US" sz="2000" dirty="0"/>
              <a:t>(</a:t>
            </a:r>
            <a:r>
              <a:rPr lang="en-US" sz="2000" dirty="0" err="1"/>
              <a:t>std</a:t>
            </a:r>
            <a:r>
              <a:rPr lang="en-US" sz="2000" dirty="0"/>
              <a:t>::string </a:t>
            </a:r>
            <a:r>
              <a:rPr lang="en-US" sz="2000" dirty="0" err="1"/>
              <a:t>newName</a:t>
            </a:r>
            <a:r>
              <a:rPr lang="en-US" sz="2000" dirty="0"/>
              <a:t>){this-&gt;</a:t>
            </a:r>
            <a:r>
              <a:rPr lang="en-US" sz="2000" dirty="0" err="1"/>
              <a:t>processName</a:t>
            </a:r>
            <a:r>
              <a:rPr lang="en-US" sz="2000" dirty="0"/>
              <a:t> = </a:t>
            </a:r>
            <a:r>
              <a:rPr lang="en-US" sz="2000" dirty="0" err="1"/>
              <a:t>newName</a:t>
            </a:r>
            <a:r>
              <a:rPr lang="en-US" sz="2000" dirty="0"/>
              <a:t>;}</a:t>
            </a:r>
          </a:p>
          <a:p>
            <a:r>
              <a:rPr lang="en-US" sz="2000" dirty="0"/>
              <a:t>    </a:t>
            </a:r>
            <a:r>
              <a:rPr lang="en-US" sz="2000" dirty="0" err="1"/>
              <a:t>std</a:t>
            </a:r>
            <a:r>
              <a:rPr lang="en-US" sz="2000" dirty="0"/>
              <a:t>::string </a:t>
            </a:r>
            <a:r>
              <a:rPr lang="en-US" sz="2000" dirty="0" err="1"/>
              <a:t>getProcessName</a:t>
            </a:r>
            <a:r>
              <a:rPr lang="en-US" sz="2000" dirty="0"/>
              <a:t>() { return(</a:t>
            </a:r>
            <a:r>
              <a:rPr lang="en-US" sz="2000" dirty="0" err="1"/>
              <a:t>processName</a:t>
            </a:r>
            <a:r>
              <a:rPr lang="en-US" sz="2000" dirty="0"/>
              <a:t>);}</a:t>
            </a:r>
          </a:p>
          <a:p>
            <a:r>
              <a:rPr lang="en-US" sz="2000" dirty="0"/>
              <a:t>    uint64_t </a:t>
            </a:r>
            <a:r>
              <a:rPr lang="en-US" sz="2000" dirty="0" err="1"/>
              <a:t>getNextTime</a:t>
            </a:r>
            <a:r>
              <a:rPr lang="en-US" sz="2000" dirty="0"/>
              <a:t>() { return(this-&gt;</a:t>
            </a:r>
            <a:r>
              <a:rPr lang="en-US" sz="2000" dirty="0" err="1"/>
              <a:t>nextTaskTime</a:t>
            </a:r>
            <a:r>
              <a:rPr lang="en-US" sz="2000" dirty="0"/>
              <a:t>);}</a:t>
            </a:r>
          </a:p>
          <a:p>
            <a:r>
              <a:rPr lang="en-US" sz="2000" dirty="0"/>
              <a:t>    void </a:t>
            </a:r>
            <a:r>
              <a:rPr lang="en-US" sz="2000" dirty="0" err="1"/>
              <a:t>singleStepNextTask</a:t>
            </a:r>
            <a:r>
              <a:rPr lang="en-US" sz="2000" dirty="0"/>
              <a:t>(uint64_t </a:t>
            </a:r>
            <a:r>
              <a:rPr lang="en-US" sz="2000" dirty="0" err="1"/>
              <a:t>currentNanos</a:t>
            </a:r>
            <a:r>
              <a:rPr lang="en-US" sz="2000" dirty="0"/>
              <a:t>);</a:t>
            </a:r>
          </a:p>
          <a:p>
            <a:r>
              <a:rPr lang="en-US" sz="2000" dirty="0"/>
              <a:t>    bool </a:t>
            </a:r>
            <a:r>
              <a:rPr lang="en-US" sz="2000" dirty="0" err="1"/>
              <a:t>processEnabled</a:t>
            </a:r>
            <a:r>
              <a:rPr lang="en-US" sz="2000" dirty="0"/>
              <a:t>() {return this-&gt;</a:t>
            </a:r>
            <a:r>
              <a:rPr lang="en-US" sz="2000" dirty="0" err="1"/>
              <a:t>processActive</a:t>
            </a:r>
            <a:r>
              <a:rPr lang="en-US" sz="2000" dirty="0"/>
              <a:t>;}</a:t>
            </a:r>
          </a:p>
          <a:p>
            <a:r>
              <a:rPr lang="en-US" sz="2000" dirty="0"/>
              <a:t>    void </a:t>
            </a:r>
            <a:r>
              <a:rPr lang="en-US" sz="2000" dirty="0" err="1"/>
              <a:t>addInterfaceRef</a:t>
            </a:r>
            <a:r>
              <a:rPr lang="en-US" sz="2000" dirty="0"/>
              <a:t>(</a:t>
            </a:r>
            <a:r>
              <a:rPr lang="en-US" sz="2000" dirty="0" err="1"/>
              <a:t>SysInterface</a:t>
            </a:r>
            <a:r>
              <a:rPr lang="en-US" sz="2000" dirty="0"/>
              <a:t> *</a:t>
            </a:r>
            <a:r>
              <a:rPr lang="en-US" sz="2000" dirty="0" err="1"/>
              <a:t>newInt</a:t>
            </a:r>
            <a:r>
              <a:rPr lang="en-US" sz="2000" dirty="0"/>
              <a:t>) {this-&gt;</a:t>
            </a:r>
            <a:r>
              <a:rPr lang="en-US" sz="2000" dirty="0" err="1"/>
              <a:t>intRefs.push_back</a:t>
            </a:r>
            <a:r>
              <a:rPr lang="en-US" sz="2000" dirty="0"/>
              <a:t>(</a:t>
            </a:r>
            <a:r>
              <a:rPr lang="en-US" sz="2000" dirty="0" err="1"/>
              <a:t>newInt</a:t>
            </a:r>
            <a:r>
              <a:rPr lang="en-US" sz="2000" dirty="0"/>
              <a:t>);}</a:t>
            </a:r>
          </a:p>
          <a:p>
            <a:r>
              <a:rPr lang="en-US" sz="2000" dirty="0"/>
              <a:t>void </a:t>
            </a:r>
            <a:r>
              <a:rPr lang="en-US" sz="2000" dirty="0" err="1"/>
              <a:t>changeTaskPeriod</a:t>
            </a:r>
            <a:r>
              <a:rPr lang="en-US" sz="2000" dirty="0"/>
              <a:t>(</a:t>
            </a:r>
            <a:r>
              <a:rPr lang="en-US" sz="2000" dirty="0" err="1"/>
              <a:t>std</a:t>
            </a:r>
            <a:r>
              <a:rPr lang="en-US" sz="2000" dirty="0"/>
              <a:t>::string </a:t>
            </a:r>
            <a:r>
              <a:rPr lang="en-US" sz="2000" dirty="0" err="1"/>
              <a:t>taskName</a:t>
            </a:r>
            <a:r>
              <a:rPr lang="en-US" sz="2000" dirty="0"/>
              <a:t>, uint64_t </a:t>
            </a:r>
            <a:r>
              <a:rPr lang="en-US" sz="2000" dirty="0" err="1"/>
              <a:t>newPeriod</a:t>
            </a:r>
            <a:r>
              <a:rPr lang="en-US" sz="2000" dirty="0"/>
              <a:t>);</a:t>
            </a:r>
          </a:p>
          <a:p>
            <a:r>
              <a:rPr lang="en-US" sz="2000" dirty="0"/>
              <a:t>    void </a:t>
            </a:r>
            <a:r>
              <a:rPr lang="en-US" sz="2000" dirty="0" err="1"/>
              <a:t>setPriority</a:t>
            </a:r>
            <a:r>
              <a:rPr lang="en-US" sz="2000" dirty="0"/>
              <a:t>(int64_t </a:t>
            </a:r>
            <a:r>
              <a:rPr lang="en-US" sz="2000" dirty="0" err="1"/>
              <a:t>newPriority</a:t>
            </a:r>
            <a:r>
              <a:rPr lang="en-US" sz="2000" dirty="0"/>
              <a:t>) {this-&gt;</a:t>
            </a:r>
            <a:r>
              <a:rPr lang="en-US" sz="2000" dirty="0" err="1"/>
              <a:t>processPriority</a:t>
            </a:r>
            <a:r>
              <a:rPr lang="en-US" sz="2000" dirty="0"/>
              <a:t> = </a:t>
            </a:r>
            <a:r>
              <a:rPr lang="en-US" sz="2000" dirty="0" err="1"/>
              <a:t>newPriority</a:t>
            </a:r>
            <a:r>
              <a:rPr lang="en-US" sz="2000" dirty="0"/>
              <a:t>;}</a:t>
            </a:r>
          </a:p>
          <a:p>
            <a:r>
              <a:rPr lang="en-US" sz="2000" dirty="0"/>
              <a:t>    void </a:t>
            </a:r>
            <a:r>
              <a:rPr lang="en-US" sz="2000" dirty="0" err="1"/>
              <a:t>routeInterfaces</a:t>
            </a:r>
            <a:r>
              <a:rPr lang="en-US" sz="2000" dirty="0"/>
              <a:t>();</a:t>
            </a:r>
          </a:p>
          <a:p>
            <a:r>
              <a:rPr lang="en-US" sz="2000" dirty="0"/>
              <a:t>    void </a:t>
            </a:r>
            <a:r>
              <a:rPr lang="en-US" sz="2000" dirty="0" err="1"/>
              <a:t>disableAllTasks</a:t>
            </a:r>
            <a:r>
              <a:rPr lang="en-US" sz="2000" dirty="0"/>
              <a:t>();</a:t>
            </a:r>
          </a:p>
          <a:p>
            <a:r>
              <a:rPr lang="en-US" sz="2000" dirty="0"/>
              <a:t>    void </a:t>
            </a:r>
            <a:r>
              <a:rPr lang="en-US" sz="2000" dirty="0" err="1"/>
              <a:t>enableAllTasks</a:t>
            </a:r>
            <a:r>
              <a:rPr lang="en-US" sz="2000" dirty="0"/>
              <a:t>();</a:t>
            </a:r>
          </a:p>
          <a:p>
            <a:r>
              <a:rPr lang="en-US" sz="2000" dirty="0"/>
              <a:t>    </a:t>
            </a:r>
          </a:p>
          <a:p>
            <a:r>
              <a:rPr lang="en-US" sz="2000" b="1" dirty="0"/>
              <a:t>public:</a:t>
            </a:r>
          </a:p>
          <a:p>
            <a:r>
              <a:rPr lang="en-US" sz="2000" dirty="0"/>
              <a:t>    </a:t>
            </a:r>
            <a:r>
              <a:rPr lang="en-US" sz="2000" dirty="0" err="1"/>
              <a:t>std</a:t>
            </a:r>
            <a:r>
              <a:rPr lang="en-US" sz="2000" dirty="0"/>
              <a:t>::vector&lt;</a:t>
            </a:r>
            <a:r>
              <a:rPr lang="en-US" sz="2000" dirty="0" err="1"/>
              <a:t>SysInterface</a:t>
            </a:r>
            <a:r>
              <a:rPr lang="en-US" sz="2000" dirty="0"/>
              <a:t>*&gt; </a:t>
            </a:r>
            <a:r>
              <a:rPr lang="en-US" sz="2000" dirty="0" err="1"/>
              <a:t>intRefs</a:t>
            </a:r>
            <a:r>
              <a:rPr lang="en-US" sz="2000" dirty="0"/>
              <a:t>;  //!&lt; -- Interface references to move data to process</a:t>
            </a:r>
          </a:p>
          <a:p>
            <a:r>
              <a:rPr lang="en-US" sz="2000" dirty="0"/>
              <a:t>    </a:t>
            </a:r>
            <a:r>
              <a:rPr lang="en-US" sz="2000" dirty="0" err="1"/>
              <a:t>std</a:t>
            </a:r>
            <a:r>
              <a:rPr lang="en-US" sz="2000" dirty="0"/>
              <a:t>::vector&lt;</a:t>
            </a:r>
            <a:r>
              <a:rPr lang="en-US" sz="2000" dirty="0" err="1"/>
              <a:t>ModelScheduleEntry</a:t>
            </a:r>
            <a:r>
              <a:rPr lang="en-US" sz="2000" dirty="0"/>
              <a:t>&gt; </a:t>
            </a:r>
            <a:r>
              <a:rPr lang="en-US" sz="2000" dirty="0" err="1"/>
              <a:t>processTasks</a:t>
            </a:r>
            <a:r>
              <a:rPr lang="en-US" sz="2000" dirty="0"/>
              <a:t>;  //!&lt; -- Array that has pointers to all process tasks</a:t>
            </a:r>
          </a:p>
          <a:p>
            <a:r>
              <a:rPr lang="en-US" sz="2000" dirty="0"/>
              <a:t>    uint64_t </a:t>
            </a:r>
            <a:r>
              <a:rPr lang="en-US" sz="2000" dirty="0" err="1"/>
              <a:t>messageBuffer</a:t>
            </a:r>
            <a:r>
              <a:rPr lang="en-US" sz="2000" dirty="0"/>
              <a:t>;  //!&lt; -- Message buffer for this process</a:t>
            </a:r>
          </a:p>
          <a:p>
            <a:r>
              <a:rPr lang="en-US" sz="2000" dirty="0"/>
              <a:t>    uint64_t </a:t>
            </a:r>
            <a:r>
              <a:rPr lang="en-US" sz="2000" dirty="0" err="1"/>
              <a:t>nextTaskTime</a:t>
            </a:r>
            <a:r>
              <a:rPr lang="en-US" sz="2000" dirty="0"/>
              <a:t>;  //!&lt; [ns] time for the next Task</a:t>
            </a:r>
          </a:p>
          <a:p>
            <a:r>
              <a:rPr lang="en-US" sz="2000" dirty="0"/>
              <a:t>    uint64_t </a:t>
            </a:r>
            <a:r>
              <a:rPr lang="en-US" sz="2000" dirty="0" err="1"/>
              <a:t>prevRouteTime</a:t>
            </a:r>
            <a:r>
              <a:rPr lang="en-US" sz="2000" dirty="0"/>
              <a:t>;  //!&lt; [ns] Time that interfaces were previously routed</a:t>
            </a:r>
          </a:p>
          <a:p>
            <a:r>
              <a:rPr lang="en-US" sz="2000" dirty="0"/>
              <a:t>    </a:t>
            </a:r>
            <a:r>
              <a:rPr lang="en-US" sz="2000" dirty="0" err="1"/>
              <a:t>std</a:t>
            </a:r>
            <a:r>
              <a:rPr lang="en-US" sz="2000" dirty="0"/>
              <a:t>::string </a:t>
            </a:r>
            <a:r>
              <a:rPr lang="en-US" sz="2000" dirty="0" err="1"/>
              <a:t>processName</a:t>
            </a:r>
            <a:r>
              <a:rPr lang="en-US" sz="2000" dirty="0"/>
              <a:t>;  //!&lt; -- Identifier for process</a:t>
            </a:r>
          </a:p>
          <a:p>
            <a:r>
              <a:rPr lang="en-US" sz="2000" b="1" dirty="0"/>
              <a:t>bool </a:t>
            </a:r>
            <a:r>
              <a:rPr lang="en-US" sz="2000" dirty="0" err="1"/>
              <a:t>processActive</a:t>
            </a:r>
            <a:r>
              <a:rPr lang="en-US" sz="2000" dirty="0"/>
              <a:t>;  //!&lt; -- Flag indicating whether the Process is active</a:t>
            </a:r>
          </a:p>
          <a:p>
            <a:r>
              <a:rPr lang="en-US" sz="2000" dirty="0"/>
              <a:t>    int64_t </a:t>
            </a:r>
            <a:r>
              <a:rPr lang="en-US" sz="2000" dirty="0" err="1"/>
              <a:t>processPriority</a:t>
            </a:r>
            <a:r>
              <a:rPr lang="en-US" sz="2000" dirty="0"/>
              <a:t>;  //!&lt; [-] Priority level for process (higher first)</a:t>
            </a:r>
          </a:p>
        </p:txBody>
      </p:sp>
    </p:spTree>
    <p:extLst>
      <p:ext uri="{BB962C8B-B14F-4D97-AF65-F5344CB8AC3E}">
        <p14:creationId xmlns:p14="http://schemas.microsoft.com/office/powerpoint/2010/main" val="1296235386"/>
      </p:ext>
    </p:extLst>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EFCDC-E216-A84F-846E-0C63BA8D2674}"/>
              </a:ext>
            </a:extLst>
          </p:cNvPr>
          <p:cNvSpPr>
            <a:spLocks noGrp="1"/>
          </p:cNvSpPr>
          <p:nvPr>
            <p:ph type="title"/>
          </p:nvPr>
        </p:nvSpPr>
        <p:spPr/>
        <p:txBody>
          <a:bodyPr/>
          <a:lstStyle/>
          <a:p>
            <a:r>
              <a:rPr lang="en-US" dirty="0"/>
              <a:t>What does a </a:t>
            </a:r>
            <a:r>
              <a:rPr lang="en-US" dirty="0" err="1"/>
              <a:t>SysProcess</a:t>
            </a:r>
            <a:r>
              <a:rPr lang="en-US" dirty="0"/>
              <a:t>() do?</a:t>
            </a:r>
          </a:p>
        </p:txBody>
      </p:sp>
      <p:sp>
        <p:nvSpPr>
          <p:cNvPr id="11" name="TextBox 10">
            <a:extLst>
              <a:ext uri="{FF2B5EF4-FFF2-40B4-BE49-F238E27FC236}">
                <a16:creationId xmlns:a16="http://schemas.microsoft.com/office/drawing/2014/main" id="{BC596EEA-841A-FC41-AF7E-502417FBB8D7}"/>
              </a:ext>
            </a:extLst>
          </p:cNvPr>
          <p:cNvSpPr txBox="1"/>
          <p:nvPr/>
        </p:nvSpPr>
        <p:spPr>
          <a:xfrm>
            <a:off x="16286206" y="3202280"/>
            <a:ext cx="7524750" cy="36317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822960" rtl="0" fontAlgn="auto" latinLnBrk="0" hangingPunct="0">
              <a:lnSpc>
                <a:spcPct val="100000"/>
              </a:lnSpc>
              <a:spcBef>
                <a:spcPts val="0"/>
              </a:spcBef>
              <a:spcAft>
                <a:spcPts val="0"/>
              </a:spcAft>
              <a:buClrTx/>
              <a:buSzTx/>
              <a:buFontTx/>
              <a:buNone/>
              <a:tabLst/>
            </a:pPr>
            <a:r>
              <a:rPr kumimoji="0" lang="en-US" sz="3200" b="0" i="0" u="none" strike="noStrike" cap="none" spc="0" normalizeH="0" baseline="0" dirty="0">
                <a:ln>
                  <a:noFill/>
                </a:ln>
                <a:solidFill>
                  <a:schemeClr val="tx1"/>
                </a:solidFill>
                <a:effectLst/>
                <a:uFillTx/>
                <a:latin typeface="Helvetica Neue Light"/>
                <a:ea typeface="Helvetica Neue Light"/>
                <a:cs typeface="Helvetica Neue Light"/>
                <a:sym typeface="Helvetica Neue Light"/>
              </a:rPr>
              <a:t>First, select this </a:t>
            </a:r>
            <a:r>
              <a:rPr kumimoji="0" lang="en-US" sz="3200" b="0" i="0" u="none" strike="noStrike" cap="none" spc="0" normalizeH="0" baseline="0" dirty="0" err="1">
                <a:ln>
                  <a:noFill/>
                </a:ln>
                <a:solidFill>
                  <a:schemeClr val="tx1"/>
                </a:solidFill>
                <a:effectLst/>
                <a:uFillTx/>
                <a:latin typeface="Helvetica Neue Light"/>
                <a:ea typeface="Helvetica Neue Light"/>
                <a:cs typeface="Helvetica Neue Light"/>
                <a:sym typeface="Helvetica Neue Light"/>
              </a:rPr>
              <a:t>SysProcess</a:t>
            </a:r>
            <a:r>
              <a:rPr kumimoji="0" lang="en-US" sz="3200" b="0" i="0" u="none" strike="noStrike" cap="none" spc="0" normalizeH="0" baseline="0" dirty="0">
                <a:ln>
                  <a:noFill/>
                </a:ln>
                <a:solidFill>
                  <a:schemeClr val="tx1"/>
                </a:solidFill>
                <a:effectLst/>
                <a:uFillTx/>
                <a:latin typeface="Helvetica Neue Light"/>
                <a:ea typeface="Helvetica Neue Light"/>
                <a:cs typeface="Helvetica Neue Light"/>
                <a:sym typeface="Helvetica Neue Light"/>
              </a:rPr>
              <a:t>()</a:t>
            </a:r>
            <a:r>
              <a:rPr kumimoji="0" lang="en-US" sz="3200" b="0" i="0" u="none" strike="noStrike" cap="none" spc="0" normalizeH="0" baseline="0" dirty="0" err="1">
                <a:ln>
                  <a:noFill/>
                </a:ln>
                <a:solidFill>
                  <a:schemeClr val="tx1"/>
                </a:solidFill>
                <a:effectLst/>
                <a:uFillTx/>
                <a:latin typeface="Helvetica Neue Light"/>
                <a:ea typeface="Helvetica Neue Light"/>
                <a:cs typeface="Helvetica Neue Light"/>
                <a:sym typeface="Helvetica Neue Light"/>
              </a:rPr>
              <a:t>es</a:t>
            </a:r>
            <a:r>
              <a:rPr kumimoji="0" lang="en-US" sz="3200" b="0" i="0" u="none" strike="noStrike" cap="none" spc="0" normalizeH="0" baseline="0" dirty="0">
                <a:ln>
                  <a:noFill/>
                </a:ln>
                <a:solidFill>
                  <a:schemeClr val="tx1"/>
                </a:solidFill>
                <a:effectLst/>
                <a:uFillTx/>
                <a:latin typeface="Helvetica Neue Light"/>
                <a:ea typeface="Helvetica Neue Light"/>
                <a:cs typeface="Helvetica Neue Light"/>
                <a:sym typeface="Helvetica Neue Light"/>
              </a:rPr>
              <a:t> message buffer.</a:t>
            </a:r>
          </a:p>
          <a:p>
            <a:pPr marL="0" marR="0" indent="0" algn="l" defTabSz="822960" rtl="0" fontAlgn="auto" latinLnBrk="0" hangingPunct="0">
              <a:lnSpc>
                <a:spcPct val="100000"/>
              </a:lnSpc>
              <a:spcBef>
                <a:spcPts val="0"/>
              </a:spcBef>
              <a:spcAft>
                <a:spcPts val="0"/>
              </a:spcAft>
              <a:buClrTx/>
              <a:buSzTx/>
              <a:buFontTx/>
              <a:buNone/>
              <a:tabLst/>
            </a:pPr>
            <a:endParaRPr lang="en-US" dirty="0">
              <a:solidFill>
                <a:schemeClr val="tx1"/>
              </a:solidFill>
            </a:endParaRPr>
          </a:p>
          <a:p>
            <a:pPr marL="0" marR="0" indent="0" algn="l" defTabSz="822960" rtl="0" fontAlgn="auto" latinLnBrk="0" hangingPunct="0">
              <a:lnSpc>
                <a:spcPct val="100000"/>
              </a:lnSpc>
              <a:spcBef>
                <a:spcPts val="0"/>
              </a:spcBef>
              <a:spcAft>
                <a:spcPts val="0"/>
              </a:spcAft>
              <a:buClrTx/>
              <a:buSzTx/>
              <a:buFontTx/>
              <a:buNone/>
              <a:tabLst/>
            </a:pPr>
            <a:r>
              <a:rPr kumimoji="0" lang="en-US" sz="3200" b="0" i="0" u="none" strike="noStrike" cap="none" spc="0" normalizeH="0" baseline="0" dirty="0">
                <a:ln>
                  <a:noFill/>
                </a:ln>
                <a:solidFill>
                  <a:schemeClr val="tx1"/>
                </a:solidFill>
                <a:effectLst/>
                <a:uFillTx/>
                <a:latin typeface="Helvetica Neue Light"/>
                <a:ea typeface="Helvetica Neue Light"/>
                <a:cs typeface="Helvetica Neue Light"/>
                <a:sym typeface="Helvetica Neue Light"/>
              </a:rPr>
              <a:t>Ask every </a:t>
            </a:r>
            <a:r>
              <a:rPr kumimoji="0" lang="en-US" sz="3200" b="0" i="0" u="none" strike="noStrike" cap="none" spc="0" normalizeH="0" baseline="0" dirty="0" err="1">
                <a:ln>
                  <a:noFill/>
                </a:ln>
                <a:solidFill>
                  <a:schemeClr val="tx1"/>
                </a:solidFill>
                <a:effectLst/>
                <a:uFillTx/>
                <a:latin typeface="Helvetica Neue Light"/>
                <a:ea typeface="Helvetica Neue Light"/>
                <a:cs typeface="Helvetica Neue Light"/>
                <a:sym typeface="Helvetica Neue Light"/>
              </a:rPr>
              <a:t>SysModelTask</a:t>
            </a:r>
            <a:r>
              <a:rPr kumimoji="0" lang="en-US" sz="3200" b="0" i="0" u="none" strike="noStrike" cap="none" spc="0" normalizeH="0" baseline="0" dirty="0">
                <a:ln>
                  <a:noFill/>
                </a:ln>
                <a:solidFill>
                  <a:schemeClr val="tx1"/>
                </a:solidFill>
                <a:effectLst/>
                <a:uFillTx/>
                <a:latin typeface="Helvetica Neue Light"/>
                <a:ea typeface="Helvetica Neue Light"/>
                <a:cs typeface="Helvetica Neue Light"/>
                <a:sym typeface="Helvetica Neue Light"/>
              </a:rPr>
              <a:t> in </a:t>
            </a:r>
            <a:r>
              <a:rPr kumimoji="0" lang="en-US" sz="3200" b="0" i="0" u="none" strike="noStrike" cap="none" spc="0" normalizeH="0" baseline="0" dirty="0" err="1">
                <a:ln>
                  <a:noFill/>
                </a:ln>
                <a:solidFill>
                  <a:schemeClr val="tx1"/>
                </a:solidFill>
                <a:effectLst/>
                <a:uFillTx/>
                <a:latin typeface="Helvetica Neue Light"/>
                <a:ea typeface="Helvetica Neue Light"/>
                <a:cs typeface="Helvetica Neue Light"/>
                <a:sym typeface="Helvetica Neue Light"/>
              </a:rPr>
              <a:t>processTasks</a:t>
            </a:r>
            <a:r>
              <a:rPr kumimoji="0" lang="en-US" sz="3200" b="0" i="0" u="none" strike="noStrike" cap="none" spc="0" normalizeH="0" baseline="0" dirty="0">
                <a:ln>
                  <a:noFill/>
                </a:ln>
                <a:solidFill>
                  <a:schemeClr val="tx1"/>
                </a:solidFill>
                <a:effectLst/>
                <a:uFillTx/>
                <a:latin typeface="Helvetica Neue Light"/>
                <a:ea typeface="Helvetica Neue Light"/>
                <a:cs typeface="Helvetica Neue Light"/>
                <a:sym typeface="Helvetica Neue Light"/>
              </a:rPr>
              <a:t> to </a:t>
            </a:r>
            <a:r>
              <a:rPr kumimoji="0" lang="en-US" sz="3200" b="0" i="0" u="none" strike="noStrike" cap="none" spc="0" normalizeH="0" baseline="0" dirty="0" err="1">
                <a:ln>
                  <a:noFill/>
                </a:ln>
                <a:solidFill>
                  <a:schemeClr val="tx1"/>
                </a:solidFill>
                <a:effectLst/>
                <a:uFillTx/>
                <a:latin typeface="Helvetica Neue Light"/>
                <a:ea typeface="Helvetica Neue Light"/>
                <a:cs typeface="Helvetica Neue Light"/>
                <a:sym typeface="Helvetica Neue Light"/>
              </a:rPr>
              <a:t>ResetTaskList</a:t>
            </a:r>
            <a:r>
              <a:rPr kumimoji="0" lang="en-US" sz="3200" b="0" i="0" u="none" strike="noStrike" cap="none" spc="0" normalizeH="0" baseline="0" dirty="0">
                <a:ln>
                  <a:noFill/>
                </a:ln>
                <a:solidFill>
                  <a:schemeClr val="tx1"/>
                </a:solidFill>
                <a:effectLst/>
                <a:uFillTx/>
                <a:latin typeface="Helvetica Neue Light"/>
                <a:ea typeface="Helvetica Neue Light"/>
                <a:cs typeface="Helvetica Neue Light"/>
                <a:sym typeface="Helvetica Neue Light"/>
              </a:rPr>
              <a:t>();</a:t>
            </a:r>
          </a:p>
          <a:p>
            <a:pPr marL="0" marR="0" indent="0" algn="l" defTabSz="822960" rtl="0" fontAlgn="auto" latinLnBrk="0" hangingPunct="0">
              <a:lnSpc>
                <a:spcPct val="100000"/>
              </a:lnSpc>
              <a:spcBef>
                <a:spcPts val="0"/>
              </a:spcBef>
              <a:spcAft>
                <a:spcPts val="0"/>
              </a:spcAft>
              <a:buClrTx/>
              <a:buSzTx/>
              <a:buFontTx/>
              <a:buNone/>
              <a:tabLst/>
            </a:pPr>
            <a:endParaRPr lang="en-US" dirty="0">
              <a:solidFill>
                <a:schemeClr val="tx1"/>
              </a:solidFill>
            </a:endParaRPr>
          </a:p>
          <a:p>
            <a:pPr marL="0" marR="0" indent="0" algn="l" defTabSz="82296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chemeClr val="tx1"/>
              </a:solidFill>
              <a:effectLst/>
              <a:uFillTx/>
              <a:latin typeface="Helvetica Neue Light"/>
              <a:ea typeface="Helvetica Neue Light"/>
              <a:cs typeface="Helvetica Neue Light"/>
              <a:sym typeface="Helvetica Neue Light"/>
            </a:endParaRPr>
          </a:p>
        </p:txBody>
      </p:sp>
      <p:cxnSp>
        <p:nvCxnSpPr>
          <p:cNvPr id="6" name="Straight Arrow Connector 5">
            <a:extLst>
              <a:ext uri="{FF2B5EF4-FFF2-40B4-BE49-F238E27FC236}">
                <a16:creationId xmlns:a16="http://schemas.microsoft.com/office/drawing/2014/main" id="{9810BD4D-AA54-F544-8BA3-3B25B1E51B5F}"/>
              </a:ext>
            </a:extLst>
          </p:cNvPr>
          <p:cNvCxnSpPr>
            <a:cxnSpLocks/>
          </p:cNvCxnSpPr>
          <p:nvPr/>
        </p:nvCxnSpPr>
        <p:spPr>
          <a:xfrm flipH="1">
            <a:off x="6027075" y="4523539"/>
            <a:ext cx="10123206" cy="0"/>
          </a:xfrm>
          <a:prstGeom prst="straightConnector1">
            <a:avLst/>
          </a:prstGeom>
          <a:noFill/>
          <a:ln w="762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8" name="Rectangle 7">
            <a:extLst>
              <a:ext uri="{FF2B5EF4-FFF2-40B4-BE49-F238E27FC236}">
                <a16:creationId xmlns:a16="http://schemas.microsoft.com/office/drawing/2014/main" id="{E7AC3F68-0095-1D44-BC8C-90A4E436693B}"/>
              </a:ext>
            </a:extLst>
          </p:cNvPr>
          <p:cNvSpPr>
            <a:spLocks/>
          </p:cNvSpPr>
          <p:nvPr/>
        </p:nvSpPr>
        <p:spPr>
          <a:xfrm>
            <a:off x="1130270" y="2101144"/>
            <a:ext cx="14278708" cy="7981969"/>
          </a:xfrm>
          <a:prstGeom prst="rect">
            <a:avLst/>
          </a:prstGeom>
          <a:noFill/>
          <a:ln w="76200">
            <a:solidFill>
              <a:schemeClr val="tx1"/>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68580" tIns="68580" rIns="68580" bIns="68580" numCol="1" spcCol="38100" rtlCol="0" anchor="ctr">
            <a:spAutoFit/>
          </a:bodyPr>
          <a:lstStyle/>
          <a:p>
            <a:pPr marL="0" marR="0" indent="0" algn="ctr" defTabSz="822960" rtl="0" fontAlgn="auto" latinLnBrk="0" hangingPunct="0">
              <a:lnSpc>
                <a:spcPct val="100000"/>
              </a:lnSpc>
              <a:spcBef>
                <a:spcPts val="0"/>
              </a:spcBef>
              <a:spcAft>
                <a:spcPts val="0"/>
              </a:spcAft>
              <a:buClrTx/>
              <a:buSzTx/>
              <a:buFontTx/>
              <a:buNone/>
              <a:tabLst/>
            </a:pPr>
            <a:endParaRPr kumimoji="0" lang="en-US" sz="5000" b="0" i="0" u="none" strike="noStrike" cap="none" spc="0" normalizeH="0" baseline="0">
              <a:ln>
                <a:noFill/>
              </a:ln>
              <a:solidFill>
                <a:srgbClr val="000000"/>
              </a:solidFill>
              <a:effectLst/>
              <a:uFillTx/>
              <a:latin typeface="Helvetica Neue Light"/>
              <a:ea typeface="Helvetica Neue Light"/>
              <a:cs typeface="Helvetica Neue Light"/>
              <a:sym typeface="Helvetica Neue Light"/>
            </a:endParaRPr>
          </a:p>
        </p:txBody>
      </p:sp>
      <p:sp>
        <p:nvSpPr>
          <p:cNvPr id="9" name="Rectangle 8">
            <a:extLst>
              <a:ext uri="{FF2B5EF4-FFF2-40B4-BE49-F238E27FC236}">
                <a16:creationId xmlns:a16="http://schemas.microsoft.com/office/drawing/2014/main" id="{90A9B2D1-1068-2149-875A-71E58E319911}"/>
              </a:ext>
            </a:extLst>
          </p:cNvPr>
          <p:cNvSpPr/>
          <p:nvPr/>
        </p:nvSpPr>
        <p:spPr>
          <a:xfrm>
            <a:off x="1130270" y="2082783"/>
            <a:ext cx="14278708" cy="10910679"/>
          </a:xfrm>
          <a:prstGeom prst="rect">
            <a:avLst/>
          </a:prstGeom>
          <a:solidFill>
            <a:srgbClr val="C9B37C">
              <a:alpha val="50000"/>
            </a:srgbClr>
          </a:solidFill>
          <a:ln w="12700"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8580" tIns="68580" rIns="68580" bIns="68580" numCol="1" spcCol="38100" rtlCol="0" anchor="ctr">
            <a:spAutoFit/>
          </a:bodyPr>
          <a:lstStyle/>
          <a:p>
            <a:r>
              <a:rPr lang="en-US" sz="2000" b="1" dirty="0"/>
              <a:t>public:</a:t>
            </a:r>
          </a:p>
          <a:p>
            <a:r>
              <a:rPr lang="en-US" sz="2000" dirty="0"/>
              <a:t>    </a:t>
            </a:r>
            <a:r>
              <a:rPr lang="en-US" sz="2000" dirty="0" err="1"/>
              <a:t>SysProcess</a:t>
            </a:r>
            <a:r>
              <a:rPr lang="en-US" sz="2000" dirty="0"/>
              <a:t>();</a:t>
            </a:r>
          </a:p>
          <a:p>
            <a:r>
              <a:rPr lang="en-US" sz="2000" dirty="0"/>
              <a:t>    </a:t>
            </a:r>
            <a:r>
              <a:rPr lang="en-US" sz="2000" dirty="0" err="1"/>
              <a:t>SysProcess</a:t>
            </a:r>
            <a:r>
              <a:rPr lang="en-US" sz="2000" dirty="0"/>
              <a:t>(</a:t>
            </a:r>
            <a:r>
              <a:rPr lang="en-US" sz="2000" dirty="0" err="1"/>
              <a:t>std</a:t>
            </a:r>
            <a:r>
              <a:rPr lang="en-US" sz="2000" dirty="0"/>
              <a:t>::string </a:t>
            </a:r>
            <a:r>
              <a:rPr lang="en-US" sz="2000" dirty="0" err="1"/>
              <a:t>messageContainer</a:t>
            </a:r>
            <a:r>
              <a:rPr lang="en-US" sz="2000" dirty="0"/>
              <a:t>);</a:t>
            </a:r>
          </a:p>
          <a:p>
            <a:r>
              <a:rPr lang="en-US" sz="2000" dirty="0"/>
              <a:t>    ~</a:t>
            </a:r>
            <a:r>
              <a:rPr lang="en-US" sz="2000" dirty="0" err="1"/>
              <a:t>SysProcess</a:t>
            </a:r>
            <a:r>
              <a:rPr lang="en-US" sz="2000" dirty="0"/>
              <a:t>();</a:t>
            </a:r>
          </a:p>
          <a:p>
            <a:r>
              <a:rPr lang="en-US" sz="2000" dirty="0"/>
              <a:t>    void </a:t>
            </a:r>
            <a:r>
              <a:rPr lang="en-US" sz="2000" dirty="0" err="1"/>
              <a:t>addNewTask</a:t>
            </a:r>
            <a:r>
              <a:rPr lang="en-US" sz="2000" dirty="0"/>
              <a:t>(</a:t>
            </a:r>
            <a:r>
              <a:rPr lang="en-US" sz="2000" dirty="0" err="1"/>
              <a:t>SysModelTask</a:t>
            </a:r>
            <a:r>
              <a:rPr lang="en-US" sz="2000" dirty="0"/>
              <a:t> *</a:t>
            </a:r>
            <a:r>
              <a:rPr lang="en-US" sz="2000" dirty="0" err="1"/>
              <a:t>newTask</a:t>
            </a:r>
            <a:r>
              <a:rPr lang="en-US" sz="2000" dirty="0"/>
              <a:t>, int32_t </a:t>
            </a:r>
            <a:r>
              <a:rPr lang="en-US" sz="2000" dirty="0" err="1"/>
              <a:t>taskPriority</a:t>
            </a:r>
            <a:r>
              <a:rPr lang="en-US" sz="2000" dirty="0"/>
              <a:t> = -1);</a:t>
            </a:r>
          </a:p>
          <a:p>
            <a:r>
              <a:rPr lang="en-US" sz="2000" dirty="0"/>
              <a:t>    void </a:t>
            </a:r>
            <a:r>
              <a:rPr lang="en-US" sz="2000" dirty="0" err="1"/>
              <a:t>selfInitProcess</a:t>
            </a:r>
            <a:r>
              <a:rPr lang="en-US" sz="2000" dirty="0"/>
              <a:t>();</a:t>
            </a:r>
          </a:p>
          <a:p>
            <a:r>
              <a:rPr lang="en-US" sz="2000" dirty="0"/>
              <a:t>    void </a:t>
            </a:r>
            <a:r>
              <a:rPr lang="en-US" sz="2000" dirty="0" err="1"/>
              <a:t>crossInitProcess</a:t>
            </a:r>
            <a:r>
              <a:rPr lang="en-US" sz="2000" dirty="0"/>
              <a:t>();</a:t>
            </a:r>
          </a:p>
          <a:p>
            <a:r>
              <a:rPr lang="en-US" sz="2000" dirty="0"/>
              <a:t>    void </a:t>
            </a:r>
            <a:r>
              <a:rPr lang="en-US" sz="2000" dirty="0" err="1"/>
              <a:t>resetProcess</a:t>
            </a:r>
            <a:r>
              <a:rPr lang="en-US" sz="2000" dirty="0"/>
              <a:t>(uint64_t </a:t>
            </a:r>
            <a:r>
              <a:rPr lang="en-US" sz="2000" dirty="0" err="1"/>
              <a:t>currentTime</a:t>
            </a:r>
            <a:r>
              <a:rPr lang="en-US" sz="2000" dirty="0"/>
              <a:t>);</a:t>
            </a:r>
          </a:p>
          <a:p>
            <a:r>
              <a:rPr lang="en-US" sz="2000" dirty="0"/>
              <a:t>    void </a:t>
            </a:r>
            <a:r>
              <a:rPr lang="en-US" sz="2000" dirty="0" err="1"/>
              <a:t>reInitProcess</a:t>
            </a:r>
            <a:r>
              <a:rPr lang="en-US" sz="2000" dirty="0"/>
              <a:t>();</a:t>
            </a:r>
          </a:p>
          <a:p>
            <a:r>
              <a:rPr lang="en-US" sz="2000" dirty="0"/>
              <a:t>    void </a:t>
            </a:r>
            <a:r>
              <a:rPr lang="en-US" sz="2000" dirty="0" err="1"/>
              <a:t>enableProcess</a:t>
            </a:r>
            <a:r>
              <a:rPr lang="en-US" sz="2000" dirty="0"/>
              <a:t>() {this-&gt;</a:t>
            </a:r>
            <a:r>
              <a:rPr lang="en-US" sz="2000" dirty="0" err="1"/>
              <a:t>processActive</a:t>
            </a:r>
            <a:r>
              <a:rPr lang="en-US" sz="2000" dirty="0"/>
              <a:t> = true;}</a:t>
            </a:r>
          </a:p>
          <a:p>
            <a:r>
              <a:rPr lang="en-US" sz="2000" dirty="0"/>
              <a:t>    void </a:t>
            </a:r>
            <a:r>
              <a:rPr lang="en-US" sz="2000" dirty="0" err="1"/>
              <a:t>disableProcess</a:t>
            </a:r>
            <a:r>
              <a:rPr lang="en-US" sz="2000" dirty="0"/>
              <a:t>() {this-&gt;</a:t>
            </a:r>
            <a:r>
              <a:rPr lang="en-US" sz="2000" dirty="0" err="1"/>
              <a:t>processActive</a:t>
            </a:r>
            <a:r>
              <a:rPr lang="en-US" sz="2000" dirty="0"/>
              <a:t> = false;}</a:t>
            </a:r>
          </a:p>
          <a:p>
            <a:r>
              <a:rPr lang="en-US" sz="2000" dirty="0"/>
              <a:t>    void </a:t>
            </a:r>
            <a:r>
              <a:rPr lang="en-US" sz="2000" dirty="0" err="1"/>
              <a:t>scheduleTask</a:t>
            </a:r>
            <a:r>
              <a:rPr lang="en-US" sz="2000" dirty="0"/>
              <a:t>(</a:t>
            </a:r>
            <a:r>
              <a:rPr lang="en-US" sz="2000" dirty="0" err="1"/>
              <a:t>ModelScheduleEntry</a:t>
            </a:r>
            <a:r>
              <a:rPr lang="en-US" sz="2000" dirty="0"/>
              <a:t> &amp; </a:t>
            </a:r>
            <a:r>
              <a:rPr lang="en-US" sz="2000" dirty="0" err="1"/>
              <a:t>taskCall</a:t>
            </a:r>
            <a:r>
              <a:rPr lang="en-US" sz="2000" dirty="0"/>
              <a:t>);</a:t>
            </a:r>
          </a:p>
          <a:p>
            <a:r>
              <a:rPr lang="en-US" sz="2000" dirty="0"/>
              <a:t>    void </a:t>
            </a:r>
            <a:r>
              <a:rPr lang="en-US" sz="2000" dirty="0" err="1"/>
              <a:t>selectProcess</a:t>
            </a:r>
            <a:r>
              <a:rPr lang="en-US" sz="2000" dirty="0"/>
              <a:t>()</a:t>
            </a:r>
          </a:p>
          <a:p>
            <a:r>
              <a:rPr lang="en-US" sz="2000" dirty="0"/>
              <a:t>    {</a:t>
            </a:r>
            <a:r>
              <a:rPr lang="en-US" sz="2000" dirty="0" err="1"/>
              <a:t>SystemMessaging</a:t>
            </a:r>
            <a:r>
              <a:rPr lang="en-US" sz="2000" dirty="0"/>
              <a:t>::</a:t>
            </a:r>
            <a:r>
              <a:rPr lang="en-US" sz="2000" dirty="0" err="1"/>
              <a:t>GetInstance</a:t>
            </a:r>
            <a:r>
              <a:rPr lang="en-US" sz="2000" dirty="0"/>
              <a:t>()-&gt;</a:t>
            </a:r>
            <a:r>
              <a:rPr lang="en-US" sz="2000" dirty="0" err="1"/>
              <a:t>selectMessageBuffer</a:t>
            </a:r>
            <a:r>
              <a:rPr lang="en-US" sz="2000" dirty="0"/>
              <a:t>(this-&gt;</a:t>
            </a:r>
            <a:r>
              <a:rPr lang="en-US" sz="2000" dirty="0" err="1"/>
              <a:t>messageBuffer</a:t>
            </a:r>
            <a:r>
              <a:rPr lang="en-US" sz="2000" dirty="0"/>
              <a:t>);}</a:t>
            </a:r>
          </a:p>
          <a:p>
            <a:r>
              <a:rPr lang="en-US" sz="2000" dirty="0"/>
              <a:t>    void </a:t>
            </a:r>
            <a:r>
              <a:rPr lang="en-US" sz="2000" dirty="0" err="1"/>
              <a:t>setProcessName</a:t>
            </a:r>
            <a:r>
              <a:rPr lang="en-US" sz="2000" dirty="0"/>
              <a:t>(</a:t>
            </a:r>
            <a:r>
              <a:rPr lang="en-US" sz="2000" dirty="0" err="1"/>
              <a:t>std</a:t>
            </a:r>
            <a:r>
              <a:rPr lang="en-US" sz="2000" dirty="0"/>
              <a:t>::string </a:t>
            </a:r>
            <a:r>
              <a:rPr lang="en-US" sz="2000" dirty="0" err="1"/>
              <a:t>newName</a:t>
            </a:r>
            <a:r>
              <a:rPr lang="en-US" sz="2000" dirty="0"/>
              <a:t>){this-&gt;</a:t>
            </a:r>
            <a:r>
              <a:rPr lang="en-US" sz="2000" dirty="0" err="1"/>
              <a:t>processName</a:t>
            </a:r>
            <a:r>
              <a:rPr lang="en-US" sz="2000" dirty="0"/>
              <a:t> = </a:t>
            </a:r>
            <a:r>
              <a:rPr lang="en-US" sz="2000" dirty="0" err="1"/>
              <a:t>newName</a:t>
            </a:r>
            <a:r>
              <a:rPr lang="en-US" sz="2000" dirty="0"/>
              <a:t>;}</a:t>
            </a:r>
          </a:p>
          <a:p>
            <a:r>
              <a:rPr lang="en-US" sz="2000" dirty="0"/>
              <a:t>    </a:t>
            </a:r>
            <a:r>
              <a:rPr lang="en-US" sz="2000" dirty="0" err="1"/>
              <a:t>std</a:t>
            </a:r>
            <a:r>
              <a:rPr lang="en-US" sz="2000" dirty="0"/>
              <a:t>::string </a:t>
            </a:r>
            <a:r>
              <a:rPr lang="en-US" sz="2000" dirty="0" err="1"/>
              <a:t>getProcessName</a:t>
            </a:r>
            <a:r>
              <a:rPr lang="en-US" sz="2000" dirty="0"/>
              <a:t>() { return(</a:t>
            </a:r>
            <a:r>
              <a:rPr lang="en-US" sz="2000" dirty="0" err="1"/>
              <a:t>processName</a:t>
            </a:r>
            <a:r>
              <a:rPr lang="en-US" sz="2000" dirty="0"/>
              <a:t>);}</a:t>
            </a:r>
          </a:p>
          <a:p>
            <a:r>
              <a:rPr lang="en-US" sz="2000" dirty="0"/>
              <a:t>    uint64_t </a:t>
            </a:r>
            <a:r>
              <a:rPr lang="en-US" sz="2000" dirty="0" err="1"/>
              <a:t>getNextTime</a:t>
            </a:r>
            <a:r>
              <a:rPr lang="en-US" sz="2000" dirty="0"/>
              <a:t>() { return(this-&gt;</a:t>
            </a:r>
            <a:r>
              <a:rPr lang="en-US" sz="2000" dirty="0" err="1"/>
              <a:t>nextTaskTime</a:t>
            </a:r>
            <a:r>
              <a:rPr lang="en-US" sz="2000" dirty="0"/>
              <a:t>);}</a:t>
            </a:r>
          </a:p>
          <a:p>
            <a:r>
              <a:rPr lang="en-US" sz="2000" dirty="0"/>
              <a:t>    void </a:t>
            </a:r>
            <a:r>
              <a:rPr lang="en-US" sz="2000" dirty="0" err="1"/>
              <a:t>singleStepNextTask</a:t>
            </a:r>
            <a:r>
              <a:rPr lang="en-US" sz="2000" dirty="0"/>
              <a:t>(uint64_t </a:t>
            </a:r>
            <a:r>
              <a:rPr lang="en-US" sz="2000" dirty="0" err="1"/>
              <a:t>currentNanos</a:t>
            </a:r>
            <a:r>
              <a:rPr lang="en-US" sz="2000" dirty="0"/>
              <a:t>);</a:t>
            </a:r>
          </a:p>
          <a:p>
            <a:r>
              <a:rPr lang="en-US" sz="2000" dirty="0"/>
              <a:t>    bool </a:t>
            </a:r>
            <a:r>
              <a:rPr lang="en-US" sz="2000" dirty="0" err="1"/>
              <a:t>processEnabled</a:t>
            </a:r>
            <a:r>
              <a:rPr lang="en-US" sz="2000" dirty="0"/>
              <a:t>() {return this-&gt;</a:t>
            </a:r>
            <a:r>
              <a:rPr lang="en-US" sz="2000" dirty="0" err="1"/>
              <a:t>processActive</a:t>
            </a:r>
            <a:r>
              <a:rPr lang="en-US" sz="2000" dirty="0"/>
              <a:t>;}</a:t>
            </a:r>
          </a:p>
          <a:p>
            <a:r>
              <a:rPr lang="en-US" sz="2000" dirty="0"/>
              <a:t>    void </a:t>
            </a:r>
            <a:r>
              <a:rPr lang="en-US" sz="2000" dirty="0" err="1"/>
              <a:t>addInterfaceRef</a:t>
            </a:r>
            <a:r>
              <a:rPr lang="en-US" sz="2000" dirty="0"/>
              <a:t>(</a:t>
            </a:r>
            <a:r>
              <a:rPr lang="en-US" sz="2000" dirty="0" err="1"/>
              <a:t>SysInterface</a:t>
            </a:r>
            <a:r>
              <a:rPr lang="en-US" sz="2000" dirty="0"/>
              <a:t> *</a:t>
            </a:r>
            <a:r>
              <a:rPr lang="en-US" sz="2000" dirty="0" err="1"/>
              <a:t>newInt</a:t>
            </a:r>
            <a:r>
              <a:rPr lang="en-US" sz="2000" dirty="0"/>
              <a:t>) {this-&gt;</a:t>
            </a:r>
            <a:r>
              <a:rPr lang="en-US" sz="2000" dirty="0" err="1"/>
              <a:t>intRefs.push_back</a:t>
            </a:r>
            <a:r>
              <a:rPr lang="en-US" sz="2000" dirty="0"/>
              <a:t>(</a:t>
            </a:r>
            <a:r>
              <a:rPr lang="en-US" sz="2000" dirty="0" err="1"/>
              <a:t>newInt</a:t>
            </a:r>
            <a:r>
              <a:rPr lang="en-US" sz="2000" dirty="0"/>
              <a:t>);}</a:t>
            </a:r>
          </a:p>
          <a:p>
            <a:r>
              <a:rPr lang="en-US" sz="2000" dirty="0"/>
              <a:t>void </a:t>
            </a:r>
            <a:r>
              <a:rPr lang="en-US" sz="2000" dirty="0" err="1"/>
              <a:t>changeTaskPeriod</a:t>
            </a:r>
            <a:r>
              <a:rPr lang="en-US" sz="2000" dirty="0"/>
              <a:t>(</a:t>
            </a:r>
            <a:r>
              <a:rPr lang="en-US" sz="2000" dirty="0" err="1"/>
              <a:t>std</a:t>
            </a:r>
            <a:r>
              <a:rPr lang="en-US" sz="2000" dirty="0"/>
              <a:t>::string </a:t>
            </a:r>
            <a:r>
              <a:rPr lang="en-US" sz="2000" dirty="0" err="1"/>
              <a:t>taskName</a:t>
            </a:r>
            <a:r>
              <a:rPr lang="en-US" sz="2000" dirty="0"/>
              <a:t>, uint64_t </a:t>
            </a:r>
            <a:r>
              <a:rPr lang="en-US" sz="2000" dirty="0" err="1"/>
              <a:t>newPeriod</a:t>
            </a:r>
            <a:r>
              <a:rPr lang="en-US" sz="2000" dirty="0"/>
              <a:t>);</a:t>
            </a:r>
          </a:p>
          <a:p>
            <a:r>
              <a:rPr lang="en-US" sz="2000" dirty="0"/>
              <a:t>    void </a:t>
            </a:r>
            <a:r>
              <a:rPr lang="en-US" sz="2000" dirty="0" err="1"/>
              <a:t>setPriority</a:t>
            </a:r>
            <a:r>
              <a:rPr lang="en-US" sz="2000" dirty="0"/>
              <a:t>(int64_t </a:t>
            </a:r>
            <a:r>
              <a:rPr lang="en-US" sz="2000" dirty="0" err="1"/>
              <a:t>newPriority</a:t>
            </a:r>
            <a:r>
              <a:rPr lang="en-US" sz="2000" dirty="0"/>
              <a:t>) {this-&gt;</a:t>
            </a:r>
            <a:r>
              <a:rPr lang="en-US" sz="2000" dirty="0" err="1"/>
              <a:t>processPriority</a:t>
            </a:r>
            <a:r>
              <a:rPr lang="en-US" sz="2000" dirty="0"/>
              <a:t> = </a:t>
            </a:r>
            <a:r>
              <a:rPr lang="en-US" sz="2000" dirty="0" err="1"/>
              <a:t>newPriority</a:t>
            </a:r>
            <a:r>
              <a:rPr lang="en-US" sz="2000" dirty="0"/>
              <a:t>;}</a:t>
            </a:r>
          </a:p>
          <a:p>
            <a:r>
              <a:rPr lang="en-US" sz="2000" dirty="0"/>
              <a:t>    void </a:t>
            </a:r>
            <a:r>
              <a:rPr lang="en-US" sz="2000" dirty="0" err="1"/>
              <a:t>routeInterfaces</a:t>
            </a:r>
            <a:r>
              <a:rPr lang="en-US" sz="2000" dirty="0"/>
              <a:t>();</a:t>
            </a:r>
          </a:p>
          <a:p>
            <a:r>
              <a:rPr lang="en-US" sz="2000" dirty="0"/>
              <a:t>    void </a:t>
            </a:r>
            <a:r>
              <a:rPr lang="en-US" sz="2000" dirty="0" err="1"/>
              <a:t>disableAllTasks</a:t>
            </a:r>
            <a:r>
              <a:rPr lang="en-US" sz="2000" dirty="0"/>
              <a:t>();</a:t>
            </a:r>
          </a:p>
          <a:p>
            <a:r>
              <a:rPr lang="en-US" sz="2000" dirty="0"/>
              <a:t>    void </a:t>
            </a:r>
            <a:r>
              <a:rPr lang="en-US" sz="2000" dirty="0" err="1"/>
              <a:t>enableAllTasks</a:t>
            </a:r>
            <a:r>
              <a:rPr lang="en-US" sz="2000" dirty="0"/>
              <a:t>();</a:t>
            </a:r>
          </a:p>
          <a:p>
            <a:r>
              <a:rPr lang="en-US" sz="2000" dirty="0"/>
              <a:t>    </a:t>
            </a:r>
          </a:p>
          <a:p>
            <a:r>
              <a:rPr lang="en-US" sz="2000" b="1" dirty="0"/>
              <a:t>public:</a:t>
            </a:r>
          </a:p>
          <a:p>
            <a:r>
              <a:rPr lang="en-US" sz="2000" dirty="0"/>
              <a:t>    </a:t>
            </a:r>
            <a:r>
              <a:rPr lang="en-US" sz="2000" dirty="0" err="1"/>
              <a:t>std</a:t>
            </a:r>
            <a:r>
              <a:rPr lang="en-US" sz="2000" dirty="0"/>
              <a:t>::vector&lt;</a:t>
            </a:r>
            <a:r>
              <a:rPr lang="en-US" sz="2000" dirty="0" err="1"/>
              <a:t>SysInterface</a:t>
            </a:r>
            <a:r>
              <a:rPr lang="en-US" sz="2000" dirty="0"/>
              <a:t>*&gt; </a:t>
            </a:r>
            <a:r>
              <a:rPr lang="en-US" sz="2000" dirty="0" err="1"/>
              <a:t>intRefs</a:t>
            </a:r>
            <a:r>
              <a:rPr lang="en-US" sz="2000" dirty="0"/>
              <a:t>;  //!&lt; -- Interface references to move data to process</a:t>
            </a:r>
          </a:p>
          <a:p>
            <a:r>
              <a:rPr lang="en-US" sz="2000" dirty="0"/>
              <a:t>    </a:t>
            </a:r>
            <a:r>
              <a:rPr lang="en-US" sz="2000" dirty="0" err="1"/>
              <a:t>std</a:t>
            </a:r>
            <a:r>
              <a:rPr lang="en-US" sz="2000" dirty="0"/>
              <a:t>::vector&lt;</a:t>
            </a:r>
            <a:r>
              <a:rPr lang="en-US" sz="2000" dirty="0" err="1"/>
              <a:t>ModelScheduleEntry</a:t>
            </a:r>
            <a:r>
              <a:rPr lang="en-US" sz="2000" dirty="0"/>
              <a:t>&gt; </a:t>
            </a:r>
            <a:r>
              <a:rPr lang="en-US" sz="2000" dirty="0" err="1"/>
              <a:t>processTasks</a:t>
            </a:r>
            <a:r>
              <a:rPr lang="en-US" sz="2000" dirty="0"/>
              <a:t>;  //!&lt; -- Array that has pointers to all process tasks</a:t>
            </a:r>
          </a:p>
          <a:p>
            <a:r>
              <a:rPr lang="en-US" sz="2000" dirty="0"/>
              <a:t>    uint64_t </a:t>
            </a:r>
            <a:r>
              <a:rPr lang="en-US" sz="2000" dirty="0" err="1"/>
              <a:t>messageBuffer</a:t>
            </a:r>
            <a:r>
              <a:rPr lang="en-US" sz="2000" dirty="0"/>
              <a:t>;  //!&lt; -- Message buffer for this process</a:t>
            </a:r>
          </a:p>
          <a:p>
            <a:r>
              <a:rPr lang="en-US" sz="2000" dirty="0"/>
              <a:t>    uint64_t </a:t>
            </a:r>
            <a:r>
              <a:rPr lang="en-US" sz="2000" dirty="0" err="1"/>
              <a:t>nextTaskTime</a:t>
            </a:r>
            <a:r>
              <a:rPr lang="en-US" sz="2000" dirty="0"/>
              <a:t>;  //!&lt; [ns] time for the next Task</a:t>
            </a:r>
          </a:p>
          <a:p>
            <a:r>
              <a:rPr lang="en-US" sz="2000" dirty="0"/>
              <a:t>    uint64_t </a:t>
            </a:r>
            <a:r>
              <a:rPr lang="en-US" sz="2000" dirty="0" err="1"/>
              <a:t>prevRouteTime</a:t>
            </a:r>
            <a:r>
              <a:rPr lang="en-US" sz="2000" dirty="0"/>
              <a:t>;  //!&lt; [ns] Time that interfaces were previously routed</a:t>
            </a:r>
          </a:p>
          <a:p>
            <a:r>
              <a:rPr lang="en-US" sz="2000" dirty="0"/>
              <a:t>    </a:t>
            </a:r>
            <a:r>
              <a:rPr lang="en-US" sz="2000" dirty="0" err="1"/>
              <a:t>std</a:t>
            </a:r>
            <a:r>
              <a:rPr lang="en-US" sz="2000" dirty="0"/>
              <a:t>::string </a:t>
            </a:r>
            <a:r>
              <a:rPr lang="en-US" sz="2000" dirty="0" err="1"/>
              <a:t>processName</a:t>
            </a:r>
            <a:r>
              <a:rPr lang="en-US" sz="2000" dirty="0"/>
              <a:t>;  //!&lt; -- Identifier for process</a:t>
            </a:r>
          </a:p>
          <a:p>
            <a:r>
              <a:rPr lang="en-US" sz="2000" b="1" dirty="0"/>
              <a:t>bool </a:t>
            </a:r>
            <a:r>
              <a:rPr lang="en-US" sz="2000" dirty="0" err="1"/>
              <a:t>processActive</a:t>
            </a:r>
            <a:r>
              <a:rPr lang="en-US" sz="2000" dirty="0"/>
              <a:t>;  //!&lt; -- Flag indicating whether the Process is active</a:t>
            </a:r>
          </a:p>
          <a:p>
            <a:r>
              <a:rPr lang="en-US" sz="2000" dirty="0"/>
              <a:t>    int64_t </a:t>
            </a:r>
            <a:r>
              <a:rPr lang="en-US" sz="2000" dirty="0" err="1"/>
              <a:t>processPriority</a:t>
            </a:r>
            <a:r>
              <a:rPr lang="en-US" sz="2000" dirty="0"/>
              <a:t>;  //!&lt; [-] Priority level for process (higher first)</a:t>
            </a:r>
          </a:p>
        </p:txBody>
      </p:sp>
    </p:spTree>
    <p:extLst>
      <p:ext uri="{BB962C8B-B14F-4D97-AF65-F5344CB8AC3E}">
        <p14:creationId xmlns:p14="http://schemas.microsoft.com/office/powerpoint/2010/main" val="981683779"/>
      </p:ext>
    </p:extLst>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EFCDC-E216-A84F-846E-0C63BA8D2674}"/>
              </a:ext>
            </a:extLst>
          </p:cNvPr>
          <p:cNvSpPr>
            <a:spLocks noGrp="1"/>
          </p:cNvSpPr>
          <p:nvPr>
            <p:ph type="title"/>
          </p:nvPr>
        </p:nvSpPr>
        <p:spPr/>
        <p:txBody>
          <a:bodyPr/>
          <a:lstStyle/>
          <a:p>
            <a:r>
              <a:rPr lang="en-US" dirty="0"/>
              <a:t>What does a </a:t>
            </a:r>
            <a:r>
              <a:rPr lang="en-US" dirty="0" err="1"/>
              <a:t>SysProcess</a:t>
            </a:r>
            <a:r>
              <a:rPr lang="en-US" dirty="0"/>
              <a:t>() do?</a:t>
            </a:r>
          </a:p>
        </p:txBody>
      </p:sp>
      <p:sp>
        <p:nvSpPr>
          <p:cNvPr id="11" name="TextBox 10">
            <a:extLst>
              <a:ext uri="{FF2B5EF4-FFF2-40B4-BE49-F238E27FC236}">
                <a16:creationId xmlns:a16="http://schemas.microsoft.com/office/drawing/2014/main" id="{BC596EEA-841A-FC41-AF7E-502417FBB8D7}"/>
              </a:ext>
            </a:extLst>
          </p:cNvPr>
          <p:cNvSpPr txBox="1"/>
          <p:nvPr/>
        </p:nvSpPr>
        <p:spPr>
          <a:xfrm>
            <a:off x="16298562" y="2567041"/>
            <a:ext cx="7524750" cy="75713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822960" rtl="0" fontAlgn="auto" latinLnBrk="0" hangingPunct="0">
              <a:lnSpc>
                <a:spcPct val="100000"/>
              </a:lnSpc>
              <a:spcBef>
                <a:spcPts val="0"/>
              </a:spcBef>
              <a:spcAft>
                <a:spcPts val="0"/>
              </a:spcAft>
              <a:buClrTx/>
              <a:buSzTx/>
              <a:buFontTx/>
              <a:buNone/>
              <a:tabLst/>
            </a:pPr>
            <a:r>
              <a:rPr kumimoji="0" lang="en-US" sz="3200" b="0" i="0" u="none" strike="noStrike" cap="none" spc="0" normalizeH="0" baseline="0" dirty="0">
                <a:ln>
                  <a:noFill/>
                </a:ln>
                <a:solidFill>
                  <a:schemeClr val="tx1"/>
                </a:solidFill>
                <a:effectLst/>
                <a:uFillTx/>
                <a:latin typeface="Helvetica Neue Light"/>
                <a:ea typeface="Helvetica Neue Light"/>
                <a:cs typeface="Helvetica Neue Light"/>
                <a:sym typeface="Helvetica Neue Light"/>
              </a:rPr>
              <a:t>First, select this </a:t>
            </a:r>
            <a:r>
              <a:rPr kumimoji="0" lang="en-US" sz="3200" b="0" i="0" u="none" strike="noStrike" cap="none" spc="0" normalizeH="0" baseline="0" dirty="0" err="1">
                <a:ln>
                  <a:noFill/>
                </a:ln>
                <a:solidFill>
                  <a:schemeClr val="tx1"/>
                </a:solidFill>
                <a:effectLst/>
                <a:uFillTx/>
                <a:latin typeface="Helvetica Neue Light"/>
                <a:ea typeface="Helvetica Neue Light"/>
                <a:cs typeface="Helvetica Neue Light"/>
                <a:sym typeface="Helvetica Neue Light"/>
              </a:rPr>
              <a:t>SysProcess</a:t>
            </a:r>
            <a:r>
              <a:rPr kumimoji="0" lang="en-US" sz="3200" b="0" i="0" u="none" strike="noStrike" cap="none" spc="0" normalizeH="0" baseline="0" dirty="0">
                <a:ln>
                  <a:noFill/>
                </a:ln>
                <a:solidFill>
                  <a:schemeClr val="tx1"/>
                </a:solidFill>
                <a:effectLst/>
                <a:uFillTx/>
                <a:latin typeface="Helvetica Neue Light"/>
                <a:ea typeface="Helvetica Neue Light"/>
                <a:cs typeface="Helvetica Neue Light"/>
                <a:sym typeface="Helvetica Neue Light"/>
              </a:rPr>
              <a:t>()</a:t>
            </a:r>
            <a:r>
              <a:rPr kumimoji="0" lang="en-US" sz="3200" b="0" i="0" u="none" strike="noStrike" cap="none" spc="0" normalizeH="0" baseline="0" dirty="0" err="1">
                <a:ln>
                  <a:noFill/>
                </a:ln>
                <a:solidFill>
                  <a:schemeClr val="tx1"/>
                </a:solidFill>
                <a:effectLst/>
                <a:uFillTx/>
                <a:latin typeface="Helvetica Neue Light"/>
                <a:ea typeface="Helvetica Neue Light"/>
                <a:cs typeface="Helvetica Neue Light"/>
                <a:sym typeface="Helvetica Neue Light"/>
              </a:rPr>
              <a:t>es</a:t>
            </a:r>
            <a:r>
              <a:rPr kumimoji="0" lang="en-US" sz="3200" b="0" i="0" u="none" strike="noStrike" cap="none" spc="0" normalizeH="0" baseline="0" dirty="0">
                <a:ln>
                  <a:noFill/>
                </a:ln>
                <a:solidFill>
                  <a:schemeClr val="tx1"/>
                </a:solidFill>
                <a:effectLst/>
                <a:uFillTx/>
                <a:latin typeface="Helvetica Neue Light"/>
                <a:ea typeface="Helvetica Neue Light"/>
                <a:cs typeface="Helvetica Neue Light"/>
                <a:sym typeface="Helvetica Neue Light"/>
              </a:rPr>
              <a:t> message buffer.</a:t>
            </a:r>
          </a:p>
          <a:p>
            <a:pPr marL="0" marR="0" indent="0" algn="l" defTabSz="822960" rtl="0" fontAlgn="auto" latinLnBrk="0" hangingPunct="0">
              <a:lnSpc>
                <a:spcPct val="100000"/>
              </a:lnSpc>
              <a:spcBef>
                <a:spcPts val="0"/>
              </a:spcBef>
              <a:spcAft>
                <a:spcPts val="0"/>
              </a:spcAft>
              <a:buClrTx/>
              <a:buSzTx/>
              <a:buFontTx/>
              <a:buNone/>
              <a:tabLst/>
            </a:pPr>
            <a:endParaRPr lang="en-US" dirty="0">
              <a:solidFill>
                <a:schemeClr val="tx1"/>
              </a:solidFill>
            </a:endParaRPr>
          </a:p>
          <a:p>
            <a:pPr marL="0" marR="0" indent="0" algn="l" defTabSz="822960" rtl="0" fontAlgn="auto" latinLnBrk="0" hangingPunct="0">
              <a:lnSpc>
                <a:spcPct val="100000"/>
              </a:lnSpc>
              <a:spcBef>
                <a:spcPts val="0"/>
              </a:spcBef>
              <a:spcAft>
                <a:spcPts val="0"/>
              </a:spcAft>
              <a:buClrTx/>
              <a:buSzTx/>
              <a:buFontTx/>
              <a:buNone/>
              <a:tabLst/>
            </a:pPr>
            <a:r>
              <a:rPr kumimoji="0" lang="en-US" sz="3200" b="0" i="0" u="none" strike="noStrike" cap="none" spc="0" normalizeH="0" baseline="0" dirty="0">
                <a:ln>
                  <a:noFill/>
                </a:ln>
                <a:solidFill>
                  <a:schemeClr val="tx1"/>
                </a:solidFill>
                <a:effectLst/>
                <a:uFillTx/>
                <a:latin typeface="Helvetica Neue Light"/>
                <a:ea typeface="Helvetica Neue Light"/>
                <a:cs typeface="Helvetica Neue Light"/>
                <a:sym typeface="Helvetica Neue Light"/>
              </a:rPr>
              <a:t>Ask every </a:t>
            </a:r>
            <a:r>
              <a:rPr kumimoji="0" lang="en-US" sz="3200" b="0" i="0" u="none" strike="noStrike" cap="none" spc="0" normalizeH="0" baseline="0" dirty="0" err="1">
                <a:ln>
                  <a:noFill/>
                </a:ln>
                <a:solidFill>
                  <a:schemeClr val="tx1"/>
                </a:solidFill>
                <a:effectLst/>
                <a:uFillTx/>
                <a:latin typeface="Helvetica Neue Light"/>
                <a:ea typeface="Helvetica Neue Light"/>
                <a:cs typeface="Helvetica Neue Light"/>
                <a:sym typeface="Helvetica Neue Light"/>
              </a:rPr>
              <a:t>SysModelTask</a:t>
            </a:r>
            <a:r>
              <a:rPr kumimoji="0" lang="en-US" sz="3200" b="0" i="0" u="none" strike="noStrike" cap="none" spc="0" normalizeH="0" baseline="0" dirty="0">
                <a:ln>
                  <a:noFill/>
                </a:ln>
                <a:solidFill>
                  <a:schemeClr val="tx1"/>
                </a:solidFill>
                <a:effectLst/>
                <a:uFillTx/>
                <a:latin typeface="Helvetica Neue Light"/>
                <a:ea typeface="Helvetica Neue Light"/>
                <a:cs typeface="Helvetica Neue Light"/>
                <a:sym typeface="Helvetica Neue Light"/>
              </a:rPr>
              <a:t>() in </a:t>
            </a:r>
            <a:r>
              <a:rPr kumimoji="0" lang="en-US" sz="3200" b="0" i="0" u="none" strike="noStrike" cap="none" spc="0" normalizeH="0" baseline="0" dirty="0" err="1">
                <a:ln>
                  <a:noFill/>
                </a:ln>
                <a:solidFill>
                  <a:schemeClr val="tx1"/>
                </a:solidFill>
                <a:effectLst/>
                <a:uFillTx/>
                <a:latin typeface="Helvetica Neue Light"/>
                <a:ea typeface="Helvetica Neue Light"/>
                <a:cs typeface="Helvetica Neue Light"/>
                <a:sym typeface="Helvetica Neue Light"/>
              </a:rPr>
              <a:t>processTasks</a:t>
            </a:r>
            <a:r>
              <a:rPr kumimoji="0" lang="en-US" sz="3200" b="0" i="0" u="none" strike="noStrike" cap="none" spc="0" normalizeH="0" baseline="0" dirty="0">
                <a:ln>
                  <a:noFill/>
                </a:ln>
                <a:solidFill>
                  <a:schemeClr val="tx1"/>
                </a:solidFill>
                <a:effectLst/>
                <a:uFillTx/>
                <a:latin typeface="Helvetica Neue Light"/>
                <a:ea typeface="Helvetica Neue Light"/>
                <a:cs typeface="Helvetica Neue Light"/>
                <a:sym typeface="Helvetica Neue Light"/>
              </a:rPr>
              <a:t> to </a:t>
            </a:r>
            <a:r>
              <a:rPr kumimoji="0" lang="en-US" sz="3200" b="0" i="0" u="none" strike="noStrike" cap="none" spc="0" normalizeH="0" baseline="0" dirty="0" err="1">
                <a:ln>
                  <a:noFill/>
                </a:ln>
                <a:solidFill>
                  <a:schemeClr val="tx1"/>
                </a:solidFill>
                <a:effectLst/>
                <a:uFillTx/>
                <a:latin typeface="Helvetica Neue Light"/>
                <a:ea typeface="Helvetica Neue Light"/>
                <a:cs typeface="Helvetica Neue Light"/>
                <a:sym typeface="Helvetica Neue Light"/>
              </a:rPr>
              <a:t>ResetTask</a:t>
            </a:r>
            <a:r>
              <a:rPr kumimoji="0" lang="en-US" sz="3200" b="0" i="0" u="none" strike="noStrike" cap="none" spc="0" normalizeH="0" baseline="0" dirty="0">
                <a:ln>
                  <a:noFill/>
                </a:ln>
                <a:solidFill>
                  <a:schemeClr val="tx1"/>
                </a:solidFill>
                <a:effectLst/>
                <a:uFillTx/>
                <a:latin typeface="Helvetica Neue Light"/>
                <a:ea typeface="Helvetica Neue Light"/>
                <a:cs typeface="Helvetica Neue Light"/>
                <a:sym typeface="Helvetica Neue Light"/>
              </a:rPr>
              <a:t>();</a:t>
            </a:r>
          </a:p>
          <a:p>
            <a:pPr marL="0" marR="0" indent="0" algn="l" defTabSz="822960" rtl="0" fontAlgn="auto" latinLnBrk="0" hangingPunct="0">
              <a:lnSpc>
                <a:spcPct val="100000"/>
              </a:lnSpc>
              <a:spcBef>
                <a:spcPts val="0"/>
              </a:spcBef>
              <a:spcAft>
                <a:spcPts val="0"/>
              </a:spcAft>
              <a:buClrTx/>
              <a:buSzTx/>
              <a:buFontTx/>
              <a:buNone/>
              <a:tabLst/>
            </a:pPr>
            <a:endParaRPr lang="en-US" dirty="0">
              <a:solidFill>
                <a:schemeClr val="tx1"/>
              </a:solidFill>
            </a:endParaRPr>
          </a:p>
          <a:p>
            <a:r>
              <a:rPr kumimoji="0" lang="en-US" sz="3200" b="0" i="0" u="none" strike="noStrike" cap="none" spc="0" normalizeH="0" baseline="0" dirty="0">
                <a:ln>
                  <a:noFill/>
                </a:ln>
                <a:solidFill>
                  <a:schemeClr val="tx1"/>
                </a:solidFill>
                <a:effectLst/>
                <a:uFillTx/>
                <a:latin typeface="Helvetica Neue Light"/>
                <a:ea typeface="Helvetica Neue Light"/>
                <a:cs typeface="Helvetica Neue Light"/>
                <a:sym typeface="Helvetica Neue Light"/>
              </a:rPr>
              <a:t>Make a copy of and then</a:t>
            </a:r>
            <a:r>
              <a:rPr lang="en-US" dirty="0"/>
              <a:t> </a:t>
            </a:r>
            <a:br>
              <a:rPr lang="en-US" dirty="0"/>
            </a:br>
            <a:r>
              <a:rPr lang="en-US" b="1" dirty="0"/>
              <a:t>this</a:t>
            </a:r>
            <a:r>
              <a:rPr lang="en-US" dirty="0"/>
              <a:t>-&gt;</a:t>
            </a:r>
            <a:r>
              <a:rPr lang="en-US" dirty="0" err="1"/>
              <a:t>processTasks.clear</a:t>
            </a:r>
            <a:r>
              <a:rPr lang="en-US" dirty="0"/>
              <a:t>();</a:t>
            </a:r>
            <a:br>
              <a:rPr lang="en-US" dirty="0"/>
            </a:br>
            <a:br>
              <a:rPr lang="en-US" dirty="0"/>
            </a:br>
            <a:r>
              <a:rPr lang="en-US" dirty="0"/>
              <a:t>use the copy to repopulate </a:t>
            </a:r>
            <a:r>
              <a:rPr lang="en-US" dirty="0" err="1"/>
              <a:t>processTasks</a:t>
            </a:r>
            <a:r>
              <a:rPr lang="en-US" dirty="0"/>
              <a:t> using this-&gt;</a:t>
            </a:r>
            <a:r>
              <a:rPr lang="en-US" dirty="0" err="1"/>
              <a:t>addNewTask</a:t>
            </a:r>
            <a:r>
              <a:rPr lang="en-US" dirty="0"/>
              <a:t>()</a:t>
            </a:r>
            <a:endParaRPr kumimoji="0" lang="en-US" sz="3200" b="0" i="0" u="none" strike="noStrike" cap="none" spc="0" normalizeH="0" baseline="0" dirty="0">
              <a:ln>
                <a:noFill/>
              </a:ln>
              <a:solidFill>
                <a:schemeClr val="tx1"/>
              </a:solidFill>
              <a:effectLst/>
              <a:uFillTx/>
              <a:latin typeface="Helvetica Neue Light"/>
              <a:ea typeface="Helvetica Neue Light"/>
              <a:cs typeface="Helvetica Neue Light"/>
              <a:sym typeface="Helvetica Neue Light"/>
            </a:endParaRPr>
          </a:p>
          <a:p>
            <a:pPr marL="0" marR="0" indent="0" algn="l" defTabSz="822960" rtl="0" fontAlgn="auto" latinLnBrk="0" hangingPunct="0">
              <a:lnSpc>
                <a:spcPct val="100000"/>
              </a:lnSpc>
              <a:spcBef>
                <a:spcPts val="0"/>
              </a:spcBef>
              <a:spcAft>
                <a:spcPts val="0"/>
              </a:spcAft>
              <a:buClrTx/>
              <a:buSzTx/>
              <a:buFontTx/>
              <a:buNone/>
              <a:tabLst/>
            </a:pPr>
            <a:endParaRPr lang="en-US" dirty="0">
              <a:solidFill>
                <a:schemeClr val="tx1"/>
              </a:solidFill>
            </a:endParaRPr>
          </a:p>
          <a:p>
            <a:pPr marL="0" marR="0" indent="0" algn="l" defTabSz="82296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chemeClr val="tx1"/>
              </a:solidFill>
              <a:effectLst/>
              <a:uFillTx/>
              <a:latin typeface="Helvetica Neue Light"/>
              <a:ea typeface="Helvetica Neue Light"/>
              <a:cs typeface="Helvetica Neue Light"/>
              <a:sym typeface="Helvetica Neue Light"/>
            </a:endParaRPr>
          </a:p>
          <a:p>
            <a:pPr marL="0" marR="0" indent="0" algn="l" defTabSz="822960" rtl="0" fontAlgn="auto" latinLnBrk="0" hangingPunct="0">
              <a:lnSpc>
                <a:spcPct val="100000"/>
              </a:lnSpc>
              <a:spcBef>
                <a:spcPts val="0"/>
              </a:spcBef>
              <a:spcAft>
                <a:spcPts val="0"/>
              </a:spcAft>
              <a:buClrTx/>
              <a:buSzTx/>
              <a:buFontTx/>
              <a:buNone/>
              <a:tabLst/>
            </a:pPr>
            <a:endParaRPr lang="en-US" dirty="0">
              <a:solidFill>
                <a:schemeClr val="tx1"/>
              </a:solidFill>
            </a:endParaRPr>
          </a:p>
          <a:p>
            <a:pPr marL="0" marR="0" indent="0" algn="l" defTabSz="82296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chemeClr val="tx1"/>
              </a:solidFill>
              <a:effectLst/>
              <a:uFillTx/>
              <a:latin typeface="Helvetica Neue Light"/>
              <a:ea typeface="Helvetica Neue Light"/>
              <a:cs typeface="Helvetica Neue Light"/>
              <a:sym typeface="Helvetica Neue Light"/>
            </a:endParaRPr>
          </a:p>
        </p:txBody>
      </p:sp>
      <p:cxnSp>
        <p:nvCxnSpPr>
          <p:cNvPr id="6" name="Straight Arrow Connector 5">
            <a:extLst>
              <a:ext uri="{FF2B5EF4-FFF2-40B4-BE49-F238E27FC236}">
                <a16:creationId xmlns:a16="http://schemas.microsoft.com/office/drawing/2014/main" id="{9810BD4D-AA54-F544-8BA3-3B25B1E51B5F}"/>
              </a:ext>
            </a:extLst>
          </p:cNvPr>
          <p:cNvCxnSpPr>
            <a:cxnSpLocks/>
          </p:cNvCxnSpPr>
          <p:nvPr/>
        </p:nvCxnSpPr>
        <p:spPr>
          <a:xfrm flipH="1">
            <a:off x="4012924" y="4832458"/>
            <a:ext cx="11976719" cy="0"/>
          </a:xfrm>
          <a:prstGeom prst="straightConnector1">
            <a:avLst/>
          </a:prstGeom>
          <a:noFill/>
          <a:ln w="762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8" name="Rectangle 7">
            <a:extLst>
              <a:ext uri="{FF2B5EF4-FFF2-40B4-BE49-F238E27FC236}">
                <a16:creationId xmlns:a16="http://schemas.microsoft.com/office/drawing/2014/main" id="{E7AC3F68-0095-1D44-BC8C-90A4E436693B}"/>
              </a:ext>
            </a:extLst>
          </p:cNvPr>
          <p:cNvSpPr>
            <a:spLocks/>
          </p:cNvSpPr>
          <p:nvPr/>
        </p:nvSpPr>
        <p:spPr>
          <a:xfrm>
            <a:off x="1130270" y="2101144"/>
            <a:ext cx="14278708" cy="7981969"/>
          </a:xfrm>
          <a:prstGeom prst="rect">
            <a:avLst/>
          </a:prstGeom>
          <a:noFill/>
          <a:ln w="76200">
            <a:solidFill>
              <a:schemeClr val="tx1"/>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68580" tIns="68580" rIns="68580" bIns="68580" numCol="1" spcCol="38100" rtlCol="0" anchor="ctr">
            <a:spAutoFit/>
          </a:bodyPr>
          <a:lstStyle/>
          <a:p>
            <a:pPr marL="0" marR="0" indent="0" algn="ctr" defTabSz="822960" rtl="0" fontAlgn="auto" latinLnBrk="0" hangingPunct="0">
              <a:lnSpc>
                <a:spcPct val="100000"/>
              </a:lnSpc>
              <a:spcBef>
                <a:spcPts val="0"/>
              </a:spcBef>
              <a:spcAft>
                <a:spcPts val="0"/>
              </a:spcAft>
              <a:buClrTx/>
              <a:buSzTx/>
              <a:buFontTx/>
              <a:buNone/>
              <a:tabLst/>
            </a:pPr>
            <a:endParaRPr kumimoji="0" lang="en-US" sz="5000" b="0" i="0" u="none" strike="noStrike" cap="none" spc="0" normalizeH="0" baseline="0">
              <a:ln>
                <a:noFill/>
              </a:ln>
              <a:solidFill>
                <a:srgbClr val="000000"/>
              </a:solidFill>
              <a:effectLst/>
              <a:uFillTx/>
              <a:latin typeface="Helvetica Neue Light"/>
              <a:ea typeface="Helvetica Neue Light"/>
              <a:cs typeface="Helvetica Neue Light"/>
              <a:sym typeface="Helvetica Neue Light"/>
            </a:endParaRPr>
          </a:p>
        </p:txBody>
      </p:sp>
      <p:sp>
        <p:nvSpPr>
          <p:cNvPr id="7" name="Rectangle 6">
            <a:extLst>
              <a:ext uri="{FF2B5EF4-FFF2-40B4-BE49-F238E27FC236}">
                <a16:creationId xmlns:a16="http://schemas.microsoft.com/office/drawing/2014/main" id="{F0E7D061-FEBE-BB4E-9B98-FC40DA1D5B93}"/>
              </a:ext>
            </a:extLst>
          </p:cNvPr>
          <p:cNvSpPr/>
          <p:nvPr/>
        </p:nvSpPr>
        <p:spPr>
          <a:xfrm>
            <a:off x="1130270" y="2082783"/>
            <a:ext cx="14278708" cy="10910679"/>
          </a:xfrm>
          <a:prstGeom prst="rect">
            <a:avLst/>
          </a:prstGeom>
          <a:solidFill>
            <a:srgbClr val="C9B37C">
              <a:alpha val="50000"/>
            </a:srgbClr>
          </a:solidFill>
          <a:ln w="12700"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8580" tIns="68580" rIns="68580" bIns="68580" numCol="1" spcCol="38100" rtlCol="0" anchor="ctr">
            <a:spAutoFit/>
          </a:bodyPr>
          <a:lstStyle/>
          <a:p>
            <a:r>
              <a:rPr lang="en-US" sz="2000" b="1" dirty="0"/>
              <a:t>public:</a:t>
            </a:r>
          </a:p>
          <a:p>
            <a:r>
              <a:rPr lang="en-US" sz="2000" dirty="0"/>
              <a:t>    </a:t>
            </a:r>
            <a:r>
              <a:rPr lang="en-US" sz="2000" dirty="0" err="1"/>
              <a:t>SysProcess</a:t>
            </a:r>
            <a:r>
              <a:rPr lang="en-US" sz="2000" dirty="0"/>
              <a:t>();</a:t>
            </a:r>
          </a:p>
          <a:p>
            <a:r>
              <a:rPr lang="en-US" sz="2000" dirty="0"/>
              <a:t>    </a:t>
            </a:r>
            <a:r>
              <a:rPr lang="en-US" sz="2000" dirty="0" err="1"/>
              <a:t>SysProcess</a:t>
            </a:r>
            <a:r>
              <a:rPr lang="en-US" sz="2000" dirty="0"/>
              <a:t>(</a:t>
            </a:r>
            <a:r>
              <a:rPr lang="en-US" sz="2000" dirty="0" err="1"/>
              <a:t>std</a:t>
            </a:r>
            <a:r>
              <a:rPr lang="en-US" sz="2000" dirty="0"/>
              <a:t>::string </a:t>
            </a:r>
            <a:r>
              <a:rPr lang="en-US" sz="2000" dirty="0" err="1"/>
              <a:t>messageContainer</a:t>
            </a:r>
            <a:r>
              <a:rPr lang="en-US" sz="2000" dirty="0"/>
              <a:t>);</a:t>
            </a:r>
          </a:p>
          <a:p>
            <a:r>
              <a:rPr lang="en-US" sz="2000" dirty="0"/>
              <a:t>    ~</a:t>
            </a:r>
            <a:r>
              <a:rPr lang="en-US" sz="2000" dirty="0" err="1"/>
              <a:t>SysProcess</a:t>
            </a:r>
            <a:r>
              <a:rPr lang="en-US" sz="2000" dirty="0"/>
              <a:t>();</a:t>
            </a:r>
          </a:p>
          <a:p>
            <a:r>
              <a:rPr lang="en-US" sz="2000" dirty="0"/>
              <a:t>    void </a:t>
            </a:r>
            <a:r>
              <a:rPr lang="en-US" sz="2000" dirty="0" err="1"/>
              <a:t>addNewTask</a:t>
            </a:r>
            <a:r>
              <a:rPr lang="en-US" sz="2000" dirty="0"/>
              <a:t>(</a:t>
            </a:r>
            <a:r>
              <a:rPr lang="en-US" sz="2000" dirty="0" err="1"/>
              <a:t>SysModelTask</a:t>
            </a:r>
            <a:r>
              <a:rPr lang="en-US" sz="2000" dirty="0"/>
              <a:t> *</a:t>
            </a:r>
            <a:r>
              <a:rPr lang="en-US" sz="2000" dirty="0" err="1"/>
              <a:t>newTask</a:t>
            </a:r>
            <a:r>
              <a:rPr lang="en-US" sz="2000" dirty="0"/>
              <a:t>, int32_t </a:t>
            </a:r>
            <a:r>
              <a:rPr lang="en-US" sz="2000" dirty="0" err="1"/>
              <a:t>taskPriority</a:t>
            </a:r>
            <a:r>
              <a:rPr lang="en-US" sz="2000" dirty="0"/>
              <a:t> = -1);</a:t>
            </a:r>
          </a:p>
          <a:p>
            <a:r>
              <a:rPr lang="en-US" sz="2000" dirty="0"/>
              <a:t>    void </a:t>
            </a:r>
            <a:r>
              <a:rPr lang="en-US" sz="2000" dirty="0" err="1"/>
              <a:t>selfInitProcess</a:t>
            </a:r>
            <a:r>
              <a:rPr lang="en-US" sz="2000" dirty="0"/>
              <a:t>();</a:t>
            </a:r>
          </a:p>
          <a:p>
            <a:r>
              <a:rPr lang="en-US" sz="2000" dirty="0"/>
              <a:t>    void </a:t>
            </a:r>
            <a:r>
              <a:rPr lang="en-US" sz="2000" dirty="0" err="1"/>
              <a:t>crossInitProcess</a:t>
            </a:r>
            <a:r>
              <a:rPr lang="en-US" sz="2000" dirty="0"/>
              <a:t>();</a:t>
            </a:r>
          </a:p>
          <a:p>
            <a:r>
              <a:rPr lang="en-US" sz="2000" dirty="0"/>
              <a:t>    void </a:t>
            </a:r>
            <a:r>
              <a:rPr lang="en-US" sz="2000" dirty="0" err="1"/>
              <a:t>resetProcess</a:t>
            </a:r>
            <a:r>
              <a:rPr lang="en-US" sz="2000" dirty="0"/>
              <a:t>(uint64_t </a:t>
            </a:r>
            <a:r>
              <a:rPr lang="en-US" sz="2000" dirty="0" err="1"/>
              <a:t>currentTime</a:t>
            </a:r>
            <a:r>
              <a:rPr lang="en-US" sz="2000" dirty="0"/>
              <a:t>);</a:t>
            </a:r>
          </a:p>
          <a:p>
            <a:r>
              <a:rPr lang="en-US" sz="2000" dirty="0"/>
              <a:t>    void </a:t>
            </a:r>
            <a:r>
              <a:rPr lang="en-US" sz="2000" dirty="0" err="1"/>
              <a:t>reInitProcess</a:t>
            </a:r>
            <a:r>
              <a:rPr lang="en-US" sz="2000" dirty="0"/>
              <a:t>();</a:t>
            </a:r>
          </a:p>
          <a:p>
            <a:r>
              <a:rPr lang="en-US" sz="2000" dirty="0"/>
              <a:t>    void </a:t>
            </a:r>
            <a:r>
              <a:rPr lang="en-US" sz="2000" dirty="0" err="1"/>
              <a:t>enableProcess</a:t>
            </a:r>
            <a:r>
              <a:rPr lang="en-US" sz="2000" dirty="0"/>
              <a:t>() {this-&gt;</a:t>
            </a:r>
            <a:r>
              <a:rPr lang="en-US" sz="2000" dirty="0" err="1"/>
              <a:t>processActive</a:t>
            </a:r>
            <a:r>
              <a:rPr lang="en-US" sz="2000" dirty="0"/>
              <a:t> = true;}</a:t>
            </a:r>
          </a:p>
          <a:p>
            <a:r>
              <a:rPr lang="en-US" sz="2000" dirty="0"/>
              <a:t>    void </a:t>
            </a:r>
            <a:r>
              <a:rPr lang="en-US" sz="2000" dirty="0" err="1"/>
              <a:t>disableProcess</a:t>
            </a:r>
            <a:r>
              <a:rPr lang="en-US" sz="2000" dirty="0"/>
              <a:t>() {this-&gt;</a:t>
            </a:r>
            <a:r>
              <a:rPr lang="en-US" sz="2000" dirty="0" err="1"/>
              <a:t>processActive</a:t>
            </a:r>
            <a:r>
              <a:rPr lang="en-US" sz="2000" dirty="0"/>
              <a:t> = false;}</a:t>
            </a:r>
          </a:p>
          <a:p>
            <a:r>
              <a:rPr lang="en-US" sz="2000" dirty="0"/>
              <a:t>    void </a:t>
            </a:r>
            <a:r>
              <a:rPr lang="en-US" sz="2000" dirty="0" err="1"/>
              <a:t>scheduleTask</a:t>
            </a:r>
            <a:r>
              <a:rPr lang="en-US" sz="2000" dirty="0"/>
              <a:t>(</a:t>
            </a:r>
            <a:r>
              <a:rPr lang="en-US" sz="2000" dirty="0" err="1"/>
              <a:t>ModelScheduleEntry</a:t>
            </a:r>
            <a:r>
              <a:rPr lang="en-US" sz="2000" dirty="0"/>
              <a:t> &amp; </a:t>
            </a:r>
            <a:r>
              <a:rPr lang="en-US" sz="2000" dirty="0" err="1"/>
              <a:t>taskCall</a:t>
            </a:r>
            <a:r>
              <a:rPr lang="en-US" sz="2000" dirty="0"/>
              <a:t>);</a:t>
            </a:r>
          </a:p>
          <a:p>
            <a:r>
              <a:rPr lang="en-US" sz="2000" dirty="0"/>
              <a:t>    void </a:t>
            </a:r>
            <a:r>
              <a:rPr lang="en-US" sz="2000" dirty="0" err="1"/>
              <a:t>selectProcess</a:t>
            </a:r>
            <a:r>
              <a:rPr lang="en-US" sz="2000" dirty="0"/>
              <a:t>()</a:t>
            </a:r>
          </a:p>
          <a:p>
            <a:r>
              <a:rPr lang="en-US" sz="2000" dirty="0"/>
              <a:t>    {</a:t>
            </a:r>
            <a:r>
              <a:rPr lang="en-US" sz="2000" dirty="0" err="1"/>
              <a:t>SystemMessaging</a:t>
            </a:r>
            <a:r>
              <a:rPr lang="en-US" sz="2000" dirty="0"/>
              <a:t>::</a:t>
            </a:r>
            <a:r>
              <a:rPr lang="en-US" sz="2000" dirty="0" err="1"/>
              <a:t>GetInstance</a:t>
            </a:r>
            <a:r>
              <a:rPr lang="en-US" sz="2000" dirty="0"/>
              <a:t>()-&gt;</a:t>
            </a:r>
            <a:r>
              <a:rPr lang="en-US" sz="2000" dirty="0" err="1"/>
              <a:t>selectMessageBuffer</a:t>
            </a:r>
            <a:r>
              <a:rPr lang="en-US" sz="2000" dirty="0"/>
              <a:t>(this-&gt;</a:t>
            </a:r>
            <a:r>
              <a:rPr lang="en-US" sz="2000" dirty="0" err="1"/>
              <a:t>messageBuffer</a:t>
            </a:r>
            <a:r>
              <a:rPr lang="en-US" sz="2000" dirty="0"/>
              <a:t>);}</a:t>
            </a:r>
          </a:p>
          <a:p>
            <a:r>
              <a:rPr lang="en-US" sz="2000" dirty="0"/>
              <a:t>    void </a:t>
            </a:r>
            <a:r>
              <a:rPr lang="en-US" sz="2000" dirty="0" err="1"/>
              <a:t>setProcessName</a:t>
            </a:r>
            <a:r>
              <a:rPr lang="en-US" sz="2000" dirty="0"/>
              <a:t>(</a:t>
            </a:r>
            <a:r>
              <a:rPr lang="en-US" sz="2000" dirty="0" err="1"/>
              <a:t>std</a:t>
            </a:r>
            <a:r>
              <a:rPr lang="en-US" sz="2000" dirty="0"/>
              <a:t>::string </a:t>
            </a:r>
            <a:r>
              <a:rPr lang="en-US" sz="2000" dirty="0" err="1"/>
              <a:t>newName</a:t>
            </a:r>
            <a:r>
              <a:rPr lang="en-US" sz="2000" dirty="0"/>
              <a:t>){this-&gt;</a:t>
            </a:r>
            <a:r>
              <a:rPr lang="en-US" sz="2000" dirty="0" err="1"/>
              <a:t>processName</a:t>
            </a:r>
            <a:r>
              <a:rPr lang="en-US" sz="2000" dirty="0"/>
              <a:t> = </a:t>
            </a:r>
            <a:r>
              <a:rPr lang="en-US" sz="2000" dirty="0" err="1"/>
              <a:t>newName</a:t>
            </a:r>
            <a:r>
              <a:rPr lang="en-US" sz="2000" dirty="0"/>
              <a:t>;}</a:t>
            </a:r>
          </a:p>
          <a:p>
            <a:r>
              <a:rPr lang="en-US" sz="2000" dirty="0"/>
              <a:t>    </a:t>
            </a:r>
            <a:r>
              <a:rPr lang="en-US" sz="2000" dirty="0" err="1"/>
              <a:t>std</a:t>
            </a:r>
            <a:r>
              <a:rPr lang="en-US" sz="2000" dirty="0"/>
              <a:t>::string </a:t>
            </a:r>
            <a:r>
              <a:rPr lang="en-US" sz="2000" dirty="0" err="1"/>
              <a:t>getProcessName</a:t>
            </a:r>
            <a:r>
              <a:rPr lang="en-US" sz="2000" dirty="0"/>
              <a:t>() { return(</a:t>
            </a:r>
            <a:r>
              <a:rPr lang="en-US" sz="2000" dirty="0" err="1"/>
              <a:t>processName</a:t>
            </a:r>
            <a:r>
              <a:rPr lang="en-US" sz="2000" dirty="0"/>
              <a:t>);}</a:t>
            </a:r>
          </a:p>
          <a:p>
            <a:r>
              <a:rPr lang="en-US" sz="2000" dirty="0"/>
              <a:t>    uint64_t </a:t>
            </a:r>
            <a:r>
              <a:rPr lang="en-US" sz="2000" dirty="0" err="1"/>
              <a:t>getNextTime</a:t>
            </a:r>
            <a:r>
              <a:rPr lang="en-US" sz="2000" dirty="0"/>
              <a:t>() { return(this-&gt;</a:t>
            </a:r>
            <a:r>
              <a:rPr lang="en-US" sz="2000" dirty="0" err="1"/>
              <a:t>nextTaskTime</a:t>
            </a:r>
            <a:r>
              <a:rPr lang="en-US" sz="2000" dirty="0"/>
              <a:t>);}</a:t>
            </a:r>
          </a:p>
          <a:p>
            <a:r>
              <a:rPr lang="en-US" sz="2000" dirty="0"/>
              <a:t>    void </a:t>
            </a:r>
            <a:r>
              <a:rPr lang="en-US" sz="2000" dirty="0" err="1"/>
              <a:t>singleStepNextTask</a:t>
            </a:r>
            <a:r>
              <a:rPr lang="en-US" sz="2000" dirty="0"/>
              <a:t>(uint64_t </a:t>
            </a:r>
            <a:r>
              <a:rPr lang="en-US" sz="2000" dirty="0" err="1"/>
              <a:t>currentNanos</a:t>
            </a:r>
            <a:r>
              <a:rPr lang="en-US" sz="2000" dirty="0"/>
              <a:t>);</a:t>
            </a:r>
          </a:p>
          <a:p>
            <a:r>
              <a:rPr lang="en-US" sz="2000" dirty="0"/>
              <a:t>    bool </a:t>
            </a:r>
            <a:r>
              <a:rPr lang="en-US" sz="2000" dirty="0" err="1"/>
              <a:t>processEnabled</a:t>
            </a:r>
            <a:r>
              <a:rPr lang="en-US" sz="2000" dirty="0"/>
              <a:t>() {return this-&gt;</a:t>
            </a:r>
            <a:r>
              <a:rPr lang="en-US" sz="2000" dirty="0" err="1"/>
              <a:t>processActive</a:t>
            </a:r>
            <a:r>
              <a:rPr lang="en-US" sz="2000" dirty="0"/>
              <a:t>;}</a:t>
            </a:r>
          </a:p>
          <a:p>
            <a:r>
              <a:rPr lang="en-US" sz="2000" dirty="0"/>
              <a:t>    void </a:t>
            </a:r>
            <a:r>
              <a:rPr lang="en-US" sz="2000" dirty="0" err="1"/>
              <a:t>addInterfaceRef</a:t>
            </a:r>
            <a:r>
              <a:rPr lang="en-US" sz="2000" dirty="0"/>
              <a:t>(</a:t>
            </a:r>
            <a:r>
              <a:rPr lang="en-US" sz="2000" dirty="0" err="1"/>
              <a:t>SysInterface</a:t>
            </a:r>
            <a:r>
              <a:rPr lang="en-US" sz="2000" dirty="0"/>
              <a:t> *</a:t>
            </a:r>
            <a:r>
              <a:rPr lang="en-US" sz="2000" dirty="0" err="1"/>
              <a:t>newInt</a:t>
            </a:r>
            <a:r>
              <a:rPr lang="en-US" sz="2000" dirty="0"/>
              <a:t>) {this-&gt;</a:t>
            </a:r>
            <a:r>
              <a:rPr lang="en-US" sz="2000" dirty="0" err="1"/>
              <a:t>intRefs.push_back</a:t>
            </a:r>
            <a:r>
              <a:rPr lang="en-US" sz="2000" dirty="0"/>
              <a:t>(</a:t>
            </a:r>
            <a:r>
              <a:rPr lang="en-US" sz="2000" dirty="0" err="1"/>
              <a:t>newInt</a:t>
            </a:r>
            <a:r>
              <a:rPr lang="en-US" sz="2000" dirty="0"/>
              <a:t>);}</a:t>
            </a:r>
          </a:p>
          <a:p>
            <a:r>
              <a:rPr lang="en-US" sz="2000" dirty="0"/>
              <a:t>void </a:t>
            </a:r>
            <a:r>
              <a:rPr lang="en-US" sz="2000" dirty="0" err="1"/>
              <a:t>changeTaskPeriod</a:t>
            </a:r>
            <a:r>
              <a:rPr lang="en-US" sz="2000" dirty="0"/>
              <a:t>(</a:t>
            </a:r>
            <a:r>
              <a:rPr lang="en-US" sz="2000" dirty="0" err="1"/>
              <a:t>std</a:t>
            </a:r>
            <a:r>
              <a:rPr lang="en-US" sz="2000" dirty="0"/>
              <a:t>::string </a:t>
            </a:r>
            <a:r>
              <a:rPr lang="en-US" sz="2000" dirty="0" err="1"/>
              <a:t>taskName</a:t>
            </a:r>
            <a:r>
              <a:rPr lang="en-US" sz="2000" dirty="0"/>
              <a:t>, uint64_t </a:t>
            </a:r>
            <a:r>
              <a:rPr lang="en-US" sz="2000" dirty="0" err="1"/>
              <a:t>newPeriod</a:t>
            </a:r>
            <a:r>
              <a:rPr lang="en-US" sz="2000" dirty="0"/>
              <a:t>);</a:t>
            </a:r>
          </a:p>
          <a:p>
            <a:r>
              <a:rPr lang="en-US" sz="2000" dirty="0"/>
              <a:t>    void </a:t>
            </a:r>
            <a:r>
              <a:rPr lang="en-US" sz="2000" dirty="0" err="1"/>
              <a:t>setPriority</a:t>
            </a:r>
            <a:r>
              <a:rPr lang="en-US" sz="2000" dirty="0"/>
              <a:t>(int64_t </a:t>
            </a:r>
            <a:r>
              <a:rPr lang="en-US" sz="2000" dirty="0" err="1"/>
              <a:t>newPriority</a:t>
            </a:r>
            <a:r>
              <a:rPr lang="en-US" sz="2000" dirty="0"/>
              <a:t>) {this-&gt;</a:t>
            </a:r>
            <a:r>
              <a:rPr lang="en-US" sz="2000" dirty="0" err="1"/>
              <a:t>processPriority</a:t>
            </a:r>
            <a:r>
              <a:rPr lang="en-US" sz="2000" dirty="0"/>
              <a:t> = </a:t>
            </a:r>
            <a:r>
              <a:rPr lang="en-US" sz="2000" dirty="0" err="1"/>
              <a:t>newPriority</a:t>
            </a:r>
            <a:r>
              <a:rPr lang="en-US" sz="2000" dirty="0"/>
              <a:t>;}</a:t>
            </a:r>
          </a:p>
          <a:p>
            <a:r>
              <a:rPr lang="en-US" sz="2000" dirty="0"/>
              <a:t>    void </a:t>
            </a:r>
            <a:r>
              <a:rPr lang="en-US" sz="2000" dirty="0" err="1"/>
              <a:t>routeInterfaces</a:t>
            </a:r>
            <a:r>
              <a:rPr lang="en-US" sz="2000" dirty="0"/>
              <a:t>();</a:t>
            </a:r>
          </a:p>
          <a:p>
            <a:r>
              <a:rPr lang="en-US" sz="2000" dirty="0"/>
              <a:t>    void </a:t>
            </a:r>
            <a:r>
              <a:rPr lang="en-US" sz="2000" dirty="0" err="1"/>
              <a:t>disableAllTasks</a:t>
            </a:r>
            <a:r>
              <a:rPr lang="en-US" sz="2000" dirty="0"/>
              <a:t>();</a:t>
            </a:r>
          </a:p>
          <a:p>
            <a:r>
              <a:rPr lang="en-US" sz="2000" dirty="0"/>
              <a:t>    void </a:t>
            </a:r>
            <a:r>
              <a:rPr lang="en-US" sz="2000" dirty="0" err="1"/>
              <a:t>enableAllTasks</a:t>
            </a:r>
            <a:r>
              <a:rPr lang="en-US" sz="2000" dirty="0"/>
              <a:t>();</a:t>
            </a:r>
          </a:p>
          <a:p>
            <a:r>
              <a:rPr lang="en-US" sz="2000" dirty="0"/>
              <a:t>    </a:t>
            </a:r>
          </a:p>
          <a:p>
            <a:r>
              <a:rPr lang="en-US" sz="2000" b="1" dirty="0"/>
              <a:t>public:</a:t>
            </a:r>
          </a:p>
          <a:p>
            <a:r>
              <a:rPr lang="en-US" sz="2000" dirty="0"/>
              <a:t>    </a:t>
            </a:r>
            <a:r>
              <a:rPr lang="en-US" sz="2000" dirty="0" err="1"/>
              <a:t>std</a:t>
            </a:r>
            <a:r>
              <a:rPr lang="en-US" sz="2000" dirty="0"/>
              <a:t>::vector&lt;</a:t>
            </a:r>
            <a:r>
              <a:rPr lang="en-US" sz="2000" dirty="0" err="1"/>
              <a:t>SysInterface</a:t>
            </a:r>
            <a:r>
              <a:rPr lang="en-US" sz="2000" dirty="0"/>
              <a:t>*&gt; </a:t>
            </a:r>
            <a:r>
              <a:rPr lang="en-US" sz="2000" dirty="0" err="1"/>
              <a:t>intRefs</a:t>
            </a:r>
            <a:r>
              <a:rPr lang="en-US" sz="2000" dirty="0"/>
              <a:t>;  //!&lt; -- Interface references to move data to process</a:t>
            </a:r>
          </a:p>
          <a:p>
            <a:r>
              <a:rPr lang="en-US" sz="2000" dirty="0"/>
              <a:t>    </a:t>
            </a:r>
            <a:r>
              <a:rPr lang="en-US" sz="2000" dirty="0" err="1"/>
              <a:t>std</a:t>
            </a:r>
            <a:r>
              <a:rPr lang="en-US" sz="2000" dirty="0"/>
              <a:t>::vector&lt;</a:t>
            </a:r>
            <a:r>
              <a:rPr lang="en-US" sz="2000" dirty="0" err="1"/>
              <a:t>ModelScheduleEntry</a:t>
            </a:r>
            <a:r>
              <a:rPr lang="en-US" sz="2000" dirty="0"/>
              <a:t>&gt; </a:t>
            </a:r>
            <a:r>
              <a:rPr lang="en-US" sz="2000" dirty="0" err="1"/>
              <a:t>processTasks</a:t>
            </a:r>
            <a:r>
              <a:rPr lang="en-US" sz="2000" dirty="0"/>
              <a:t>;  //!&lt; -- Array that has pointers to all process tasks</a:t>
            </a:r>
          </a:p>
          <a:p>
            <a:r>
              <a:rPr lang="en-US" sz="2000" dirty="0"/>
              <a:t>    uint64_t </a:t>
            </a:r>
            <a:r>
              <a:rPr lang="en-US" sz="2000" dirty="0" err="1"/>
              <a:t>messageBuffer</a:t>
            </a:r>
            <a:r>
              <a:rPr lang="en-US" sz="2000" dirty="0"/>
              <a:t>;  //!&lt; -- Message buffer for this process</a:t>
            </a:r>
          </a:p>
          <a:p>
            <a:r>
              <a:rPr lang="en-US" sz="2000" dirty="0"/>
              <a:t>    uint64_t </a:t>
            </a:r>
            <a:r>
              <a:rPr lang="en-US" sz="2000" dirty="0" err="1"/>
              <a:t>nextTaskTime</a:t>
            </a:r>
            <a:r>
              <a:rPr lang="en-US" sz="2000" dirty="0"/>
              <a:t>;  //!&lt; [ns] time for the next Task</a:t>
            </a:r>
          </a:p>
          <a:p>
            <a:r>
              <a:rPr lang="en-US" sz="2000" dirty="0"/>
              <a:t>    uint64_t </a:t>
            </a:r>
            <a:r>
              <a:rPr lang="en-US" sz="2000" dirty="0" err="1"/>
              <a:t>prevRouteTime</a:t>
            </a:r>
            <a:r>
              <a:rPr lang="en-US" sz="2000" dirty="0"/>
              <a:t>;  //!&lt; [ns] Time that interfaces were previously routed</a:t>
            </a:r>
          </a:p>
          <a:p>
            <a:r>
              <a:rPr lang="en-US" sz="2000" dirty="0"/>
              <a:t>    </a:t>
            </a:r>
            <a:r>
              <a:rPr lang="en-US" sz="2000" dirty="0" err="1"/>
              <a:t>std</a:t>
            </a:r>
            <a:r>
              <a:rPr lang="en-US" sz="2000" dirty="0"/>
              <a:t>::string </a:t>
            </a:r>
            <a:r>
              <a:rPr lang="en-US" sz="2000" dirty="0" err="1"/>
              <a:t>processName</a:t>
            </a:r>
            <a:r>
              <a:rPr lang="en-US" sz="2000" dirty="0"/>
              <a:t>;  //!&lt; -- Identifier for process</a:t>
            </a:r>
          </a:p>
          <a:p>
            <a:r>
              <a:rPr lang="en-US" sz="2000" b="1" dirty="0"/>
              <a:t>bool </a:t>
            </a:r>
            <a:r>
              <a:rPr lang="en-US" sz="2000" dirty="0" err="1"/>
              <a:t>processActive</a:t>
            </a:r>
            <a:r>
              <a:rPr lang="en-US" sz="2000" dirty="0"/>
              <a:t>;  //!&lt; -- Flag indicating whether the Process is active</a:t>
            </a:r>
          </a:p>
          <a:p>
            <a:r>
              <a:rPr lang="en-US" sz="2000" dirty="0"/>
              <a:t>    int64_t </a:t>
            </a:r>
            <a:r>
              <a:rPr lang="en-US" sz="2000" dirty="0" err="1"/>
              <a:t>processPriority</a:t>
            </a:r>
            <a:r>
              <a:rPr lang="en-US" sz="2000" dirty="0"/>
              <a:t>;  //!&lt; [-] Priority level for process (higher first)</a:t>
            </a:r>
          </a:p>
        </p:txBody>
      </p:sp>
    </p:spTree>
    <p:extLst>
      <p:ext uri="{BB962C8B-B14F-4D97-AF65-F5344CB8AC3E}">
        <p14:creationId xmlns:p14="http://schemas.microsoft.com/office/powerpoint/2010/main" val="2546903481"/>
      </p:ext>
    </p:extLst>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EFCDC-E216-A84F-846E-0C63BA8D2674}"/>
              </a:ext>
            </a:extLst>
          </p:cNvPr>
          <p:cNvSpPr>
            <a:spLocks noGrp="1"/>
          </p:cNvSpPr>
          <p:nvPr>
            <p:ph type="title"/>
          </p:nvPr>
        </p:nvSpPr>
        <p:spPr/>
        <p:txBody>
          <a:bodyPr/>
          <a:lstStyle/>
          <a:p>
            <a:r>
              <a:rPr lang="en-US" dirty="0"/>
              <a:t>What does a </a:t>
            </a:r>
            <a:r>
              <a:rPr lang="en-US" dirty="0" err="1"/>
              <a:t>SysProcess</a:t>
            </a:r>
            <a:r>
              <a:rPr lang="en-US" dirty="0"/>
              <a:t>() do?</a:t>
            </a:r>
          </a:p>
        </p:txBody>
      </p:sp>
      <p:sp>
        <p:nvSpPr>
          <p:cNvPr id="11" name="TextBox 10">
            <a:extLst>
              <a:ext uri="{FF2B5EF4-FFF2-40B4-BE49-F238E27FC236}">
                <a16:creationId xmlns:a16="http://schemas.microsoft.com/office/drawing/2014/main" id="{BC596EEA-841A-FC41-AF7E-502417FBB8D7}"/>
              </a:ext>
            </a:extLst>
          </p:cNvPr>
          <p:cNvSpPr txBox="1"/>
          <p:nvPr/>
        </p:nvSpPr>
        <p:spPr>
          <a:xfrm>
            <a:off x="16269066" y="4984588"/>
            <a:ext cx="7524750" cy="6771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822960" rtl="0" fontAlgn="auto" latinLnBrk="0" hangingPunct="0">
              <a:lnSpc>
                <a:spcPct val="100000"/>
              </a:lnSpc>
              <a:spcBef>
                <a:spcPts val="0"/>
              </a:spcBef>
              <a:spcAft>
                <a:spcPts val="0"/>
              </a:spcAft>
              <a:buClrTx/>
              <a:buSzTx/>
              <a:buFontTx/>
              <a:buNone/>
              <a:tabLst/>
            </a:pPr>
            <a:r>
              <a:rPr kumimoji="0" lang="en-US" sz="3200" b="0" i="0" u="none" strike="noStrike" cap="none" spc="0" normalizeH="0" baseline="0" dirty="0">
                <a:ln>
                  <a:noFill/>
                </a:ln>
                <a:solidFill>
                  <a:schemeClr val="tx1"/>
                </a:solidFill>
                <a:effectLst/>
                <a:uFillTx/>
                <a:latin typeface="Helvetica Neue Light"/>
                <a:ea typeface="Helvetica Neue Light"/>
                <a:cs typeface="Helvetica Neue Light"/>
                <a:sym typeface="Helvetica Neue Light"/>
              </a:rPr>
              <a:t>Just changes the </a:t>
            </a:r>
            <a:r>
              <a:rPr kumimoji="0" lang="en-US" sz="3200" b="0" i="0" u="none" strike="noStrike" cap="none" spc="0" normalizeH="0" baseline="0" dirty="0" err="1">
                <a:ln>
                  <a:noFill/>
                </a:ln>
                <a:solidFill>
                  <a:schemeClr val="tx1"/>
                </a:solidFill>
                <a:effectLst/>
                <a:uFillTx/>
                <a:latin typeface="Helvetica Neue Light"/>
                <a:ea typeface="Helvetica Neue Light"/>
                <a:cs typeface="Helvetica Neue Light"/>
                <a:sym typeface="Helvetica Neue Light"/>
              </a:rPr>
              <a:t>processActive</a:t>
            </a:r>
            <a:r>
              <a:rPr kumimoji="0" lang="en-US" sz="3200" b="0" i="0" u="none" strike="noStrike" cap="none" spc="0" normalizeH="0" baseline="0" dirty="0">
                <a:ln>
                  <a:noFill/>
                </a:ln>
                <a:solidFill>
                  <a:schemeClr val="tx1"/>
                </a:solidFill>
                <a:effectLst/>
                <a:uFillTx/>
                <a:latin typeface="Helvetica Neue Light"/>
                <a:ea typeface="Helvetica Neue Light"/>
                <a:cs typeface="Helvetica Neue Light"/>
                <a:sym typeface="Helvetica Neue Light"/>
              </a:rPr>
              <a:t> bool</a:t>
            </a:r>
          </a:p>
        </p:txBody>
      </p:sp>
      <p:cxnSp>
        <p:nvCxnSpPr>
          <p:cNvPr id="6" name="Straight Arrow Connector 5">
            <a:extLst>
              <a:ext uri="{FF2B5EF4-FFF2-40B4-BE49-F238E27FC236}">
                <a16:creationId xmlns:a16="http://schemas.microsoft.com/office/drawing/2014/main" id="{9810BD4D-AA54-F544-8BA3-3B25B1E51B5F}"/>
              </a:ext>
            </a:extLst>
          </p:cNvPr>
          <p:cNvCxnSpPr>
            <a:cxnSpLocks/>
          </p:cNvCxnSpPr>
          <p:nvPr/>
        </p:nvCxnSpPr>
        <p:spPr>
          <a:xfrm flipH="1">
            <a:off x="7097332" y="5323141"/>
            <a:ext cx="8825745" cy="0"/>
          </a:xfrm>
          <a:prstGeom prst="straightConnector1">
            <a:avLst/>
          </a:prstGeom>
          <a:noFill/>
          <a:ln w="762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8" name="Rectangle 7">
            <a:extLst>
              <a:ext uri="{FF2B5EF4-FFF2-40B4-BE49-F238E27FC236}">
                <a16:creationId xmlns:a16="http://schemas.microsoft.com/office/drawing/2014/main" id="{E7AC3F68-0095-1D44-BC8C-90A4E436693B}"/>
              </a:ext>
            </a:extLst>
          </p:cNvPr>
          <p:cNvSpPr>
            <a:spLocks/>
          </p:cNvSpPr>
          <p:nvPr/>
        </p:nvSpPr>
        <p:spPr>
          <a:xfrm>
            <a:off x="1130270" y="2101144"/>
            <a:ext cx="14278708" cy="7981969"/>
          </a:xfrm>
          <a:prstGeom prst="rect">
            <a:avLst/>
          </a:prstGeom>
          <a:noFill/>
          <a:ln w="76200">
            <a:solidFill>
              <a:schemeClr val="tx1"/>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68580" tIns="68580" rIns="68580" bIns="68580" numCol="1" spcCol="38100" rtlCol="0" anchor="ctr">
            <a:spAutoFit/>
          </a:bodyPr>
          <a:lstStyle/>
          <a:p>
            <a:pPr marL="0" marR="0" indent="0" algn="ctr" defTabSz="822960" rtl="0" fontAlgn="auto" latinLnBrk="0" hangingPunct="0">
              <a:lnSpc>
                <a:spcPct val="100000"/>
              </a:lnSpc>
              <a:spcBef>
                <a:spcPts val="0"/>
              </a:spcBef>
              <a:spcAft>
                <a:spcPts val="0"/>
              </a:spcAft>
              <a:buClrTx/>
              <a:buSzTx/>
              <a:buFontTx/>
              <a:buNone/>
              <a:tabLst/>
            </a:pPr>
            <a:endParaRPr kumimoji="0" lang="en-US" sz="5000" b="0" i="0" u="none" strike="noStrike" cap="none" spc="0" normalizeH="0" baseline="0">
              <a:ln>
                <a:noFill/>
              </a:ln>
              <a:solidFill>
                <a:srgbClr val="000000"/>
              </a:solidFill>
              <a:effectLst/>
              <a:uFillTx/>
              <a:latin typeface="Helvetica Neue Light"/>
              <a:ea typeface="Helvetica Neue Light"/>
              <a:cs typeface="Helvetica Neue Light"/>
              <a:sym typeface="Helvetica Neue Light"/>
            </a:endParaRPr>
          </a:p>
        </p:txBody>
      </p:sp>
      <p:sp>
        <p:nvSpPr>
          <p:cNvPr id="9" name="Rectangle 8">
            <a:extLst>
              <a:ext uri="{FF2B5EF4-FFF2-40B4-BE49-F238E27FC236}">
                <a16:creationId xmlns:a16="http://schemas.microsoft.com/office/drawing/2014/main" id="{0459D89F-48A8-7C44-A622-824B0EDCFADB}"/>
              </a:ext>
            </a:extLst>
          </p:cNvPr>
          <p:cNvSpPr/>
          <p:nvPr/>
        </p:nvSpPr>
        <p:spPr>
          <a:xfrm>
            <a:off x="1130270" y="2082783"/>
            <a:ext cx="14278708" cy="10910679"/>
          </a:xfrm>
          <a:prstGeom prst="rect">
            <a:avLst/>
          </a:prstGeom>
          <a:solidFill>
            <a:srgbClr val="C9B37C">
              <a:alpha val="50000"/>
            </a:srgbClr>
          </a:solidFill>
          <a:ln w="12700"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8580" tIns="68580" rIns="68580" bIns="68580" numCol="1" spcCol="38100" rtlCol="0" anchor="ctr">
            <a:spAutoFit/>
          </a:bodyPr>
          <a:lstStyle/>
          <a:p>
            <a:r>
              <a:rPr lang="en-US" sz="2000" b="1" dirty="0"/>
              <a:t>public:</a:t>
            </a:r>
          </a:p>
          <a:p>
            <a:r>
              <a:rPr lang="en-US" sz="2000" dirty="0"/>
              <a:t>    </a:t>
            </a:r>
            <a:r>
              <a:rPr lang="en-US" sz="2000" dirty="0" err="1"/>
              <a:t>SysProcess</a:t>
            </a:r>
            <a:r>
              <a:rPr lang="en-US" sz="2000" dirty="0"/>
              <a:t>();</a:t>
            </a:r>
          </a:p>
          <a:p>
            <a:r>
              <a:rPr lang="en-US" sz="2000" dirty="0"/>
              <a:t>    </a:t>
            </a:r>
            <a:r>
              <a:rPr lang="en-US" sz="2000" dirty="0" err="1"/>
              <a:t>SysProcess</a:t>
            </a:r>
            <a:r>
              <a:rPr lang="en-US" sz="2000" dirty="0"/>
              <a:t>(</a:t>
            </a:r>
            <a:r>
              <a:rPr lang="en-US" sz="2000" dirty="0" err="1"/>
              <a:t>std</a:t>
            </a:r>
            <a:r>
              <a:rPr lang="en-US" sz="2000" dirty="0"/>
              <a:t>::string </a:t>
            </a:r>
            <a:r>
              <a:rPr lang="en-US" sz="2000" dirty="0" err="1"/>
              <a:t>messageContainer</a:t>
            </a:r>
            <a:r>
              <a:rPr lang="en-US" sz="2000" dirty="0"/>
              <a:t>);</a:t>
            </a:r>
          </a:p>
          <a:p>
            <a:r>
              <a:rPr lang="en-US" sz="2000" dirty="0"/>
              <a:t>    ~</a:t>
            </a:r>
            <a:r>
              <a:rPr lang="en-US" sz="2000" dirty="0" err="1"/>
              <a:t>SysProcess</a:t>
            </a:r>
            <a:r>
              <a:rPr lang="en-US" sz="2000" dirty="0"/>
              <a:t>();</a:t>
            </a:r>
          </a:p>
          <a:p>
            <a:r>
              <a:rPr lang="en-US" sz="2000" dirty="0"/>
              <a:t>    void </a:t>
            </a:r>
            <a:r>
              <a:rPr lang="en-US" sz="2000" dirty="0" err="1"/>
              <a:t>addNewTask</a:t>
            </a:r>
            <a:r>
              <a:rPr lang="en-US" sz="2000" dirty="0"/>
              <a:t>(</a:t>
            </a:r>
            <a:r>
              <a:rPr lang="en-US" sz="2000" dirty="0" err="1"/>
              <a:t>SysModelTask</a:t>
            </a:r>
            <a:r>
              <a:rPr lang="en-US" sz="2000" dirty="0"/>
              <a:t> *</a:t>
            </a:r>
            <a:r>
              <a:rPr lang="en-US" sz="2000" dirty="0" err="1"/>
              <a:t>newTask</a:t>
            </a:r>
            <a:r>
              <a:rPr lang="en-US" sz="2000" dirty="0"/>
              <a:t>, int32_t </a:t>
            </a:r>
            <a:r>
              <a:rPr lang="en-US" sz="2000" dirty="0" err="1"/>
              <a:t>taskPriority</a:t>
            </a:r>
            <a:r>
              <a:rPr lang="en-US" sz="2000" dirty="0"/>
              <a:t> = -1);</a:t>
            </a:r>
          </a:p>
          <a:p>
            <a:r>
              <a:rPr lang="en-US" sz="2000" dirty="0"/>
              <a:t>    void </a:t>
            </a:r>
            <a:r>
              <a:rPr lang="en-US" sz="2000" dirty="0" err="1"/>
              <a:t>selfInitProcess</a:t>
            </a:r>
            <a:r>
              <a:rPr lang="en-US" sz="2000" dirty="0"/>
              <a:t>();</a:t>
            </a:r>
          </a:p>
          <a:p>
            <a:r>
              <a:rPr lang="en-US" sz="2000" dirty="0"/>
              <a:t>    void </a:t>
            </a:r>
            <a:r>
              <a:rPr lang="en-US" sz="2000" dirty="0" err="1"/>
              <a:t>crossInitProcess</a:t>
            </a:r>
            <a:r>
              <a:rPr lang="en-US" sz="2000" dirty="0"/>
              <a:t>();</a:t>
            </a:r>
          </a:p>
          <a:p>
            <a:r>
              <a:rPr lang="en-US" sz="2000" dirty="0"/>
              <a:t>    void </a:t>
            </a:r>
            <a:r>
              <a:rPr lang="en-US" sz="2000" dirty="0" err="1"/>
              <a:t>resetProcess</a:t>
            </a:r>
            <a:r>
              <a:rPr lang="en-US" sz="2000" dirty="0"/>
              <a:t>(uint64_t </a:t>
            </a:r>
            <a:r>
              <a:rPr lang="en-US" sz="2000" dirty="0" err="1"/>
              <a:t>currentTime</a:t>
            </a:r>
            <a:r>
              <a:rPr lang="en-US" sz="2000" dirty="0"/>
              <a:t>);</a:t>
            </a:r>
          </a:p>
          <a:p>
            <a:r>
              <a:rPr lang="en-US" sz="2000" dirty="0"/>
              <a:t>    void </a:t>
            </a:r>
            <a:r>
              <a:rPr lang="en-US" sz="2000" dirty="0" err="1"/>
              <a:t>reInitProcess</a:t>
            </a:r>
            <a:r>
              <a:rPr lang="en-US" sz="2000" dirty="0"/>
              <a:t>();</a:t>
            </a:r>
          </a:p>
          <a:p>
            <a:r>
              <a:rPr lang="en-US" sz="2000" dirty="0"/>
              <a:t>    void </a:t>
            </a:r>
            <a:r>
              <a:rPr lang="en-US" sz="2000" dirty="0" err="1"/>
              <a:t>enableProcess</a:t>
            </a:r>
            <a:r>
              <a:rPr lang="en-US" sz="2000" dirty="0"/>
              <a:t>() {this-&gt;</a:t>
            </a:r>
            <a:r>
              <a:rPr lang="en-US" sz="2000" dirty="0" err="1"/>
              <a:t>processActive</a:t>
            </a:r>
            <a:r>
              <a:rPr lang="en-US" sz="2000" dirty="0"/>
              <a:t> = true;}</a:t>
            </a:r>
          </a:p>
          <a:p>
            <a:r>
              <a:rPr lang="en-US" sz="2000" dirty="0"/>
              <a:t>    void </a:t>
            </a:r>
            <a:r>
              <a:rPr lang="en-US" sz="2000" dirty="0" err="1"/>
              <a:t>disableProcess</a:t>
            </a:r>
            <a:r>
              <a:rPr lang="en-US" sz="2000" dirty="0"/>
              <a:t>() {this-&gt;</a:t>
            </a:r>
            <a:r>
              <a:rPr lang="en-US" sz="2000" dirty="0" err="1"/>
              <a:t>processActive</a:t>
            </a:r>
            <a:r>
              <a:rPr lang="en-US" sz="2000" dirty="0"/>
              <a:t> = false;}</a:t>
            </a:r>
          </a:p>
          <a:p>
            <a:r>
              <a:rPr lang="en-US" sz="2000" dirty="0"/>
              <a:t>    void </a:t>
            </a:r>
            <a:r>
              <a:rPr lang="en-US" sz="2000" dirty="0" err="1"/>
              <a:t>scheduleTask</a:t>
            </a:r>
            <a:r>
              <a:rPr lang="en-US" sz="2000" dirty="0"/>
              <a:t>(</a:t>
            </a:r>
            <a:r>
              <a:rPr lang="en-US" sz="2000" dirty="0" err="1"/>
              <a:t>ModelScheduleEntry</a:t>
            </a:r>
            <a:r>
              <a:rPr lang="en-US" sz="2000" dirty="0"/>
              <a:t> &amp; </a:t>
            </a:r>
            <a:r>
              <a:rPr lang="en-US" sz="2000" dirty="0" err="1"/>
              <a:t>taskCall</a:t>
            </a:r>
            <a:r>
              <a:rPr lang="en-US" sz="2000" dirty="0"/>
              <a:t>);</a:t>
            </a:r>
          </a:p>
          <a:p>
            <a:r>
              <a:rPr lang="en-US" sz="2000" dirty="0"/>
              <a:t>    void </a:t>
            </a:r>
            <a:r>
              <a:rPr lang="en-US" sz="2000" dirty="0" err="1"/>
              <a:t>selectProcess</a:t>
            </a:r>
            <a:r>
              <a:rPr lang="en-US" sz="2000" dirty="0"/>
              <a:t>()</a:t>
            </a:r>
          </a:p>
          <a:p>
            <a:r>
              <a:rPr lang="en-US" sz="2000" dirty="0"/>
              <a:t>    {</a:t>
            </a:r>
            <a:r>
              <a:rPr lang="en-US" sz="2000" dirty="0" err="1"/>
              <a:t>SystemMessaging</a:t>
            </a:r>
            <a:r>
              <a:rPr lang="en-US" sz="2000" dirty="0"/>
              <a:t>::</a:t>
            </a:r>
            <a:r>
              <a:rPr lang="en-US" sz="2000" dirty="0" err="1"/>
              <a:t>GetInstance</a:t>
            </a:r>
            <a:r>
              <a:rPr lang="en-US" sz="2000" dirty="0"/>
              <a:t>()-&gt;</a:t>
            </a:r>
            <a:r>
              <a:rPr lang="en-US" sz="2000" dirty="0" err="1"/>
              <a:t>selectMessageBuffer</a:t>
            </a:r>
            <a:r>
              <a:rPr lang="en-US" sz="2000" dirty="0"/>
              <a:t>(this-&gt;</a:t>
            </a:r>
            <a:r>
              <a:rPr lang="en-US" sz="2000" dirty="0" err="1"/>
              <a:t>messageBuffer</a:t>
            </a:r>
            <a:r>
              <a:rPr lang="en-US" sz="2000" dirty="0"/>
              <a:t>);}</a:t>
            </a:r>
          </a:p>
          <a:p>
            <a:r>
              <a:rPr lang="en-US" sz="2000" dirty="0"/>
              <a:t>    void </a:t>
            </a:r>
            <a:r>
              <a:rPr lang="en-US" sz="2000" dirty="0" err="1"/>
              <a:t>setProcessName</a:t>
            </a:r>
            <a:r>
              <a:rPr lang="en-US" sz="2000" dirty="0"/>
              <a:t>(</a:t>
            </a:r>
            <a:r>
              <a:rPr lang="en-US" sz="2000" dirty="0" err="1"/>
              <a:t>std</a:t>
            </a:r>
            <a:r>
              <a:rPr lang="en-US" sz="2000" dirty="0"/>
              <a:t>::string </a:t>
            </a:r>
            <a:r>
              <a:rPr lang="en-US" sz="2000" dirty="0" err="1"/>
              <a:t>newName</a:t>
            </a:r>
            <a:r>
              <a:rPr lang="en-US" sz="2000" dirty="0"/>
              <a:t>){this-&gt;</a:t>
            </a:r>
            <a:r>
              <a:rPr lang="en-US" sz="2000" dirty="0" err="1"/>
              <a:t>processName</a:t>
            </a:r>
            <a:r>
              <a:rPr lang="en-US" sz="2000" dirty="0"/>
              <a:t> = </a:t>
            </a:r>
            <a:r>
              <a:rPr lang="en-US" sz="2000" dirty="0" err="1"/>
              <a:t>newName</a:t>
            </a:r>
            <a:r>
              <a:rPr lang="en-US" sz="2000" dirty="0"/>
              <a:t>;}</a:t>
            </a:r>
          </a:p>
          <a:p>
            <a:r>
              <a:rPr lang="en-US" sz="2000" dirty="0"/>
              <a:t>    </a:t>
            </a:r>
            <a:r>
              <a:rPr lang="en-US" sz="2000" dirty="0" err="1"/>
              <a:t>std</a:t>
            </a:r>
            <a:r>
              <a:rPr lang="en-US" sz="2000" dirty="0"/>
              <a:t>::string </a:t>
            </a:r>
            <a:r>
              <a:rPr lang="en-US" sz="2000" dirty="0" err="1"/>
              <a:t>getProcessName</a:t>
            </a:r>
            <a:r>
              <a:rPr lang="en-US" sz="2000" dirty="0"/>
              <a:t>() { return(</a:t>
            </a:r>
            <a:r>
              <a:rPr lang="en-US" sz="2000" dirty="0" err="1"/>
              <a:t>processName</a:t>
            </a:r>
            <a:r>
              <a:rPr lang="en-US" sz="2000" dirty="0"/>
              <a:t>);}</a:t>
            </a:r>
          </a:p>
          <a:p>
            <a:r>
              <a:rPr lang="en-US" sz="2000" dirty="0"/>
              <a:t>    uint64_t </a:t>
            </a:r>
            <a:r>
              <a:rPr lang="en-US" sz="2000" dirty="0" err="1"/>
              <a:t>getNextTime</a:t>
            </a:r>
            <a:r>
              <a:rPr lang="en-US" sz="2000" dirty="0"/>
              <a:t>() { return(this-&gt;</a:t>
            </a:r>
            <a:r>
              <a:rPr lang="en-US" sz="2000" dirty="0" err="1"/>
              <a:t>nextTaskTime</a:t>
            </a:r>
            <a:r>
              <a:rPr lang="en-US" sz="2000" dirty="0"/>
              <a:t>);}</a:t>
            </a:r>
          </a:p>
          <a:p>
            <a:r>
              <a:rPr lang="en-US" sz="2000" dirty="0"/>
              <a:t>    void </a:t>
            </a:r>
            <a:r>
              <a:rPr lang="en-US" sz="2000" dirty="0" err="1"/>
              <a:t>singleStepNextTask</a:t>
            </a:r>
            <a:r>
              <a:rPr lang="en-US" sz="2000" dirty="0"/>
              <a:t>(uint64_t </a:t>
            </a:r>
            <a:r>
              <a:rPr lang="en-US" sz="2000" dirty="0" err="1"/>
              <a:t>currentNanos</a:t>
            </a:r>
            <a:r>
              <a:rPr lang="en-US" sz="2000" dirty="0"/>
              <a:t>);</a:t>
            </a:r>
          </a:p>
          <a:p>
            <a:r>
              <a:rPr lang="en-US" sz="2000" dirty="0"/>
              <a:t>    bool </a:t>
            </a:r>
            <a:r>
              <a:rPr lang="en-US" sz="2000" dirty="0" err="1"/>
              <a:t>processEnabled</a:t>
            </a:r>
            <a:r>
              <a:rPr lang="en-US" sz="2000" dirty="0"/>
              <a:t>() {return this-&gt;</a:t>
            </a:r>
            <a:r>
              <a:rPr lang="en-US" sz="2000" dirty="0" err="1"/>
              <a:t>processActive</a:t>
            </a:r>
            <a:r>
              <a:rPr lang="en-US" sz="2000" dirty="0"/>
              <a:t>;}</a:t>
            </a:r>
          </a:p>
          <a:p>
            <a:r>
              <a:rPr lang="en-US" sz="2000" dirty="0"/>
              <a:t>    void </a:t>
            </a:r>
            <a:r>
              <a:rPr lang="en-US" sz="2000" dirty="0" err="1"/>
              <a:t>addInterfaceRef</a:t>
            </a:r>
            <a:r>
              <a:rPr lang="en-US" sz="2000" dirty="0"/>
              <a:t>(</a:t>
            </a:r>
            <a:r>
              <a:rPr lang="en-US" sz="2000" dirty="0" err="1"/>
              <a:t>SysInterface</a:t>
            </a:r>
            <a:r>
              <a:rPr lang="en-US" sz="2000" dirty="0"/>
              <a:t> *</a:t>
            </a:r>
            <a:r>
              <a:rPr lang="en-US" sz="2000" dirty="0" err="1"/>
              <a:t>newInt</a:t>
            </a:r>
            <a:r>
              <a:rPr lang="en-US" sz="2000" dirty="0"/>
              <a:t>) {this-&gt;</a:t>
            </a:r>
            <a:r>
              <a:rPr lang="en-US" sz="2000" dirty="0" err="1"/>
              <a:t>intRefs.push_back</a:t>
            </a:r>
            <a:r>
              <a:rPr lang="en-US" sz="2000" dirty="0"/>
              <a:t>(</a:t>
            </a:r>
            <a:r>
              <a:rPr lang="en-US" sz="2000" dirty="0" err="1"/>
              <a:t>newInt</a:t>
            </a:r>
            <a:r>
              <a:rPr lang="en-US" sz="2000" dirty="0"/>
              <a:t>);}</a:t>
            </a:r>
          </a:p>
          <a:p>
            <a:r>
              <a:rPr lang="en-US" sz="2000" dirty="0"/>
              <a:t>void </a:t>
            </a:r>
            <a:r>
              <a:rPr lang="en-US" sz="2000" dirty="0" err="1"/>
              <a:t>changeTaskPeriod</a:t>
            </a:r>
            <a:r>
              <a:rPr lang="en-US" sz="2000" dirty="0"/>
              <a:t>(</a:t>
            </a:r>
            <a:r>
              <a:rPr lang="en-US" sz="2000" dirty="0" err="1"/>
              <a:t>std</a:t>
            </a:r>
            <a:r>
              <a:rPr lang="en-US" sz="2000" dirty="0"/>
              <a:t>::string </a:t>
            </a:r>
            <a:r>
              <a:rPr lang="en-US" sz="2000" dirty="0" err="1"/>
              <a:t>taskName</a:t>
            </a:r>
            <a:r>
              <a:rPr lang="en-US" sz="2000" dirty="0"/>
              <a:t>, uint64_t </a:t>
            </a:r>
            <a:r>
              <a:rPr lang="en-US" sz="2000" dirty="0" err="1"/>
              <a:t>newPeriod</a:t>
            </a:r>
            <a:r>
              <a:rPr lang="en-US" sz="2000" dirty="0"/>
              <a:t>);</a:t>
            </a:r>
          </a:p>
          <a:p>
            <a:r>
              <a:rPr lang="en-US" sz="2000" dirty="0"/>
              <a:t>    void </a:t>
            </a:r>
            <a:r>
              <a:rPr lang="en-US" sz="2000" dirty="0" err="1"/>
              <a:t>setPriority</a:t>
            </a:r>
            <a:r>
              <a:rPr lang="en-US" sz="2000" dirty="0"/>
              <a:t>(int64_t </a:t>
            </a:r>
            <a:r>
              <a:rPr lang="en-US" sz="2000" dirty="0" err="1"/>
              <a:t>newPriority</a:t>
            </a:r>
            <a:r>
              <a:rPr lang="en-US" sz="2000" dirty="0"/>
              <a:t>) {this-&gt;</a:t>
            </a:r>
            <a:r>
              <a:rPr lang="en-US" sz="2000" dirty="0" err="1"/>
              <a:t>processPriority</a:t>
            </a:r>
            <a:r>
              <a:rPr lang="en-US" sz="2000" dirty="0"/>
              <a:t> = </a:t>
            </a:r>
            <a:r>
              <a:rPr lang="en-US" sz="2000" dirty="0" err="1"/>
              <a:t>newPriority</a:t>
            </a:r>
            <a:r>
              <a:rPr lang="en-US" sz="2000" dirty="0"/>
              <a:t>;}</a:t>
            </a:r>
          </a:p>
          <a:p>
            <a:r>
              <a:rPr lang="en-US" sz="2000" dirty="0"/>
              <a:t>    void </a:t>
            </a:r>
            <a:r>
              <a:rPr lang="en-US" sz="2000" dirty="0" err="1"/>
              <a:t>routeInterfaces</a:t>
            </a:r>
            <a:r>
              <a:rPr lang="en-US" sz="2000" dirty="0"/>
              <a:t>();</a:t>
            </a:r>
          </a:p>
          <a:p>
            <a:r>
              <a:rPr lang="en-US" sz="2000" dirty="0"/>
              <a:t>    void </a:t>
            </a:r>
            <a:r>
              <a:rPr lang="en-US" sz="2000" dirty="0" err="1"/>
              <a:t>disableAllTasks</a:t>
            </a:r>
            <a:r>
              <a:rPr lang="en-US" sz="2000" dirty="0"/>
              <a:t>();</a:t>
            </a:r>
          </a:p>
          <a:p>
            <a:r>
              <a:rPr lang="en-US" sz="2000" dirty="0"/>
              <a:t>    void </a:t>
            </a:r>
            <a:r>
              <a:rPr lang="en-US" sz="2000" dirty="0" err="1"/>
              <a:t>enableAllTasks</a:t>
            </a:r>
            <a:r>
              <a:rPr lang="en-US" sz="2000" dirty="0"/>
              <a:t>();</a:t>
            </a:r>
          </a:p>
          <a:p>
            <a:r>
              <a:rPr lang="en-US" sz="2000" dirty="0"/>
              <a:t>    </a:t>
            </a:r>
          </a:p>
          <a:p>
            <a:r>
              <a:rPr lang="en-US" sz="2000" b="1" dirty="0"/>
              <a:t>public:</a:t>
            </a:r>
          </a:p>
          <a:p>
            <a:r>
              <a:rPr lang="en-US" sz="2000" dirty="0"/>
              <a:t>    </a:t>
            </a:r>
            <a:r>
              <a:rPr lang="en-US" sz="2000" dirty="0" err="1"/>
              <a:t>std</a:t>
            </a:r>
            <a:r>
              <a:rPr lang="en-US" sz="2000" dirty="0"/>
              <a:t>::vector&lt;</a:t>
            </a:r>
            <a:r>
              <a:rPr lang="en-US" sz="2000" dirty="0" err="1"/>
              <a:t>SysInterface</a:t>
            </a:r>
            <a:r>
              <a:rPr lang="en-US" sz="2000" dirty="0"/>
              <a:t>*&gt; </a:t>
            </a:r>
            <a:r>
              <a:rPr lang="en-US" sz="2000" dirty="0" err="1"/>
              <a:t>intRefs</a:t>
            </a:r>
            <a:r>
              <a:rPr lang="en-US" sz="2000" dirty="0"/>
              <a:t>;  //!&lt; -- Interface references to move data to process</a:t>
            </a:r>
          </a:p>
          <a:p>
            <a:r>
              <a:rPr lang="en-US" sz="2000" dirty="0"/>
              <a:t>    </a:t>
            </a:r>
            <a:r>
              <a:rPr lang="en-US" sz="2000" dirty="0" err="1"/>
              <a:t>std</a:t>
            </a:r>
            <a:r>
              <a:rPr lang="en-US" sz="2000" dirty="0"/>
              <a:t>::vector&lt;</a:t>
            </a:r>
            <a:r>
              <a:rPr lang="en-US" sz="2000" dirty="0" err="1"/>
              <a:t>ModelScheduleEntry</a:t>
            </a:r>
            <a:r>
              <a:rPr lang="en-US" sz="2000" dirty="0"/>
              <a:t>&gt; </a:t>
            </a:r>
            <a:r>
              <a:rPr lang="en-US" sz="2000" dirty="0" err="1"/>
              <a:t>processTasks</a:t>
            </a:r>
            <a:r>
              <a:rPr lang="en-US" sz="2000" dirty="0"/>
              <a:t>;  //!&lt; -- Array that has pointers to all process tasks</a:t>
            </a:r>
          </a:p>
          <a:p>
            <a:r>
              <a:rPr lang="en-US" sz="2000" dirty="0"/>
              <a:t>    uint64_t </a:t>
            </a:r>
            <a:r>
              <a:rPr lang="en-US" sz="2000" dirty="0" err="1"/>
              <a:t>messageBuffer</a:t>
            </a:r>
            <a:r>
              <a:rPr lang="en-US" sz="2000" dirty="0"/>
              <a:t>;  //!&lt; -- Message buffer for this process</a:t>
            </a:r>
          </a:p>
          <a:p>
            <a:r>
              <a:rPr lang="en-US" sz="2000" dirty="0"/>
              <a:t>    uint64_t </a:t>
            </a:r>
            <a:r>
              <a:rPr lang="en-US" sz="2000" dirty="0" err="1"/>
              <a:t>nextTaskTime</a:t>
            </a:r>
            <a:r>
              <a:rPr lang="en-US" sz="2000" dirty="0"/>
              <a:t>;  //!&lt; [ns] time for the next Task</a:t>
            </a:r>
          </a:p>
          <a:p>
            <a:r>
              <a:rPr lang="en-US" sz="2000" dirty="0"/>
              <a:t>    uint64_t </a:t>
            </a:r>
            <a:r>
              <a:rPr lang="en-US" sz="2000" dirty="0" err="1"/>
              <a:t>prevRouteTime</a:t>
            </a:r>
            <a:r>
              <a:rPr lang="en-US" sz="2000" dirty="0"/>
              <a:t>;  //!&lt; [ns] Time that interfaces were previously routed</a:t>
            </a:r>
          </a:p>
          <a:p>
            <a:r>
              <a:rPr lang="en-US" sz="2000" dirty="0"/>
              <a:t>    </a:t>
            </a:r>
            <a:r>
              <a:rPr lang="en-US" sz="2000" dirty="0" err="1"/>
              <a:t>std</a:t>
            </a:r>
            <a:r>
              <a:rPr lang="en-US" sz="2000" dirty="0"/>
              <a:t>::string </a:t>
            </a:r>
            <a:r>
              <a:rPr lang="en-US" sz="2000" dirty="0" err="1"/>
              <a:t>processName</a:t>
            </a:r>
            <a:r>
              <a:rPr lang="en-US" sz="2000" dirty="0"/>
              <a:t>;  //!&lt; -- Identifier for process</a:t>
            </a:r>
          </a:p>
          <a:p>
            <a:r>
              <a:rPr lang="en-US" sz="2000" b="1" dirty="0"/>
              <a:t>bool </a:t>
            </a:r>
            <a:r>
              <a:rPr lang="en-US" sz="2000" dirty="0" err="1"/>
              <a:t>processActive</a:t>
            </a:r>
            <a:r>
              <a:rPr lang="en-US" sz="2000" dirty="0"/>
              <a:t>;  //!&lt; -- Flag indicating whether the Process is active</a:t>
            </a:r>
          </a:p>
          <a:p>
            <a:r>
              <a:rPr lang="en-US" sz="2000" dirty="0"/>
              <a:t>    int64_t </a:t>
            </a:r>
            <a:r>
              <a:rPr lang="en-US" sz="2000" dirty="0" err="1"/>
              <a:t>processPriority</a:t>
            </a:r>
            <a:r>
              <a:rPr lang="en-US" sz="2000" dirty="0"/>
              <a:t>;  //!&lt; [-] Priority level for process (higher first)</a:t>
            </a:r>
          </a:p>
        </p:txBody>
      </p:sp>
    </p:spTree>
    <p:extLst>
      <p:ext uri="{BB962C8B-B14F-4D97-AF65-F5344CB8AC3E}">
        <p14:creationId xmlns:p14="http://schemas.microsoft.com/office/powerpoint/2010/main" val="3439387508"/>
      </p:ext>
    </p:extLst>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EFCDC-E216-A84F-846E-0C63BA8D2674}"/>
              </a:ext>
            </a:extLst>
          </p:cNvPr>
          <p:cNvSpPr>
            <a:spLocks noGrp="1"/>
          </p:cNvSpPr>
          <p:nvPr>
            <p:ph type="title"/>
          </p:nvPr>
        </p:nvSpPr>
        <p:spPr/>
        <p:txBody>
          <a:bodyPr/>
          <a:lstStyle/>
          <a:p>
            <a:r>
              <a:rPr lang="en-US" dirty="0"/>
              <a:t>What does a </a:t>
            </a:r>
            <a:r>
              <a:rPr lang="en-US" dirty="0" err="1"/>
              <a:t>SysProcess</a:t>
            </a:r>
            <a:r>
              <a:rPr lang="en-US" dirty="0"/>
              <a:t>() do?</a:t>
            </a:r>
          </a:p>
        </p:txBody>
      </p:sp>
      <p:sp>
        <p:nvSpPr>
          <p:cNvPr id="11" name="TextBox 10">
            <a:extLst>
              <a:ext uri="{FF2B5EF4-FFF2-40B4-BE49-F238E27FC236}">
                <a16:creationId xmlns:a16="http://schemas.microsoft.com/office/drawing/2014/main" id="{BC596EEA-841A-FC41-AF7E-502417FBB8D7}"/>
              </a:ext>
            </a:extLst>
          </p:cNvPr>
          <p:cNvSpPr txBox="1"/>
          <p:nvPr/>
        </p:nvSpPr>
        <p:spPr>
          <a:xfrm>
            <a:off x="16286205" y="5116663"/>
            <a:ext cx="7524750" cy="6771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822960" rtl="0" fontAlgn="auto" latinLnBrk="0" hangingPunct="0">
              <a:lnSpc>
                <a:spcPct val="100000"/>
              </a:lnSpc>
              <a:spcBef>
                <a:spcPts val="0"/>
              </a:spcBef>
              <a:spcAft>
                <a:spcPts val="0"/>
              </a:spcAft>
              <a:buClrTx/>
              <a:buSzTx/>
              <a:buFontTx/>
              <a:buNone/>
              <a:tabLst/>
            </a:pPr>
            <a:r>
              <a:rPr kumimoji="0" lang="en-US" sz="3200" b="0" i="0" u="none" strike="noStrike" cap="none" spc="0" normalizeH="0" baseline="0" dirty="0">
                <a:ln>
                  <a:noFill/>
                </a:ln>
                <a:solidFill>
                  <a:schemeClr val="tx1"/>
                </a:solidFill>
                <a:effectLst/>
                <a:uFillTx/>
                <a:latin typeface="Helvetica Neue Light"/>
                <a:ea typeface="Helvetica Neue Light"/>
                <a:cs typeface="Helvetica Neue Light"/>
                <a:sym typeface="Helvetica Neue Light"/>
              </a:rPr>
              <a:t>Just changes the </a:t>
            </a:r>
            <a:r>
              <a:rPr kumimoji="0" lang="en-US" sz="3200" b="0" i="0" u="none" strike="noStrike" cap="none" spc="0" normalizeH="0" baseline="0" dirty="0" err="1">
                <a:ln>
                  <a:noFill/>
                </a:ln>
                <a:solidFill>
                  <a:schemeClr val="tx1"/>
                </a:solidFill>
                <a:effectLst/>
                <a:uFillTx/>
                <a:latin typeface="Helvetica Neue Light"/>
                <a:ea typeface="Helvetica Neue Light"/>
                <a:cs typeface="Helvetica Neue Light"/>
                <a:sym typeface="Helvetica Neue Light"/>
              </a:rPr>
              <a:t>processActive</a:t>
            </a:r>
            <a:r>
              <a:rPr kumimoji="0" lang="en-US" sz="3200" b="0" i="0" u="none" strike="noStrike" cap="none" spc="0" normalizeH="0" baseline="0" dirty="0">
                <a:ln>
                  <a:noFill/>
                </a:ln>
                <a:solidFill>
                  <a:schemeClr val="tx1"/>
                </a:solidFill>
                <a:effectLst/>
                <a:uFillTx/>
                <a:latin typeface="Helvetica Neue Light"/>
                <a:ea typeface="Helvetica Neue Light"/>
                <a:cs typeface="Helvetica Neue Light"/>
                <a:sym typeface="Helvetica Neue Light"/>
              </a:rPr>
              <a:t> bool</a:t>
            </a:r>
          </a:p>
        </p:txBody>
      </p:sp>
      <p:cxnSp>
        <p:nvCxnSpPr>
          <p:cNvPr id="6" name="Straight Arrow Connector 5">
            <a:extLst>
              <a:ext uri="{FF2B5EF4-FFF2-40B4-BE49-F238E27FC236}">
                <a16:creationId xmlns:a16="http://schemas.microsoft.com/office/drawing/2014/main" id="{9810BD4D-AA54-F544-8BA3-3B25B1E51B5F}"/>
              </a:ext>
            </a:extLst>
          </p:cNvPr>
          <p:cNvCxnSpPr>
            <a:cxnSpLocks/>
          </p:cNvCxnSpPr>
          <p:nvPr/>
        </p:nvCxnSpPr>
        <p:spPr>
          <a:xfrm flipH="1">
            <a:off x="7139185" y="5455216"/>
            <a:ext cx="8825745" cy="0"/>
          </a:xfrm>
          <a:prstGeom prst="straightConnector1">
            <a:avLst/>
          </a:prstGeom>
          <a:noFill/>
          <a:ln w="762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8" name="Rectangle 7">
            <a:extLst>
              <a:ext uri="{FF2B5EF4-FFF2-40B4-BE49-F238E27FC236}">
                <a16:creationId xmlns:a16="http://schemas.microsoft.com/office/drawing/2014/main" id="{E7AC3F68-0095-1D44-BC8C-90A4E436693B}"/>
              </a:ext>
            </a:extLst>
          </p:cNvPr>
          <p:cNvSpPr>
            <a:spLocks/>
          </p:cNvSpPr>
          <p:nvPr/>
        </p:nvSpPr>
        <p:spPr>
          <a:xfrm>
            <a:off x="1130270" y="2101144"/>
            <a:ext cx="14278708" cy="7981969"/>
          </a:xfrm>
          <a:prstGeom prst="rect">
            <a:avLst/>
          </a:prstGeom>
          <a:noFill/>
          <a:ln w="76200">
            <a:solidFill>
              <a:schemeClr val="tx1"/>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68580" tIns="68580" rIns="68580" bIns="68580" numCol="1" spcCol="38100" rtlCol="0" anchor="ctr">
            <a:spAutoFit/>
          </a:bodyPr>
          <a:lstStyle/>
          <a:p>
            <a:pPr marL="0" marR="0" indent="0" algn="ctr" defTabSz="822960" rtl="0" fontAlgn="auto" latinLnBrk="0" hangingPunct="0">
              <a:lnSpc>
                <a:spcPct val="100000"/>
              </a:lnSpc>
              <a:spcBef>
                <a:spcPts val="0"/>
              </a:spcBef>
              <a:spcAft>
                <a:spcPts val="0"/>
              </a:spcAft>
              <a:buClrTx/>
              <a:buSzTx/>
              <a:buFontTx/>
              <a:buNone/>
              <a:tabLst/>
            </a:pPr>
            <a:endParaRPr kumimoji="0" lang="en-US" sz="5000" b="0" i="0" u="none" strike="noStrike" cap="none" spc="0" normalizeH="0" baseline="0">
              <a:ln>
                <a:noFill/>
              </a:ln>
              <a:solidFill>
                <a:srgbClr val="000000"/>
              </a:solidFill>
              <a:effectLst/>
              <a:uFillTx/>
              <a:latin typeface="Helvetica Neue Light"/>
              <a:ea typeface="Helvetica Neue Light"/>
              <a:cs typeface="Helvetica Neue Light"/>
              <a:sym typeface="Helvetica Neue Light"/>
            </a:endParaRPr>
          </a:p>
        </p:txBody>
      </p:sp>
      <p:sp>
        <p:nvSpPr>
          <p:cNvPr id="9" name="Rectangle 8">
            <a:extLst>
              <a:ext uri="{FF2B5EF4-FFF2-40B4-BE49-F238E27FC236}">
                <a16:creationId xmlns:a16="http://schemas.microsoft.com/office/drawing/2014/main" id="{8F5E493F-1826-7F48-BA42-853C14DED506}"/>
              </a:ext>
            </a:extLst>
          </p:cNvPr>
          <p:cNvSpPr/>
          <p:nvPr/>
        </p:nvSpPr>
        <p:spPr>
          <a:xfrm>
            <a:off x="1130270" y="2082783"/>
            <a:ext cx="14278708" cy="10910679"/>
          </a:xfrm>
          <a:prstGeom prst="rect">
            <a:avLst/>
          </a:prstGeom>
          <a:solidFill>
            <a:srgbClr val="C9B37C">
              <a:alpha val="50000"/>
            </a:srgbClr>
          </a:solidFill>
          <a:ln w="12700"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8580" tIns="68580" rIns="68580" bIns="68580" numCol="1" spcCol="38100" rtlCol="0" anchor="ctr">
            <a:spAutoFit/>
          </a:bodyPr>
          <a:lstStyle/>
          <a:p>
            <a:r>
              <a:rPr lang="en-US" sz="2000" b="1" dirty="0"/>
              <a:t>public:</a:t>
            </a:r>
          </a:p>
          <a:p>
            <a:r>
              <a:rPr lang="en-US" sz="2000" dirty="0"/>
              <a:t>    </a:t>
            </a:r>
            <a:r>
              <a:rPr lang="en-US" sz="2000" dirty="0" err="1"/>
              <a:t>SysProcess</a:t>
            </a:r>
            <a:r>
              <a:rPr lang="en-US" sz="2000" dirty="0"/>
              <a:t>();</a:t>
            </a:r>
          </a:p>
          <a:p>
            <a:r>
              <a:rPr lang="en-US" sz="2000" dirty="0"/>
              <a:t>    </a:t>
            </a:r>
            <a:r>
              <a:rPr lang="en-US" sz="2000" dirty="0" err="1"/>
              <a:t>SysProcess</a:t>
            </a:r>
            <a:r>
              <a:rPr lang="en-US" sz="2000" dirty="0"/>
              <a:t>(</a:t>
            </a:r>
            <a:r>
              <a:rPr lang="en-US" sz="2000" dirty="0" err="1"/>
              <a:t>std</a:t>
            </a:r>
            <a:r>
              <a:rPr lang="en-US" sz="2000" dirty="0"/>
              <a:t>::string </a:t>
            </a:r>
            <a:r>
              <a:rPr lang="en-US" sz="2000" dirty="0" err="1"/>
              <a:t>messageContainer</a:t>
            </a:r>
            <a:r>
              <a:rPr lang="en-US" sz="2000" dirty="0"/>
              <a:t>);</a:t>
            </a:r>
          </a:p>
          <a:p>
            <a:r>
              <a:rPr lang="en-US" sz="2000" dirty="0"/>
              <a:t>    ~</a:t>
            </a:r>
            <a:r>
              <a:rPr lang="en-US" sz="2000" dirty="0" err="1"/>
              <a:t>SysProcess</a:t>
            </a:r>
            <a:r>
              <a:rPr lang="en-US" sz="2000" dirty="0"/>
              <a:t>();</a:t>
            </a:r>
          </a:p>
          <a:p>
            <a:r>
              <a:rPr lang="en-US" sz="2000" dirty="0"/>
              <a:t>    void </a:t>
            </a:r>
            <a:r>
              <a:rPr lang="en-US" sz="2000" dirty="0" err="1"/>
              <a:t>addNewTask</a:t>
            </a:r>
            <a:r>
              <a:rPr lang="en-US" sz="2000" dirty="0"/>
              <a:t>(</a:t>
            </a:r>
            <a:r>
              <a:rPr lang="en-US" sz="2000" dirty="0" err="1"/>
              <a:t>SysModelTask</a:t>
            </a:r>
            <a:r>
              <a:rPr lang="en-US" sz="2000" dirty="0"/>
              <a:t> *</a:t>
            </a:r>
            <a:r>
              <a:rPr lang="en-US" sz="2000" dirty="0" err="1"/>
              <a:t>newTask</a:t>
            </a:r>
            <a:r>
              <a:rPr lang="en-US" sz="2000" dirty="0"/>
              <a:t>, int32_t </a:t>
            </a:r>
            <a:r>
              <a:rPr lang="en-US" sz="2000" dirty="0" err="1"/>
              <a:t>taskPriority</a:t>
            </a:r>
            <a:r>
              <a:rPr lang="en-US" sz="2000" dirty="0"/>
              <a:t> = -1);</a:t>
            </a:r>
          </a:p>
          <a:p>
            <a:r>
              <a:rPr lang="en-US" sz="2000" dirty="0"/>
              <a:t>    void </a:t>
            </a:r>
            <a:r>
              <a:rPr lang="en-US" sz="2000" dirty="0" err="1"/>
              <a:t>selfInitProcess</a:t>
            </a:r>
            <a:r>
              <a:rPr lang="en-US" sz="2000" dirty="0"/>
              <a:t>();</a:t>
            </a:r>
          </a:p>
          <a:p>
            <a:r>
              <a:rPr lang="en-US" sz="2000" dirty="0"/>
              <a:t>    void </a:t>
            </a:r>
            <a:r>
              <a:rPr lang="en-US" sz="2000" dirty="0" err="1"/>
              <a:t>crossInitProcess</a:t>
            </a:r>
            <a:r>
              <a:rPr lang="en-US" sz="2000" dirty="0"/>
              <a:t>();</a:t>
            </a:r>
          </a:p>
          <a:p>
            <a:r>
              <a:rPr lang="en-US" sz="2000" dirty="0"/>
              <a:t>    void </a:t>
            </a:r>
            <a:r>
              <a:rPr lang="en-US" sz="2000" dirty="0" err="1"/>
              <a:t>resetProcess</a:t>
            </a:r>
            <a:r>
              <a:rPr lang="en-US" sz="2000" dirty="0"/>
              <a:t>(uint64_t </a:t>
            </a:r>
            <a:r>
              <a:rPr lang="en-US" sz="2000" dirty="0" err="1"/>
              <a:t>currentTime</a:t>
            </a:r>
            <a:r>
              <a:rPr lang="en-US" sz="2000" dirty="0"/>
              <a:t>);</a:t>
            </a:r>
          </a:p>
          <a:p>
            <a:r>
              <a:rPr lang="en-US" sz="2000" dirty="0"/>
              <a:t>    void </a:t>
            </a:r>
            <a:r>
              <a:rPr lang="en-US" sz="2000" dirty="0" err="1"/>
              <a:t>reInitProcess</a:t>
            </a:r>
            <a:r>
              <a:rPr lang="en-US" sz="2000" dirty="0"/>
              <a:t>();</a:t>
            </a:r>
          </a:p>
          <a:p>
            <a:r>
              <a:rPr lang="en-US" sz="2000" dirty="0"/>
              <a:t>    void </a:t>
            </a:r>
            <a:r>
              <a:rPr lang="en-US" sz="2000" dirty="0" err="1"/>
              <a:t>enableProcess</a:t>
            </a:r>
            <a:r>
              <a:rPr lang="en-US" sz="2000" dirty="0"/>
              <a:t>() {this-&gt;</a:t>
            </a:r>
            <a:r>
              <a:rPr lang="en-US" sz="2000" dirty="0" err="1"/>
              <a:t>processActive</a:t>
            </a:r>
            <a:r>
              <a:rPr lang="en-US" sz="2000" dirty="0"/>
              <a:t> = true;}</a:t>
            </a:r>
          </a:p>
          <a:p>
            <a:r>
              <a:rPr lang="en-US" sz="2000" dirty="0"/>
              <a:t>    void </a:t>
            </a:r>
            <a:r>
              <a:rPr lang="en-US" sz="2000" dirty="0" err="1"/>
              <a:t>disableProcess</a:t>
            </a:r>
            <a:r>
              <a:rPr lang="en-US" sz="2000" dirty="0"/>
              <a:t>() {this-&gt;</a:t>
            </a:r>
            <a:r>
              <a:rPr lang="en-US" sz="2000" dirty="0" err="1"/>
              <a:t>processActive</a:t>
            </a:r>
            <a:r>
              <a:rPr lang="en-US" sz="2000" dirty="0"/>
              <a:t> = false;}</a:t>
            </a:r>
          </a:p>
          <a:p>
            <a:r>
              <a:rPr lang="en-US" sz="2000" dirty="0"/>
              <a:t>    void </a:t>
            </a:r>
            <a:r>
              <a:rPr lang="en-US" sz="2000" dirty="0" err="1"/>
              <a:t>scheduleTask</a:t>
            </a:r>
            <a:r>
              <a:rPr lang="en-US" sz="2000" dirty="0"/>
              <a:t>(</a:t>
            </a:r>
            <a:r>
              <a:rPr lang="en-US" sz="2000" dirty="0" err="1"/>
              <a:t>ModelScheduleEntry</a:t>
            </a:r>
            <a:r>
              <a:rPr lang="en-US" sz="2000" dirty="0"/>
              <a:t> &amp; </a:t>
            </a:r>
            <a:r>
              <a:rPr lang="en-US" sz="2000" dirty="0" err="1"/>
              <a:t>taskCall</a:t>
            </a:r>
            <a:r>
              <a:rPr lang="en-US" sz="2000" dirty="0"/>
              <a:t>);</a:t>
            </a:r>
          </a:p>
          <a:p>
            <a:r>
              <a:rPr lang="en-US" sz="2000" dirty="0"/>
              <a:t>    void </a:t>
            </a:r>
            <a:r>
              <a:rPr lang="en-US" sz="2000" dirty="0" err="1"/>
              <a:t>selectProcess</a:t>
            </a:r>
            <a:r>
              <a:rPr lang="en-US" sz="2000" dirty="0"/>
              <a:t>()</a:t>
            </a:r>
          </a:p>
          <a:p>
            <a:r>
              <a:rPr lang="en-US" sz="2000" dirty="0"/>
              <a:t>    {</a:t>
            </a:r>
            <a:r>
              <a:rPr lang="en-US" sz="2000" dirty="0" err="1"/>
              <a:t>SystemMessaging</a:t>
            </a:r>
            <a:r>
              <a:rPr lang="en-US" sz="2000" dirty="0"/>
              <a:t>::</a:t>
            </a:r>
            <a:r>
              <a:rPr lang="en-US" sz="2000" dirty="0" err="1"/>
              <a:t>GetInstance</a:t>
            </a:r>
            <a:r>
              <a:rPr lang="en-US" sz="2000" dirty="0"/>
              <a:t>()-&gt;</a:t>
            </a:r>
            <a:r>
              <a:rPr lang="en-US" sz="2000" dirty="0" err="1"/>
              <a:t>selectMessageBuffer</a:t>
            </a:r>
            <a:r>
              <a:rPr lang="en-US" sz="2000" dirty="0"/>
              <a:t>(this-&gt;</a:t>
            </a:r>
            <a:r>
              <a:rPr lang="en-US" sz="2000" dirty="0" err="1"/>
              <a:t>messageBuffer</a:t>
            </a:r>
            <a:r>
              <a:rPr lang="en-US" sz="2000" dirty="0"/>
              <a:t>);}</a:t>
            </a:r>
          </a:p>
          <a:p>
            <a:r>
              <a:rPr lang="en-US" sz="2000" dirty="0"/>
              <a:t>    void </a:t>
            </a:r>
            <a:r>
              <a:rPr lang="en-US" sz="2000" dirty="0" err="1"/>
              <a:t>setProcessName</a:t>
            </a:r>
            <a:r>
              <a:rPr lang="en-US" sz="2000" dirty="0"/>
              <a:t>(</a:t>
            </a:r>
            <a:r>
              <a:rPr lang="en-US" sz="2000" dirty="0" err="1"/>
              <a:t>std</a:t>
            </a:r>
            <a:r>
              <a:rPr lang="en-US" sz="2000" dirty="0"/>
              <a:t>::string </a:t>
            </a:r>
            <a:r>
              <a:rPr lang="en-US" sz="2000" dirty="0" err="1"/>
              <a:t>newName</a:t>
            </a:r>
            <a:r>
              <a:rPr lang="en-US" sz="2000" dirty="0"/>
              <a:t>){this-&gt;</a:t>
            </a:r>
            <a:r>
              <a:rPr lang="en-US" sz="2000" dirty="0" err="1"/>
              <a:t>processName</a:t>
            </a:r>
            <a:r>
              <a:rPr lang="en-US" sz="2000" dirty="0"/>
              <a:t> = </a:t>
            </a:r>
            <a:r>
              <a:rPr lang="en-US" sz="2000" dirty="0" err="1"/>
              <a:t>newName</a:t>
            </a:r>
            <a:r>
              <a:rPr lang="en-US" sz="2000" dirty="0"/>
              <a:t>;}</a:t>
            </a:r>
          </a:p>
          <a:p>
            <a:r>
              <a:rPr lang="en-US" sz="2000" dirty="0"/>
              <a:t>    </a:t>
            </a:r>
            <a:r>
              <a:rPr lang="en-US" sz="2000" dirty="0" err="1"/>
              <a:t>std</a:t>
            </a:r>
            <a:r>
              <a:rPr lang="en-US" sz="2000" dirty="0"/>
              <a:t>::string </a:t>
            </a:r>
            <a:r>
              <a:rPr lang="en-US" sz="2000" dirty="0" err="1"/>
              <a:t>getProcessName</a:t>
            </a:r>
            <a:r>
              <a:rPr lang="en-US" sz="2000" dirty="0"/>
              <a:t>() { return(</a:t>
            </a:r>
            <a:r>
              <a:rPr lang="en-US" sz="2000" dirty="0" err="1"/>
              <a:t>processName</a:t>
            </a:r>
            <a:r>
              <a:rPr lang="en-US" sz="2000" dirty="0"/>
              <a:t>);}</a:t>
            </a:r>
          </a:p>
          <a:p>
            <a:r>
              <a:rPr lang="en-US" sz="2000" dirty="0"/>
              <a:t>    uint64_t </a:t>
            </a:r>
            <a:r>
              <a:rPr lang="en-US" sz="2000" dirty="0" err="1"/>
              <a:t>getNextTime</a:t>
            </a:r>
            <a:r>
              <a:rPr lang="en-US" sz="2000" dirty="0"/>
              <a:t>() { return(this-&gt;</a:t>
            </a:r>
            <a:r>
              <a:rPr lang="en-US" sz="2000" dirty="0" err="1"/>
              <a:t>nextTaskTime</a:t>
            </a:r>
            <a:r>
              <a:rPr lang="en-US" sz="2000" dirty="0"/>
              <a:t>);}</a:t>
            </a:r>
          </a:p>
          <a:p>
            <a:r>
              <a:rPr lang="en-US" sz="2000" dirty="0"/>
              <a:t>    void </a:t>
            </a:r>
            <a:r>
              <a:rPr lang="en-US" sz="2000" dirty="0" err="1"/>
              <a:t>singleStepNextTask</a:t>
            </a:r>
            <a:r>
              <a:rPr lang="en-US" sz="2000" dirty="0"/>
              <a:t>(uint64_t </a:t>
            </a:r>
            <a:r>
              <a:rPr lang="en-US" sz="2000" dirty="0" err="1"/>
              <a:t>currentNanos</a:t>
            </a:r>
            <a:r>
              <a:rPr lang="en-US" sz="2000" dirty="0"/>
              <a:t>);</a:t>
            </a:r>
          </a:p>
          <a:p>
            <a:r>
              <a:rPr lang="en-US" sz="2000" dirty="0"/>
              <a:t>    bool </a:t>
            </a:r>
            <a:r>
              <a:rPr lang="en-US" sz="2000" dirty="0" err="1"/>
              <a:t>processEnabled</a:t>
            </a:r>
            <a:r>
              <a:rPr lang="en-US" sz="2000" dirty="0"/>
              <a:t>() {return this-&gt;</a:t>
            </a:r>
            <a:r>
              <a:rPr lang="en-US" sz="2000" dirty="0" err="1"/>
              <a:t>processActive</a:t>
            </a:r>
            <a:r>
              <a:rPr lang="en-US" sz="2000" dirty="0"/>
              <a:t>;}</a:t>
            </a:r>
          </a:p>
          <a:p>
            <a:r>
              <a:rPr lang="en-US" sz="2000" dirty="0"/>
              <a:t>    void </a:t>
            </a:r>
            <a:r>
              <a:rPr lang="en-US" sz="2000" dirty="0" err="1"/>
              <a:t>addInterfaceRef</a:t>
            </a:r>
            <a:r>
              <a:rPr lang="en-US" sz="2000" dirty="0"/>
              <a:t>(</a:t>
            </a:r>
            <a:r>
              <a:rPr lang="en-US" sz="2000" dirty="0" err="1"/>
              <a:t>SysInterface</a:t>
            </a:r>
            <a:r>
              <a:rPr lang="en-US" sz="2000" dirty="0"/>
              <a:t> *</a:t>
            </a:r>
            <a:r>
              <a:rPr lang="en-US" sz="2000" dirty="0" err="1"/>
              <a:t>newInt</a:t>
            </a:r>
            <a:r>
              <a:rPr lang="en-US" sz="2000" dirty="0"/>
              <a:t>) {this-&gt;</a:t>
            </a:r>
            <a:r>
              <a:rPr lang="en-US" sz="2000" dirty="0" err="1"/>
              <a:t>intRefs.push_back</a:t>
            </a:r>
            <a:r>
              <a:rPr lang="en-US" sz="2000" dirty="0"/>
              <a:t>(</a:t>
            </a:r>
            <a:r>
              <a:rPr lang="en-US" sz="2000" dirty="0" err="1"/>
              <a:t>newInt</a:t>
            </a:r>
            <a:r>
              <a:rPr lang="en-US" sz="2000" dirty="0"/>
              <a:t>);}</a:t>
            </a:r>
          </a:p>
          <a:p>
            <a:r>
              <a:rPr lang="en-US" sz="2000" dirty="0"/>
              <a:t>void </a:t>
            </a:r>
            <a:r>
              <a:rPr lang="en-US" sz="2000" dirty="0" err="1"/>
              <a:t>changeTaskPeriod</a:t>
            </a:r>
            <a:r>
              <a:rPr lang="en-US" sz="2000" dirty="0"/>
              <a:t>(</a:t>
            </a:r>
            <a:r>
              <a:rPr lang="en-US" sz="2000" dirty="0" err="1"/>
              <a:t>std</a:t>
            </a:r>
            <a:r>
              <a:rPr lang="en-US" sz="2000" dirty="0"/>
              <a:t>::string </a:t>
            </a:r>
            <a:r>
              <a:rPr lang="en-US" sz="2000" dirty="0" err="1"/>
              <a:t>taskName</a:t>
            </a:r>
            <a:r>
              <a:rPr lang="en-US" sz="2000" dirty="0"/>
              <a:t>, uint64_t </a:t>
            </a:r>
            <a:r>
              <a:rPr lang="en-US" sz="2000" dirty="0" err="1"/>
              <a:t>newPeriod</a:t>
            </a:r>
            <a:r>
              <a:rPr lang="en-US" sz="2000" dirty="0"/>
              <a:t>);</a:t>
            </a:r>
          </a:p>
          <a:p>
            <a:r>
              <a:rPr lang="en-US" sz="2000" dirty="0"/>
              <a:t>    void </a:t>
            </a:r>
            <a:r>
              <a:rPr lang="en-US" sz="2000" dirty="0" err="1"/>
              <a:t>setPriority</a:t>
            </a:r>
            <a:r>
              <a:rPr lang="en-US" sz="2000" dirty="0"/>
              <a:t>(int64_t </a:t>
            </a:r>
            <a:r>
              <a:rPr lang="en-US" sz="2000" dirty="0" err="1"/>
              <a:t>newPriority</a:t>
            </a:r>
            <a:r>
              <a:rPr lang="en-US" sz="2000" dirty="0"/>
              <a:t>) {this-&gt;</a:t>
            </a:r>
            <a:r>
              <a:rPr lang="en-US" sz="2000" dirty="0" err="1"/>
              <a:t>processPriority</a:t>
            </a:r>
            <a:r>
              <a:rPr lang="en-US" sz="2000" dirty="0"/>
              <a:t> = </a:t>
            </a:r>
            <a:r>
              <a:rPr lang="en-US" sz="2000" dirty="0" err="1"/>
              <a:t>newPriority</a:t>
            </a:r>
            <a:r>
              <a:rPr lang="en-US" sz="2000" dirty="0"/>
              <a:t>;}</a:t>
            </a:r>
          </a:p>
          <a:p>
            <a:r>
              <a:rPr lang="en-US" sz="2000" dirty="0"/>
              <a:t>    void </a:t>
            </a:r>
            <a:r>
              <a:rPr lang="en-US" sz="2000" dirty="0" err="1"/>
              <a:t>routeInterfaces</a:t>
            </a:r>
            <a:r>
              <a:rPr lang="en-US" sz="2000" dirty="0"/>
              <a:t>();</a:t>
            </a:r>
          </a:p>
          <a:p>
            <a:r>
              <a:rPr lang="en-US" sz="2000" dirty="0"/>
              <a:t>    void </a:t>
            </a:r>
            <a:r>
              <a:rPr lang="en-US" sz="2000" dirty="0" err="1"/>
              <a:t>disableAllTasks</a:t>
            </a:r>
            <a:r>
              <a:rPr lang="en-US" sz="2000" dirty="0"/>
              <a:t>();</a:t>
            </a:r>
          </a:p>
          <a:p>
            <a:r>
              <a:rPr lang="en-US" sz="2000" dirty="0"/>
              <a:t>    void </a:t>
            </a:r>
            <a:r>
              <a:rPr lang="en-US" sz="2000" dirty="0" err="1"/>
              <a:t>enableAllTasks</a:t>
            </a:r>
            <a:r>
              <a:rPr lang="en-US" sz="2000" dirty="0"/>
              <a:t>();</a:t>
            </a:r>
          </a:p>
          <a:p>
            <a:r>
              <a:rPr lang="en-US" sz="2000" dirty="0"/>
              <a:t>    </a:t>
            </a:r>
          </a:p>
          <a:p>
            <a:r>
              <a:rPr lang="en-US" sz="2000" b="1" dirty="0"/>
              <a:t>public:</a:t>
            </a:r>
          </a:p>
          <a:p>
            <a:r>
              <a:rPr lang="en-US" sz="2000" dirty="0"/>
              <a:t>    </a:t>
            </a:r>
            <a:r>
              <a:rPr lang="en-US" sz="2000" dirty="0" err="1"/>
              <a:t>std</a:t>
            </a:r>
            <a:r>
              <a:rPr lang="en-US" sz="2000" dirty="0"/>
              <a:t>::vector&lt;</a:t>
            </a:r>
            <a:r>
              <a:rPr lang="en-US" sz="2000" dirty="0" err="1"/>
              <a:t>SysInterface</a:t>
            </a:r>
            <a:r>
              <a:rPr lang="en-US" sz="2000" dirty="0"/>
              <a:t>*&gt; </a:t>
            </a:r>
            <a:r>
              <a:rPr lang="en-US" sz="2000" dirty="0" err="1"/>
              <a:t>intRefs</a:t>
            </a:r>
            <a:r>
              <a:rPr lang="en-US" sz="2000" dirty="0"/>
              <a:t>;  //!&lt; -- Interface references to move data to process</a:t>
            </a:r>
          </a:p>
          <a:p>
            <a:r>
              <a:rPr lang="en-US" sz="2000" dirty="0"/>
              <a:t>    </a:t>
            </a:r>
            <a:r>
              <a:rPr lang="en-US" sz="2000" dirty="0" err="1"/>
              <a:t>std</a:t>
            </a:r>
            <a:r>
              <a:rPr lang="en-US" sz="2000" dirty="0"/>
              <a:t>::vector&lt;</a:t>
            </a:r>
            <a:r>
              <a:rPr lang="en-US" sz="2000" dirty="0" err="1"/>
              <a:t>ModelScheduleEntry</a:t>
            </a:r>
            <a:r>
              <a:rPr lang="en-US" sz="2000" dirty="0"/>
              <a:t>&gt; </a:t>
            </a:r>
            <a:r>
              <a:rPr lang="en-US" sz="2000" dirty="0" err="1"/>
              <a:t>processTasks</a:t>
            </a:r>
            <a:r>
              <a:rPr lang="en-US" sz="2000" dirty="0"/>
              <a:t>;  //!&lt; -- Array that has pointers to all process tasks</a:t>
            </a:r>
          </a:p>
          <a:p>
            <a:r>
              <a:rPr lang="en-US" sz="2000" dirty="0"/>
              <a:t>    uint64_t </a:t>
            </a:r>
            <a:r>
              <a:rPr lang="en-US" sz="2000" dirty="0" err="1"/>
              <a:t>messageBuffer</a:t>
            </a:r>
            <a:r>
              <a:rPr lang="en-US" sz="2000" dirty="0"/>
              <a:t>;  //!&lt; -- Message buffer for this process</a:t>
            </a:r>
          </a:p>
          <a:p>
            <a:r>
              <a:rPr lang="en-US" sz="2000" dirty="0"/>
              <a:t>    uint64_t </a:t>
            </a:r>
            <a:r>
              <a:rPr lang="en-US" sz="2000" dirty="0" err="1"/>
              <a:t>nextTaskTime</a:t>
            </a:r>
            <a:r>
              <a:rPr lang="en-US" sz="2000" dirty="0"/>
              <a:t>;  //!&lt; [ns] time for the next Task</a:t>
            </a:r>
          </a:p>
          <a:p>
            <a:r>
              <a:rPr lang="en-US" sz="2000" dirty="0"/>
              <a:t>    uint64_t </a:t>
            </a:r>
            <a:r>
              <a:rPr lang="en-US" sz="2000" dirty="0" err="1"/>
              <a:t>prevRouteTime</a:t>
            </a:r>
            <a:r>
              <a:rPr lang="en-US" sz="2000" dirty="0"/>
              <a:t>;  //!&lt; [ns] Time that interfaces were previously routed</a:t>
            </a:r>
          </a:p>
          <a:p>
            <a:r>
              <a:rPr lang="en-US" sz="2000" dirty="0"/>
              <a:t>    </a:t>
            </a:r>
            <a:r>
              <a:rPr lang="en-US" sz="2000" dirty="0" err="1"/>
              <a:t>std</a:t>
            </a:r>
            <a:r>
              <a:rPr lang="en-US" sz="2000" dirty="0"/>
              <a:t>::string </a:t>
            </a:r>
            <a:r>
              <a:rPr lang="en-US" sz="2000" dirty="0" err="1"/>
              <a:t>processName</a:t>
            </a:r>
            <a:r>
              <a:rPr lang="en-US" sz="2000" dirty="0"/>
              <a:t>;  //!&lt; -- Identifier for process</a:t>
            </a:r>
          </a:p>
          <a:p>
            <a:r>
              <a:rPr lang="en-US" sz="2000" b="1" dirty="0"/>
              <a:t>bool </a:t>
            </a:r>
            <a:r>
              <a:rPr lang="en-US" sz="2000" dirty="0" err="1"/>
              <a:t>processActive</a:t>
            </a:r>
            <a:r>
              <a:rPr lang="en-US" sz="2000" dirty="0"/>
              <a:t>;  //!&lt; -- Flag indicating whether the Process is active</a:t>
            </a:r>
          </a:p>
          <a:p>
            <a:r>
              <a:rPr lang="en-US" sz="2000" dirty="0"/>
              <a:t>    int64_t </a:t>
            </a:r>
            <a:r>
              <a:rPr lang="en-US" sz="2000" dirty="0" err="1"/>
              <a:t>processPriority</a:t>
            </a:r>
            <a:r>
              <a:rPr lang="en-US" sz="2000" dirty="0"/>
              <a:t>;  //!&lt; [-] Priority level for process (higher first)</a:t>
            </a:r>
          </a:p>
        </p:txBody>
      </p:sp>
    </p:spTree>
    <p:extLst>
      <p:ext uri="{BB962C8B-B14F-4D97-AF65-F5344CB8AC3E}">
        <p14:creationId xmlns:p14="http://schemas.microsoft.com/office/powerpoint/2010/main" val="2029404115"/>
      </p:ext>
    </p:extLst>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EFCDC-E216-A84F-846E-0C63BA8D2674}"/>
              </a:ext>
            </a:extLst>
          </p:cNvPr>
          <p:cNvSpPr>
            <a:spLocks noGrp="1"/>
          </p:cNvSpPr>
          <p:nvPr>
            <p:ph type="title"/>
          </p:nvPr>
        </p:nvSpPr>
        <p:spPr/>
        <p:txBody>
          <a:bodyPr/>
          <a:lstStyle/>
          <a:p>
            <a:r>
              <a:rPr lang="en-US" dirty="0"/>
              <a:t>What does a </a:t>
            </a:r>
            <a:r>
              <a:rPr lang="en-US" dirty="0" err="1"/>
              <a:t>SysProcess</a:t>
            </a:r>
            <a:r>
              <a:rPr lang="en-US" dirty="0"/>
              <a:t>() do?</a:t>
            </a:r>
          </a:p>
        </p:txBody>
      </p:sp>
      <p:sp>
        <p:nvSpPr>
          <p:cNvPr id="11" name="TextBox 10">
            <a:extLst>
              <a:ext uri="{FF2B5EF4-FFF2-40B4-BE49-F238E27FC236}">
                <a16:creationId xmlns:a16="http://schemas.microsoft.com/office/drawing/2014/main" id="{BC596EEA-841A-FC41-AF7E-502417FBB8D7}"/>
              </a:ext>
            </a:extLst>
          </p:cNvPr>
          <p:cNvSpPr txBox="1"/>
          <p:nvPr/>
        </p:nvSpPr>
        <p:spPr>
          <a:xfrm>
            <a:off x="16434487" y="3482355"/>
            <a:ext cx="7524750" cy="56015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822960" rtl="0" fontAlgn="auto" latinLnBrk="0" hangingPunct="0">
              <a:lnSpc>
                <a:spcPct val="100000"/>
              </a:lnSpc>
              <a:spcBef>
                <a:spcPts val="0"/>
              </a:spcBef>
              <a:spcAft>
                <a:spcPts val="0"/>
              </a:spcAft>
              <a:buClrTx/>
              <a:buSzTx/>
              <a:buFontTx/>
              <a:buNone/>
              <a:tabLst/>
            </a:pPr>
            <a:r>
              <a:rPr kumimoji="0" lang="en-US" sz="3200" b="0" i="0" u="none" strike="noStrike" cap="none" spc="0" normalizeH="0" baseline="0" dirty="0">
                <a:ln>
                  <a:noFill/>
                </a:ln>
                <a:solidFill>
                  <a:schemeClr val="tx1"/>
                </a:solidFill>
                <a:effectLst/>
                <a:uFillTx/>
                <a:latin typeface="Helvetica Neue Light"/>
                <a:ea typeface="Helvetica Neue Light"/>
                <a:cs typeface="Helvetica Neue Light"/>
                <a:sym typeface="Helvetica Neue Light"/>
              </a:rPr>
              <a:t>Uses task timing and priority to put it in the right place in the </a:t>
            </a:r>
            <a:r>
              <a:rPr kumimoji="0" lang="en-US" sz="3200" b="0" i="0" u="none" strike="noStrike" cap="none" spc="0" normalizeH="0" baseline="0" dirty="0" err="1">
                <a:ln>
                  <a:noFill/>
                </a:ln>
                <a:solidFill>
                  <a:schemeClr val="tx1"/>
                </a:solidFill>
                <a:effectLst/>
                <a:uFillTx/>
                <a:latin typeface="Helvetica Neue Light"/>
                <a:ea typeface="Helvetica Neue Light"/>
                <a:cs typeface="Helvetica Neue Light"/>
                <a:sym typeface="Helvetica Neue Light"/>
              </a:rPr>
              <a:t>processTasks</a:t>
            </a:r>
            <a:r>
              <a:rPr kumimoji="0" lang="en-US" sz="3200" b="0" i="0" u="none" strike="noStrike" cap="none" spc="0" normalizeH="0" baseline="0" dirty="0">
                <a:ln>
                  <a:noFill/>
                </a:ln>
                <a:solidFill>
                  <a:schemeClr val="tx1"/>
                </a:solidFill>
                <a:effectLst/>
                <a:uFillTx/>
                <a:latin typeface="Helvetica Neue Light"/>
                <a:ea typeface="Helvetica Neue Light"/>
                <a:cs typeface="Helvetica Neue Light"/>
                <a:sym typeface="Helvetica Neue Light"/>
              </a:rPr>
              <a:t> list.</a:t>
            </a:r>
          </a:p>
          <a:p>
            <a:pPr marL="0" marR="0" indent="0" algn="l" defTabSz="822960" rtl="0" fontAlgn="auto" latinLnBrk="0" hangingPunct="0">
              <a:lnSpc>
                <a:spcPct val="100000"/>
              </a:lnSpc>
              <a:spcBef>
                <a:spcPts val="0"/>
              </a:spcBef>
              <a:spcAft>
                <a:spcPts val="0"/>
              </a:spcAft>
              <a:buClrTx/>
              <a:buSzTx/>
              <a:buFontTx/>
              <a:buNone/>
              <a:tabLst/>
            </a:pPr>
            <a:endParaRPr lang="en-US" dirty="0">
              <a:solidFill>
                <a:schemeClr val="tx1"/>
              </a:solidFill>
            </a:endParaRPr>
          </a:p>
          <a:p>
            <a:pPr marL="0" marR="0" indent="0" algn="l" defTabSz="822960" rtl="0" fontAlgn="auto" latinLnBrk="0" hangingPunct="0">
              <a:lnSpc>
                <a:spcPct val="100000"/>
              </a:lnSpc>
              <a:spcBef>
                <a:spcPts val="0"/>
              </a:spcBef>
              <a:spcAft>
                <a:spcPts val="0"/>
              </a:spcAft>
              <a:buClrTx/>
              <a:buSzTx/>
              <a:buFontTx/>
              <a:buNone/>
              <a:tabLst/>
            </a:pPr>
            <a:r>
              <a:rPr kumimoji="0" lang="en-US" sz="3200" b="0" i="0" u="none" strike="noStrike" cap="none" spc="0" normalizeH="0" baseline="0" dirty="0">
                <a:ln>
                  <a:noFill/>
                </a:ln>
                <a:solidFill>
                  <a:schemeClr val="tx1"/>
                </a:solidFill>
                <a:effectLst/>
                <a:uFillTx/>
                <a:latin typeface="Helvetica Neue Light"/>
                <a:ea typeface="Helvetica Neue Light"/>
                <a:cs typeface="Helvetica Neue Light"/>
                <a:sym typeface="Helvetica Neue Light"/>
              </a:rPr>
              <a:t>Important note: after a task is called, it is removed from the </a:t>
            </a:r>
            <a:r>
              <a:rPr kumimoji="0" lang="en-US" sz="3200" b="0" i="0" u="none" strike="noStrike" cap="none" spc="0" normalizeH="0" baseline="0" dirty="0" err="1">
                <a:ln>
                  <a:noFill/>
                </a:ln>
                <a:solidFill>
                  <a:schemeClr val="tx1"/>
                </a:solidFill>
                <a:effectLst/>
                <a:uFillTx/>
                <a:latin typeface="Helvetica Neue Light"/>
                <a:ea typeface="Helvetica Neue Light"/>
                <a:cs typeface="Helvetica Neue Light"/>
                <a:sym typeface="Helvetica Neue Light"/>
              </a:rPr>
              <a:t>processTasks</a:t>
            </a:r>
            <a:r>
              <a:rPr kumimoji="0" lang="en-US" sz="3200" b="0" i="0" u="none" strike="noStrike" cap="none" spc="0" normalizeH="0" baseline="0" dirty="0">
                <a:ln>
                  <a:noFill/>
                </a:ln>
                <a:solidFill>
                  <a:schemeClr val="tx1"/>
                </a:solidFill>
                <a:effectLst/>
                <a:uFillTx/>
                <a:latin typeface="Helvetica Neue Light"/>
                <a:ea typeface="Helvetica Neue Light"/>
                <a:cs typeface="Helvetica Neue Light"/>
                <a:sym typeface="Helvetica Neue Light"/>
              </a:rPr>
              <a:t> list and re-scheduled by priority and timing. </a:t>
            </a:r>
            <a:r>
              <a:rPr lang="en-US" dirty="0">
                <a:solidFill>
                  <a:schemeClr val="tx1"/>
                </a:solidFill>
              </a:rPr>
              <a:t>So, things aren’t just always called in the same order. If a task has 10x the rate of all the others, it’ll keep getting added to the beginning of </a:t>
            </a:r>
            <a:r>
              <a:rPr lang="en-US" dirty="0" err="1">
                <a:solidFill>
                  <a:schemeClr val="tx1"/>
                </a:solidFill>
              </a:rPr>
              <a:t>processTasks</a:t>
            </a:r>
            <a:r>
              <a:rPr lang="en-US" dirty="0">
                <a:solidFill>
                  <a:schemeClr val="tx1"/>
                </a:solidFill>
              </a:rPr>
              <a:t> until the others are up.</a:t>
            </a:r>
            <a:endParaRPr kumimoji="0" lang="en-US" sz="3200" b="0" i="0" u="none" strike="noStrike" cap="none" spc="0" normalizeH="0" baseline="0" dirty="0">
              <a:ln>
                <a:noFill/>
              </a:ln>
              <a:solidFill>
                <a:schemeClr val="tx1"/>
              </a:solidFill>
              <a:effectLst/>
              <a:uFillTx/>
              <a:latin typeface="Helvetica Neue Light"/>
              <a:ea typeface="Helvetica Neue Light"/>
              <a:cs typeface="Helvetica Neue Light"/>
              <a:sym typeface="Helvetica Neue Light"/>
            </a:endParaRPr>
          </a:p>
        </p:txBody>
      </p:sp>
      <p:cxnSp>
        <p:nvCxnSpPr>
          <p:cNvPr id="6" name="Straight Arrow Connector 5">
            <a:extLst>
              <a:ext uri="{FF2B5EF4-FFF2-40B4-BE49-F238E27FC236}">
                <a16:creationId xmlns:a16="http://schemas.microsoft.com/office/drawing/2014/main" id="{9810BD4D-AA54-F544-8BA3-3B25B1E51B5F}"/>
              </a:ext>
            </a:extLst>
          </p:cNvPr>
          <p:cNvCxnSpPr>
            <a:cxnSpLocks/>
          </p:cNvCxnSpPr>
          <p:nvPr/>
        </p:nvCxnSpPr>
        <p:spPr>
          <a:xfrm flipH="1">
            <a:off x="7435749" y="5755181"/>
            <a:ext cx="8825745" cy="0"/>
          </a:xfrm>
          <a:prstGeom prst="straightConnector1">
            <a:avLst/>
          </a:prstGeom>
          <a:noFill/>
          <a:ln w="762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8" name="Rectangle 7">
            <a:extLst>
              <a:ext uri="{FF2B5EF4-FFF2-40B4-BE49-F238E27FC236}">
                <a16:creationId xmlns:a16="http://schemas.microsoft.com/office/drawing/2014/main" id="{E7AC3F68-0095-1D44-BC8C-90A4E436693B}"/>
              </a:ext>
            </a:extLst>
          </p:cNvPr>
          <p:cNvSpPr>
            <a:spLocks/>
          </p:cNvSpPr>
          <p:nvPr/>
        </p:nvSpPr>
        <p:spPr>
          <a:xfrm>
            <a:off x="1130270" y="2101144"/>
            <a:ext cx="14278708" cy="7981969"/>
          </a:xfrm>
          <a:prstGeom prst="rect">
            <a:avLst/>
          </a:prstGeom>
          <a:noFill/>
          <a:ln w="76200">
            <a:solidFill>
              <a:schemeClr val="tx1"/>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68580" tIns="68580" rIns="68580" bIns="68580" numCol="1" spcCol="38100" rtlCol="0" anchor="ctr">
            <a:spAutoFit/>
          </a:bodyPr>
          <a:lstStyle/>
          <a:p>
            <a:pPr marL="0" marR="0" indent="0" algn="ctr" defTabSz="822960" rtl="0" fontAlgn="auto" latinLnBrk="0" hangingPunct="0">
              <a:lnSpc>
                <a:spcPct val="100000"/>
              </a:lnSpc>
              <a:spcBef>
                <a:spcPts val="0"/>
              </a:spcBef>
              <a:spcAft>
                <a:spcPts val="0"/>
              </a:spcAft>
              <a:buClrTx/>
              <a:buSzTx/>
              <a:buFontTx/>
              <a:buNone/>
              <a:tabLst/>
            </a:pPr>
            <a:endParaRPr kumimoji="0" lang="en-US" sz="5000" b="0" i="0" u="none" strike="noStrike" cap="none" spc="0" normalizeH="0" baseline="0">
              <a:ln>
                <a:noFill/>
              </a:ln>
              <a:solidFill>
                <a:srgbClr val="000000"/>
              </a:solidFill>
              <a:effectLst/>
              <a:uFillTx/>
              <a:latin typeface="Helvetica Neue Light"/>
              <a:ea typeface="Helvetica Neue Light"/>
              <a:cs typeface="Helvetica Neue Light"/>
              <a:sym typeface="Helvetica Neue Light"/>
            </a:endParaRPr>
          </a:p>
        </p:txBody>
      </p:sp>
      <p:sp>
        <p:nvSpPr>
          <p:cNvPr id="9" name="Rectangle 8">
            <a:extLst>
              <a:ext uri="{FF2B5EF4-FFF2-40B4-BE49-F238E27FC236}">
                <a16:creationId xmlns:a16="http://schemas.microsoft.com/office/drawing/2014/main" id="{C4AE7276-1EB2-754A-935B-B39285B560E1}"/>
              </a:ext>
            </a:extLst>
          </p:cNvPr>
          <p:cNvSpPr/>
          <p:nvPr/>
        </p:nvSpPr>
        <p:spPr>
          <a:xfrm>
            <a:off x="1130270" y="2082783"/>
            <a:ext cx="14278708" cy="10910679"/>
          </a:xfrm>
          <a:prstGeom prst="rect">
            <a:avLst/>
          </a:prstGeom>
          <a:solidFill>
            <a:srgbClr val="C9B37C">
              <a:alpha val="50000"/>
            </a:srgbClr>
          </a:solidFill>
          <a:ln w="12700"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8580" tIns="68580" rIns="68580" bIns="68580" numCol="1" spcCol="38100" rtlCol="0" anchor="ctr">
            <a:spAutoFit/>
          </a:bodyPr>
          <a:lstStyle/>
          <a:p>
            <a:r>
              <a:rPr lang="en-US" sz="2000" b="1" dirty="0"/>
              <a:t>public:</a:t>
            </a:r>
          </a:p>
          <a:p>
            <a:r>
              <a:rPr lang="en-US" sz="2000" dirty="0"/>
              <a:t>    </a:t>
            </a:r>
            <a:r>
              <a:rPr lang="en-US" sz="2000" dirty="0" err="1"/>
              <a:t>SysProcess</a:t>
            </a:r>
            <a:r>
              <a:rPr lang="en-US" sz="2000" dirty="0"/>
              <a:t>();</a:t>
            </a:r>
          </a:p>
          <a:p>
            <a:r>
              <a:rPr lang="en-US" sz="2000" dirty="0"/>
              <a:t>    </a:t>
            </a:r>
            <a:r>
              <a:rPr lang="en-US" sz="2000" dirty="0" err="1"/>
              <a:t>SysProcess</a:t>
            </a:r>
            <a:r>
              <a:rPr lang="en-US" sz="2000" dirty="0"/>
              <a:t>(</a:t>
            </a:r>
            <a:r>
              <a:rPr lang="en-US" sz="2000" dirty="0" err="1"/>
              <a:t>std</a:t>
            </a:r>
            <a:r>
              <a:rPr lang="en-US" sz="2000" dirty="0"/>
              <a:t>::string </a:t>
            </a:r>
            <a:r>
              <a:rPr lang="en-US" sz="2000" dirty="0" err="1"/>
              <a:t>messageContainer</a:t>
            </a:r>
            <a:r>
              <a:rPr lang="en-US" sz="2000" dirty="0"/>
              <a:t>);</a:t>
            </a:r>
          </a:p>
          <a:p>
            <a:r>
              <a:rPr lang="en-US" sz="2000" dirty="0"/>
              <a:t>    ~</a:t>
            </a:r>
            <a:r>
              <a:rPr lang="en-US" sz="2000" dirty="0" err="1"/>
              <a:t>SysProcess</a:t>
            </a:r>
            <a:r>
              <a:rPr lang="en-US" sz="2000" dirty="0"/>
              <a:t>();</a:t>
            </a:r>
          </a:p>
          <a:p>
            <a:r>
              <a:rPr lang="en-US" sz="2000" dirty="0"/>
              <a:t>    void </a:t>
            </a:r>
            <a:r>
              <a:rPr lang="en-US" sz="2000" dirty="0" err="1"/>
              <a:t>addNewTask</a:t>
            </a:r>
            <a:r>
              <a:rPr lang="en-US" sz="2000" dirty="0"/>
              <a:t>(</a:t>
            </a:r>
            <a:r>
              <a:rPr lang="en-US" sz="2000" dirty="0" err="1"/>
              <a:t>SysModelTask</a:t>
            </a:r>
            <a:r>
              <a:rPr lang="en-US" sz="2000" dirty="0"/>
              <a:t> *</a:t>
            </a:r>
            <a:r>
              <a:rPr lang="en-US" sz="2000" dirty="0" err="1"/>
              <a:t>newTask</a:t>
            </a:r>
            <a:r>
              <a:rPr lang="en-US" sz="2000" dirty="0"/>
              <a:t>, int32_t </a:t>
            </a:r>
            <a:r>
              <a:rPr lang="en-US" sz="2000" dirty="0" err="1"/>
              <a:t>taskPriority</a:t>
            </a:r>
            <a:r>
              <a:rPr lang="en-US" sz="2000" dirty="0"/>
              <a:t> = -1);</a:t>
            </a:r>
          </a:p>
          <a:p>
            <a:r>
              <a:rPr lang="en-US" sz="2000" dirty="0"/>
              <a:t>    void </a:t>
            </a:r>
            <a:r>
              <a:rPr lang="en-US" sz="2000" dirty="0" err="1"/>
              <a:t>selfInitProcess</a:t>
            </a:r>
            <a:r>
              <a:rPr lang="en-US" sz="2000" dirty="0"/>
              <a:t>();</a:t>
            </a:r>
          </a:p>
          <a:p>
            <a:r>
              <a:rPr lang="en-US" sz="2000" dirty="0"/>
              <a:t>    void </a:t>
            </a:r>
            <a:r>
              <a:rPr lang="en-US" sz="2000" dirty="0" err="1"/>
              <a:t>crossInitProcess</a:t>
            </a:r>
            <a:r>
              <a:rPr lang="en-US" sz="2000" dirty="0"/>
              <a:t>();</a:t>
            </a:r>
          </a:p>
          <a:p>
            <a:r>
              <a:rPr lang="en-US" sz="2000" dirty="0"/>
              <a:t>    void </a:t>
            </a:r>
            <a:r>
              <a:rPr lang="en-US" sz="2000" dirty="0" err="1"/>
              <a:t>resetProcess</a:t>
            </a:r>
            <a:r>
              <a:rPr lang="en-US" sz="2000" dirty="0"/>
              <a:t>(uint64_t </a:t>
            </a:r>
            <a:r>
              <a:rPr lang="en-US" sz="2000" dirty="0" err="1"/>
              <a:t>currentTime</a:t>
            </a:r>
            <a:r>
              <a:rPr lang="en-US" sz="2000" dirty="0"/>
              <a:t>);</a:t>
            </a:r>
          </a:p>
          <a:p>
            <a:r>
              <a:rPr lang="en-US" sz="2000" dirty="0"/>
              <a:t>    void </a:t>
            </a:r>
            <a:r>
              <a:rPr lang="en-US" sz="2000" dirty="0" err="1"/>
              <a:t>reInitProcess</a:t>
            </a:r>
            <a:r>
              <a:rPr lang="en-US" sz="2000" dirty="0"/>
              <a:t>();</a:t>
            </a:r>
          </a:p>
          <a:p>
            <a:r>
              <a:rPr lang="en-US" sz="2000" dirty="0"/>
              <a:t>    void </a:t>
            </a:r>
            <a:r>
              <a:rPr lang="en-US" sz="2000" dirty="0" err="1"/>
              <a:t>enableProcess</a:t>
            </a:r>
            <a:r>
              <a:rPr lang="en-US" sz="2000" dirty="0"/>
              <a:t>() {this-&gt;</a:t>
            </a:r>
            <a:r>
              <a:rPr lang="en-US" sz="2000" dirty="0" err="1"/>
              <a:t>processActive</a:t>
            </a:r>
            <a:r>
              <a:rPr lang="en-US" sz="2000" dirty="0"/>
              <a:t> = true;}</a:t>
            </a:r>
          </a:p>
          <a:p>
            <a:r>
              <a:rPr lang="en-US" sz="2000" dirty="0"/>
              <a:t>    void </a:t>
            </a:r>
            <a:r>
              <a:rPr lang="en-US" sz="2000" dirty="0" err="1"/>
              <a:t>disableProcess</a:t>
            </a:r>
            <a:r>
              <a:rPr lang="en-US" sz="2000" dirty="0"/>
              <a:t>() {this-&gt;</a:t>
            </a:r>
            <a:r>
              <a:rPr lang="en-US" sz="2000" dirty="0" err="1"/>
              <a:t>processActive</a:t>
            </a:r>
            <a:r>
              <a:rPr lang="en-US" sz="2000" dirty="0"/>
              <a:t> = false;}</a:t>
            </a:r>
          </a:p>
          <a:p>
            <a:r>
              <a:rPr lang="en-US" sz="2000" dirty="0"/>
              <a:t>    void </a:t>
            </a:r>
            <a:r>
              <a:rPr lang="en-US" sz="2000" dirty="0" err="1"/>
              <a:t>scheduleTask</a:t>
            </a:r>
            <a:r>
              <a:rPr lang="en-US" sz="2000" dirty="0"/>
              <a:t>(</a:t>
            </a:r>
            <a:r>
              <a:rPr lang="en-US" sz="2000" dirty="0" err="1"/>
              <a:t>ModelScheduleEntry</a:t>
            </a:r>
            <a:r>
              <a:rPr lang="en-US" sz="2000" dirty="0"/>
              <a:t> &amp; </a:t>
            </a:r>
            <a:r>
              <a:rPr lang="en-US" sz="2000" dirty="0" err="1"/>
              <a:t>taskCall</a:t>
            </a:r>
            <a:r>
              <a:rPr lang="en-US" sz="2000" dirty="0"/>
              <a:t>);</a:t>
            </a:r>
          </a:p>
          <a:p>
            <a:r>
              <a:rPr lang="en-US" sz="2000" dirty="0"/>
              <a:t>    void </a:t>
            </a:r>
            <a:r>
              <a:rPr lang="en-US" sz="2000" dirty="0" err="1"/>
              <a:t>selectProcess</a:t>
            </a:r>
            <a:r>
              <a:rPr lang="en-US" sz="2000" dirty="0"/>
              <a:t>()</a:t>
            </a:r>
          </a:p>
          <a:p>
            <a:r>
              <a:rPr lang="en-US" sz="2000" dirty="0"/>
              <a:t>    {</a:t>
            </a:r>
            <a:r>
              <a:rPr lang="en-US" sz="2000" dirty="0" err="1"/>
              <a:t>SystemMessaging</a:t>
            </a:r>
            <a:r>
              <a:rPr lang="en-US" sz="2000" dirty="0"/>
              <a:t>::</a:t>
            </a:r>
            <a:r>
              <a:rPr lang="en-US" sz="2000" dirty="0" err="1"/>
              <a:t>GetInstance</a:t>
            </a:r>
            <a:r>
              <a:rPr lang="en-US" sz="2000" dirty="0"/>
              <a:t>()-&gt;</a:t>
            </a:r>
            <a:r>
              <a:rPr lang="en-US" sz="2000" dirty="0" err="1"/>
              <a:t>selectMessageBuffer</a:t>
            </a:r>
            <a:r>
              <a:rPr lang="en-US" sz="2000" dirty="0"/>
              <a:t>(this-&gt;</a:t>
            </a:r>
            <a:r>
              <a:rPr lang="en-US" sz="2000" dirty="0" err="1"/>
              <a:t>messageBuffer</a:t>
            </a:r>
            <a:r>
              <a:rPr lang="en-US" sz="2000" dirty="0"/>
              <a:t>);}</a:t>
            </a:r>
          </a:p>
          <a:p>
            <a:r>
              <a:rPr lang="en-US" sz="2000" dirty="0"/>
              <a:t>    void </a:t>
            </a:r>
            <a:r>
              <a:rPr lang="en-US" sz="2000" dirty="0" err="1"/>
              <a:t>setProcessName</a:t>
            </a:r>
            <a:r>
              <a:rPr lang="en-US" sz="2000" dirty="0"/>
              <a:t>(</a:t>
            </a:r>
            <a:r>
              <a:rPr lang="en-US" sz="2000" dirty="0" err="1"/>
              <a:t>std</a:t>
            </a:r>
            <a:r>
              <a:rPr lang="en-US" sz="2000" dirty="0"/>
              <a:t>::string </a:t>
            </a:r>
            <a:r>
              <a:rPr lang="en-US" sz="2000" dirty="0" err="1"/>
              <a:t>newName</a:t>
            </a:r>
            <a:r>
              <a:rPr lang="en-US" sz="2000" dirty="0"/>
              <a:t>){this-&gt;</a:t>
            </a:r>
            <a:r>
              <a:rPr lang="en-US" sz="2000" dirty="0" err="1"/>
              <a:t>processName</a:t>
            </a:r>
            <a:r>
              <a:rPr lang="en-US" sz="2000" dirty="0"/>
              <a:t> = </a:t>
            </a:r>
            <a:r>
              <a:rPr lang="en-US" sz="2000" dirty="0" err="1"/>
              <a:t>newName</a:t>
            </a:r>
            <a:r>
              <a:rPr lang="en-US" sz="2000" dirty="0"/>
              <a:t>;}</a:t>
            </a:r>
          </a:p>
          <a:p>
            <a:r>
              <a:rPr lang="en-US" sz="2000" dirty="0"/>
              <a:t>    </a:t>
            </a:r>
            <a:r>
              <a:rPr lang="en-US" sz="2000" dirty="0" err="1"/>
              <a:t>std</a:t>
            </a:r>
            <a:r>
              <a:rPr lang="en-US" sz="2000" dirty="0"/>
              <a:t>::string </a:t>
            </a:r>
            <a:r>
              <a:rPr lang="en-US" sz="2000" dirty="0" err="1"/>
              <a:t>getProcessName</a:t>
            </a:r>
            <a:r>
              <a:rPr lang="en-US" sz="2000" dirty="0"/>
              <a:t>() { return(</a:t>
            </a:r>
            <a:r>
              <a:rPr lang="en-US" sz="2000" dirty="0" err="1"/>
              <a:t>processName</a:t>
            </a:r>
            <a:r>
              <a:rPr lang="en-US" sz="2000" dirty="0"/>
              <a:t>);}</a:t>
            </a:r>
          </a:p>
          <a:p>
            <a:r>
              <a:rPr lang="en-US" sz="2000" dirty="0"/>
              <a:t>    uint64_t </a:t>
            </a:r>
            <a:r>
              <a:rPr lang="en-US" sz="2000" dirty="0" err="1"/>
              <a:t>getNextTime</a:t>
            </a:r>
            <a:r>
              <a:rPr lang="en-US" sz="2000" dirty="0"/>
              <a:t>() { return(this-&gt;</a:t>
            </a:r>
            <a:r>
              <a:rPr lang="en-US" sz="2000" dirty="0" err="1"/>
              <a:t>nextTaskTime</a:t>
            </a:r>
            <a:r>
              <a:rPr lang="en-US" sz="2000" dirty="0"/>
              <a:t>);}</a:t>
            </a:r>
          </a:p>
          <a:p>
            <a:r>
              <a:rPr lang="en-US" sz="2000" dirty="0"/>
              <a:t>    void </a:t>
            </a:r>
            <a:r>
              <a:rPr lang="en-US" sz="2000" dirty="0" err="1"/>
              <a:t>singleStepNextTask</a:t>
            </a:r>
            <a:r>
              <a:rPr lang="en-US" sz="2000" dirty="0"/>
              <a:t>(uint64_t </a:t>
            </a:r>
            <a:r>
              <a:rPr lang="en-US" sz="2000" dirty="0" err="1"/>
              <a:t>currentNanos</a:t>
            </a:r>
            <a:r>
              <a:rPr lang="en-US" sz="2000" dirty="0"/>
              <a:t>);</a:t>
            </a:r>
          </a:p>
          <a:p>
            <a:r>
              <a:rPr lang="en-US" sz="2000" dirty="0"/>
              <a:t>    bool </a:t>
            </a:r>
            <a:r>
              <a:rPr lang="en-US" sz="2000" dirty="0" err="1"/>
              <a:t>processEnabled</a:t>
            </a:r>
            <a:r>
              <a:rPr lang="en-US" sz="2000" dirty="0"/>
              <a:t>() {return this-&gt;</a:t>
            </a:r>
            <a:r>
              <a:rPr lang="en-US" sz="2000" dirty="0" err="1"/>
              <a:t>processActive</a:t>
            </a:r>
            <a:r>
              <a:rPr lang="en-US" sz="2000" dirty="0"/>
              <a:t>;}</a:t>
            </a:r>
          </a:p>
          <a:p>
            <a:r>
              <a:rPr lang="en-US" sz="2000" dirty="0"/>
              <a:t>    void </a:t>
            </a:r>
            <a:r>
              <a:rPr lang="en-US" sz="2000" dirty="0" err="1"/>
              <a:t>addInterfaceRef</a:t>
            </a:r>
            <a:r>
              <a:rPr lang="en-US" sz="2000" dirty="0"/>
              <a:t>(</a:t>
            </a:r>
            <a:r>
              <a:rPr lang="en-US" sz="2000" dirty="0" err="1"/>
              <a:t>SysInterface</a:t>
            </a:r>
            <a:r>
              <a:rPr lang="en-US" sz="2000" dirty="0"/>
              <a:t> *</a:t>
            </a:r>
            <a:r>
              <a:rPr lang="en-US" sz="2000" dirty="0" err="1"/>
              <a:t>newInt</a:t>
            </a:r>
            <a:r>
              <a:rPr lang="en-US" sz="2000" dirty="0"/>
              <a:t>) {this-&gt;</a:t>
            </a:r>
            <a:r>
              <a:rPr lang="en-US" sz="2000" dirty="0" err="1"/>
              <a:t>intRefs.push_back</a:t>
            </a:r>
            <a:r>
              <a:rPr lang="en-US" sz="2000" dirty="0"/>
              <a:t>(</a:t>
            </a:r>
            <a:r>
              <a:rPr lang="en-US" sz="2000" dirty="0" err="1"/>
              <a:t>newInt</a:t>
            </a:r>
            <a:r>
              <a:rPr lang="en-US" sz="2000" dirty="0"/>
              <a:t>);}</a:t>
            </a:r>
          </a:p>
          <a:p>
            <a:r>
              <a:rPr lang="en-US" sz="2000" dirty="0"/>
              <a:t>void </a:t>
            </a:r>
            <a:r>
              <a:rPr lang="en-US" sz="2000" dirty="0" err="1"/>
              <a:t>changeTaskPeriod</a:t>
            </a:r>
            <a:r>
              <a:rPr lang="en-US" sz="2000" dirty="0"/>
              <a:t>(</a:t>
            </a:r>
            <a:r>
              <a:rPr lang="en-US" sz="2000" dirty="0" err="1"/>
              <a:t>std</a:t>
            </a:r>
            <a:r>
              <a:rPr lang="en-US" sz="2000" dirty="0"/>
              <a:t>::string </a:t>
            </a:r>
            <a:r>
              <a:rPr lang="en-US" sz="2000" dirty="0" err="1"/>
              <a:t>taskName</a:t>
            </a:r>
            <a:r>
              <a:rPr lang="en-US" sz="2000" dirty="0"/>
              <a:t>, uint64_t </a:t>
            </a:r>
            <a:r>
              <a:rPr lang="en-US" sz="2000" dirty="0" err="1"/>
              <a:t>newPeriod</a:t>
            </a:r>
            <a:r>
              <a:rPr lang="en-US" sz="2000" dirty="0"/>
              <a:t>);</a:t>
            </a:r>
          </a:p>
          <a:p>
            <a:r>
              <a:rPr lang="en-US" sz="2000" dirty="0"/>
              <a:t>    void </a:t>
            </a:r>
            <a:r>
              <a:rPr lang="en-US" sz="2000" dirty="0" err="1"/>
              <a:t>setPriority</a:t>
            </a:r>
            <a:r>
              <a:rPr lang="en-US" sz="2000" dirty="0"/>
              <a:t>(int64_t </a:t>
            </a:r>
            <a:r>
              <a:rPr lang="en-US" sz="2000" dirty="0" err="1"/>
              <a:t>newPriority</a:t>
            </a:r>
            <a:r>
              <a:rPr lang="en-US" sz="2000" dirty="0"/>
              <a:t>) {this-&gt;</a:t>
            </a:r>
            <a:r>
              <a:rPr lang="en-US" sz="2000" dirty="0" err="1"/>
              <a:t>processPriority</a:t>
            </a:r>
            <a:r>
              <a:rPr lang="en-US" sz="2000" dirty="0"/>
              <a:t> = </a:t>
            </a:r>
            <a:r>
              <a:rPr lang="en-US" sz="2000" dirty="0" err="1"/>
              <a:t>newPriority</a:t>
            </a:r>
            <a:r>
              <a:rPr lang="en-US" sz="2000" dirty="0"/>
              <a:t>;}</a:t>
            </a:r>
          </a:p>
          <a:p>
            <a:r>
              <a:rPr lang="en-US" sz="2000" dirty="0"/>
              <a:t>    void </a:t>
            </a:r>
            <a:r>
              <a:rPr lang="en-US" sz="2000" dirty="0" err="1"/>
              <a:t>routeInterfaces</a:t>
            </a:r>
            <a:r>
              <a:rPr lang="en-US" sz="2000" dirty="0"/>
              <a:t>();</a:t>
            </a:r>
          </a:p>
          <a:p>
            <a:r>
              <a:rPr lang="en-US" sz="2000" dirty="0"/>
              <a:t>    void </a:t>
            </a:r>
            <a:r>
              <a:rPr lang="en-US" sz="2000" dirty="0" err="1"/>
              <a:t>disableAllTasks</a:t>
            </a:r>
            <a:r>
              <a:rPr lang="en-US" sz="2000" dirty="0"/>
              <a:t>();</a:t>
            </a:r>
          </a:p>
          <a:p>
            <a:r>
              <a:rPr lang="en-US" sz="2000" dirty="0"/>
              <a:t>    void </a:t>
            </a:r>
            <a:r>
              <a:rPr lang="en-US" sz="2000" dirty="0" err="1"/>
              <a:t>enableAllTasks</a:t>
            </a:r>
            <a:r>
              <a:rPr lang="en-US" sz="2000" dirty="0"/>
              <a:t>();</a:t>
            </a:r>
          </a:p>
          <a:p>
            <a:r>
              <a:rPr lang="en-US" sz="2000" dirty="0"/>
              <a:t>    </a:t>
            </a:r>
          </a:p>
          <a:p>
            <a:r>
              <a:rPr lang="en-US" sz="2000" b="1" dirty="0"/>
              <a:t>public:</a:t>
            </a:r>
          </a:p>
          <a:p>
            <a:r>
              <a:rPr lang="en-US" sz="2000" dirty="0"/>
              <a:t>    </a:t>
            </a:r>
            <a:r>
              <a:rPr lang="en-US" sz="2000" dirty="0" err="1"/>
              <a:t>std</a:t>
            </a:r>
            <a:r>
              <a:rPr lang="en-US" sz="2000" dirty="0"/>
              <a:t>::vector&lt;</a:t>
            </a:r>
            <a:r>
              <a:rPr lang="en-US" sz="2000" dirty="0" err="1"/>
              <a:t>SysInterface</a:t>
            </a:r>
            <a:r>
              <a:rPr lang="en-US" sz="2000" dirty="0"/>
              <a:t>*&gt; </a:t>
            </a:r>
            <a:r>
              <a:rPr lang="en-US" sz="2000" dirty="0" err="1"/>
              <a:t>intRefs</a:t>
            </a:r>
            <a:r>
              <a:rPr lang="en-US" sz="2000" dirty="0"/>
              <a:t>;  //!&lt; -- Interface references to move data to process</a:t>
            </a:r>
          </a:p>
          <a:p>
            <a:r>
              <a:rPr lang="en-US" sz="2000" dirty="0"/>
              <a:t>    </a:t>
            </a:r>
            <a:r>
              <a:rPr lang="en-US" sz="2000" dirty="0" err="1"/>
              <a:t>std</a:t>
            </a:r>
            <a:r>
              <a:rPr lang="en-US" sz="2000" dirty="0"/>
              <a:t>::vector&lt;</a:t>
            </a:r>
            <a:r>
              <a:rPr lang="en-US" sz="2000" dirty="0" err="1"/>
              <a:t>ModelScheduleEntry</a:t>
            </a:r>
            <a:r>
              <a:rPr lang="en-US" sz="2000" dirty="0"/>
              <a:t>&gt; </a:t>
            </a:r>
            <a:r>
              <a:rPr lang="en-US" sz="2000" dirty="0" err="1"/>
              <a:t>processTasks</a:t>
            </a:r>
            <a:r>
              <a:rPr lang="en-US" sz="2000" dirty="0"/>
              <a:t>;  //!&lt; -- Array that has pointers to all process tasks</a:t>
            </a:r>
          </a:p>
          <a:p>
            <a:r>
              <a:rPr lang="en-US" sz="2000" dirty="0"/>
              <a:t>    uint64_t </a:t>
            </a:r>
            <a:r>
              <a:rPr lang="en-US" sz="2000" dirty="0" err="1"/>
              <a:t>messageBuffer</a:t>
            </a:r>
            <a:r>
              <a:rPr lang="en-US" sz="2000" dirty="0"/>
              <a:t>;  //!&lt; -- Message buffer for this process</a:t>
            </a:r>
          </a:p>
          <a:p>
            <a:r>
              <a:rPr lang="en-US" sz="2000" dirty="0"/>
              <a:t>    uint64_t </a:t>
            </a:r>
            <a:r>
              <a:rPr lang="en-US" sz="2000" dirty="0" err="1"/>
              <a:t>nextTaskTime</a:t>
            </a:r>
            <a:r>
              <a:rPr lang="en-US" sz="2000" dirty="0"/>
              <a:t>;  //!&lt; [ns] time for the next Task</a:t>
            </a:r>
          </a:p>
          <a:p>
            <a:r>
              <a:rPr lang="en-US" sz="2000" dirty="0"/>
              <a:t>    uint64_t </a:t>
            </a:r>
            <a:r>
              <a:rPr lang="en-US" sz="2000" dirty="0" err="1"/>
              <a:t>prevRouteTime</a:t>
            </a:r>
            <a:r>
              <a:rPr lang="en-US" sz="2000" dirty="0"/>
              <a:t>;  //!&lt; [ns] Time that interfaces were previously routed</a:t>
            </a:r>
          </a:p>
          <a:p>
            <a:r>
              <a:rPr lang="en-US" sz="2000" dirty="0"/>
              <a:t>    </a:t>
            </a:r>
            <a:r>
              <a:rPr lang="en-US" sz="2000" dirty="0" err="1"/>
              <a:t>std</a:t>
            </a:r>
            <a:r>
              <a:rPr lang="en-US" sz="2000" dirty="0"/>
              <a:t>::string </a:t>
            </a:r>
            <a:r>
              <a:rPr lang="en-US" sz="2000" dirty="0" err="1"/>
              <a:t>processName</a:t>
            </a:r>
            <a:r>
              <a:rPr lang="en-US" sz="2000" dirty="0"/>
              <a:t>;  //!&lt; -- Identifier for process</a:t>
            </a:r>
          </a:p>
          <a:p>
            <a:r>
              <a:rPr lang="en-US" sz="2000" b="1" dirty="0"/>
              <a:t>bool </a:t>
            </a:r>
            <a:r>
              <a:rPr lang="en-US" sz="2000" dirty="0" err="1"/>
              <a:t>processActive</a:t>
            </a:r>
            <a:r>
              <a:rPr lang="en-US" sz="2000" dirty="0"/>
              <a:t>;  //!&lt; -- Flag indicating whether the Process is active</a:t>
            </a:r>
          </a:p>
          <a:p>
            <a:r>
              <a:rPr lang="en-US" sz="2000" dirty="0"/>
              <a:t>    int64_t </a:t>
            </a:r>
            <a:r>
              <a:rPr lang="en-US" sz="2000" dirty="0" err="1"/>
              <a:t>processPriority</a:t>
            </a:r>
            <a:r>
              <a:rPr lang="en-US" sz="2000" dirty="0"/>
              <a:t>;  //!&lt; [-] Priority level for process (higher first)</a:t>
            </a:r>
          </a:p>
        </p:txBody>
      </p:sp>
    </p:spTree>
    <p:extLst>
      <p:ext uri="{BB962C8B-B14F-4D97-AF65-F5344CB8AC3E}">
        <p14:creationId xmlns:p14="http://schemas.microsoft.com/office/powerpoint/2010/main" val="2459038958"/>
      </p:ext>
    </p:extLst>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EFCDC-E216-A84F-846E-0C63BA8D2674}"/>
              </a:ext>
            </a:extLst>
          </p:cNvPr>
          <p:cNvSpPr>
            <a:spLocks noGrp="1"/>
          </p:cNvSpPr>
          <p:nvPr>
            <p:ph type="title"/>
          </p:nvPr>
        </p:nvSpPr>
        <p:spPr/>
        <p:txBody>
          <a:bodyPr/>
          <a:lstStyle/>
          <a:p>
            <a:r>
              <a:rPr lang="en-US" dirty="0"/>
              <a:t>What does a </a:t>
            </a:r>
            <a:r>
              <a:rPr lang="en-US" dirty="0" err="1"/>
              <a:t>SysProcess</a:t>
            </a:r>
            <a:r>
              <a:rPr lang="en-US" dirty="0"/>
              <a:t>() do?</a:t>
            </a:r>
          </a:p>
        </p:txBody>
      </p:sp>
      <p:sp>
        <p:nvSpPr>
          <p:cNvPr id="11" name="TextBox 10">
            <a:extLst>
              <a:ext uri="{FF2B5EF4-FFF2-40B4-BE49-F238E27FC236}">
                <a16:creationId xmlns:a16="http://schemas.microsoft.com/office/drawing/2014/main" id="{BC596EEA-841A-FC41-AF7E-502417FBB8D7}"/>
              </a:ext>
            </a:extLst>
          </p:cNvPr>
          <p:cNvSpPr txBox="1"/>
          <p:nvPr/>
        </p:nvSpPr>
        <p:spPr>
          <a:xfrm>
            <a:off x="16434487" y="5698346"/>
            <a:ext cx="7524750" cy="116954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822960" rtl="0" fontAlgn="auto" latinLnBrk="0" hangingPunct="0">
              <a:lnSpc>
                <a:spcPct val="100000"/>
              </a:lnSpc>
              <a:spcBef>
                <a:spcPts val="0"/>
              </a:spcBef>
              <a:spcAft>
                <a:spcPts val="0"/>
              </a:spcAft>
              <a:buClrTx/>
              <a:buSzTx/>
              <a:buFontTx/>
              <a:buNone/>
              <a:tabLst/>
            </a:pPr>
            <a:r>
              <a:rPr lang="en-US" dirty="0">
                <a:solidFill>
                  <a:schemeClr val="tx1"/>
                </a:solidFill>
              </a:rPr>
              <a:t>Shorthand for selecting this </a:t>
            </a:r>
            <a:r>
              <a:rPr lang="en-US" dirty="0" err="1">
                <a:solidFill>
                  <a:schemeClr val="tx1"/>
                </a:solidFill>
              </a:rPr>
              <a:t>SysProcess</a:t>
            </a:r>
            <a:r>
              <a:rPr lang="en-US" dirty="0">
                <a:solidFill>
                  <a:schemeClr val="tx1"/>
                </a:solidFill>
              </a:rPr>
              <a:t>()’s message buffer.</a:t>
            </a:r>
            <a:endParaRPr kumimoji="0" lang="en-US" sz="3200" b="0" i="0" u="none" strike="noStrike" cap="none" spc="0" normalizeH="0" baseline="0" dirty="0">
              <a:ln>
                <a:noFill/>
              </a:ln>
              <a:solidFill>
                <a:schemeClr val="tx1"/>
              </a:solidFill>
              <a:effectLst/>
              <a:uFillTx/>
              <a:latin typeface="Helvetica Neue Light"/>
              <a:ea typeface="Helvetica Neue Light"/>
              <a:cs typeface="Helvetica Neue Light"/>
              <a:sym typeface="Helvetica Neue Light"/>
            </a:endParaRPr>
          </a:p>
        </p:txBody>
      </p:sp>
      <p:cxnSp>
        <p:nvCxnSpPr>
          <p:cNvPr id="6" name="Straight Arrow Connector 5">
            <a:extLst>
              <a:ext uri="{FF2B5EF4-FFF2-40B4-BE49-F238E27FC236}">
                <a16:creationId xmlns:a16="http://schemas.microsoft.com/office/drawing/2014/main" id="{9810BD4D-AA54-F544-8BA3-3B25B1E51B5F}"/>
              </a:ext>
            </a:extLst>
          </p:cNvPr>
          <p:cNvCxnSpPr>
            <a:cxnSpLocks/>
          </p:cNvCxnSpPr>
          <p:nvPr/>
        </p:nvCxnSpPr>
        <p:spPr>
          <a:xfrm flipH="1">
            <a:off x="5420139" y="6026135"/>
            <a:ext cx="10470651" cy="0"/>
          </a:xfrm>
          <a:prstGeom prst="straightConnector1">
            <a:avLst/>
          </a:prstGeom>
          <a:noFill/>
          <a:ln w="762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8" name="Rectangle 7">
            <a:extLst>
              <a:ext uri="{FF2B5EF4-FFF2-40B4-BE49-F238E27FC236}">
                <a16:creationId xmlns:a16="http://schemas.microsoft.com/office/drawing/2014/main" id="{E7AC3F68-0095-1D44-BC8C-90A4E436693B}"/>
              </a:ext>
            </a:extLst>
          </p:cNvPr>
          <p:cNvSpPr>
            <a:spLocks/>
          </p:cNvSpPr>
          <p:nvPr/>
        </p:nvSpPr>
        <p:spPr>
          <a:xfrm>
            <a:off x="1130270" y="2101144"/>
            <a:ext cx="14278708" cy="7981969"/>
          </a:xfrm>
          <a:prstGeom prst="rect">
            <a:avLst/>
          </a:prstGeom>
          <a:noFill/>
          <a:ln w="76200">
            <a:solidFill>
              <a:schemeClr val="tx1"/>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68580" tIns="68580" rIns="68580" bIns="68580" numCol="1" spcCol="38100" rtlCol="0" anchor="ctr">
            <a:spAutoFit/>
          </a:bodyPr>
          <a:lstStyle/>
          <a:p>
            <a:pPr marL="0" marR="0" indent="0" algn="ctr" defTabSz="822960" rtl="0" fontAlgn="auto" latinLnBrk="0" hangingPunct="0">
              <a:lnSpc>
                <a:spcPct val="100000"/>
              </a:lnSpc>
              <a:spcBef>
                <a:spcPts val="0"/>
              </a:spcBef>
              <a:spcAft>
                <a:spcPts val="0"/>
              </a:spcAft>
              <a:buClrTx/>
              <a:buSzTx/>
              <a:buFontTx/>
              <a:buNone/>
              <a:tabLst/>
            </a:pPr>
            <a:endParaRPr kumimoji="0" lang="en-US" sz="5000" b="0" i="0" u="none" strike="noStrike" cap="none" spc="0" normalizeH="0" baseline="0">
              <a:ln>
                <a:noFill/>
              </a:ln>
              <a:solidFill>
                <a:srgbClr val="000000"/>
              </a:solidFill>
              <a:effectLst/>
              <a:uFillTx/>
              <a:latin typeface="Helvetica Neue Light"/>
              <a:ea typeface="Helvetica Neue Light"/>
              <a:cs typeface="Helvetica Neue Light"/>
              <a:sym typeface="Helvetica Neue Light"/>
            </a:endParaRPr>
          </a:p>
        </p:txBody>
      </p:sp>
      <p:sp>
        <p:nvSpPr>
          <p:cNvPr id="9" name="Rectangle 8">
            <a:extLst>
              <a:ext uri="{FF2B5EF4-FFF2-40B4-BE49-F238E27FC236}">
                <a16:creationId xmlns:a16="http://schemas.microsoft.com/office/drawing/2014/main" id="{0D4CF891-D759-A34A-9F4D-0C3EC8F2E992}"/>
              </a:ext>
            </a:extLst>
          </p:cNvPr>
          <p:cNvSpPr/>
          <p:nvPr/>
        </p:nvSpPr>
        <p:spPr>
          <a:xfrm>
            <a:off x="1130270" y="2082783"/>
            <a:ext cx="14278708" cy="10910679"/>
          </a:xfrm>
          <a:prstGeom prst="rect">
            <a:avLst/>
          </a:prstGeom>
          <a:solidFill>
            <a:srgbClr val="C9B37C">
              <a:alpha val="50000"/>
            </a:srgbClr>
          </a:solidFill>
          <a:ln w="12700"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8580" tIns="68580" rIns="68580" bIns="68580" numCol="1" spcCol="38100" rtlCol="0" anchor="ctr">
            <a:spAutoFit/>
          </a:bodyPr>
          <a:lstStyle/>
          <a:p>
            <a:r>
              <a:rPr lang="en-US" sz="2000" b="1" dirty="0"/>
              <a:t>public:</a:t>
            </a:r>
          </a:p>
          <a:p>
            <a:r>
              <a:rPr lang="en-US" sz="2000" dirty="0"/>
              <a:t>    </a:t>
            </a:r>
            <a:r>
              <a:rPr lang="en-US" sz="2000" dirty="0" err="1"/>
              <a:t>SysProcess</a:t>
            </a:r>
            <a:r>
              <a:rPr lang="en-US" sz="2000" dirty="0"/>
              <a:t>();</a:t>
            </a:r>
          </a:p>
          <a:p>
            <a:r>
              <a:rPr lang="en-US" sz="2000" dirty="0"/>
              <a:t>    </a:t>
            </a:r>
            <a:r>
              <a:rPr lang="en-US" sz="2000" dirty="0" err="1"/>
              <a:t>SysProcess</a:t>
            </a:r>
            <a:r>
              <a:rPr lang="en-US" sz="2000" dirty="0"/>
              <a:t>(</a:t>
            </a:r>
            <a:r>
              <a:rPr lang="en-US" sz="2000" dirty="0" err="1"/>
              <a:t>std</a:t>
            </a:r>
            <a:r>
              <a:rPr lang="en-US" sz="2000" dirty="0"/>
              <a:t>::string </a:t>
            </a:r>
            <a:r>
              <a:rPr lang="en-US" sz="2000" dirty="0" err="1"/>
              <a:t>messageContainer</a:t>
            </a:r>
            <a:r>
              <a:rPr lang="en-US" sz="2000" dirty="0"/>
              <a:t>);</a:t>
            </a:r>
          </a:p>
          <a:p>
            <a:r>
              <a:rPr lang="en-US" sz="2000" dirty="0"/>
              <a:t>    ~</a:t>
            </a:r>
            <a:r>
              <a:rPr lang="en-US" sz="2000" dirty="0" err="1"/>
              <a:t>SysProcess</a:t>
            </a:r>
            <a:r>
              <a:rPr lang="en-US" sz="2000" dirty="0"/>
              <a:t>();</a:t>
            </a:r>
          </a:p>
          <a:p>
            <a:r>
              <a:rPr lang="en-US" sz="2000" dirty="0"/>
              <a:t>    void </a:t>
            </a:r>
            <a:r>
              <a:rPr lang="en-US" sz="2000" dirty="0" err="1"/>
              <a:t>addNewTask</a:t>
            </a:r>
            <a:r>
              <a:rPr lang="en-US" sz="2000" dirty="0"/>
              <a:t>(</a:t>
            </a:r>
            <a:r>
              <a:rPr lang="en-US" sz="2000" dirty="0" err="1"/>
              <a:t>SysModelTask</a:t>
            </a:r>
            <a:r>
              <a:rPr lang="en-US" sz="2000" dirty="0"/>
              <a:t> *</a:t>
            </a:r>
            <a:r>
              <a:rPr lang="en-US" sz="2000" dirty="0" err="1"/>
              <a:t>newTask</a:t>
            </a:r>
            <a:r>
              <a:rPr lang="en-US" sz="2000" dirty="0"/>
              <a:t>, int32_t </a:t>
            </a:r>
            <a:r>
              <a:rPr lang="en-US" sz="2000" dirty="0" err="1"/>
              <a:t>taskPriority</a:t>
            </a:r>
            <a:r>
              <a:rPr lang="en-US" sz="2000" dirty="0"/>
              <a:t> = -1);</a:t>
            </a:r>
          </a:p>
          <a:p>
            <a:r>
              <a:rPr lang="en-US" sz="2000" dirty="0"/>
              <a:t>    void </a:t>
            </a:r>
            <a:r>
              <a:rPr lang="en-US" sz="2000" dirty="0" err="1"/>
              <a:t>selfInitProcess</a:t>
            </a:r>
            <a:r>
              <a:rPr lang="en-US" sz="2000" dirty="0"/>
              <a:t>();</a:t>
            </a:r>
          </a:p>
          <a:p>
            <a:r>
              <a:rPr lang="en-US" sz="2000" dirty="0"/>
              <a:t>    void </a:t>
            </a:r>
            <a:r>
              <a:rPr lang="en-US" sz="2000" dirty="0" err="1"/>
              <a:t>crossInitProcess</a:t>
            </a:r>
            <a:r>
              <a:rPr lang="en-US" sz="2000" dirty="0"/>
              <a:t>();</a:t>
            </a:r>
          </a:p>
          <a:p>
            <a:r>
              <a:rPr lang="en-US" sz="2000" dirty="0"/>
              <a:t>    void </a:t>
            </a:r>
            <a:r>
              <a:rPr lang="en-US" sz="2000" dirty="0" err="1"/>
              <a:t>resetProcess</a:t>
            </a:r>
            <a:r>
              <a:rPr lang="en-US" sz="2000" dirty="0"/>
              <a:t>(uint64_t </a:t>
            </a:r>
            <a:r>
              <a:rPr lang="en-US" sz="2000" dirty="0" err="1"/>
              <a:t>currentTime</a:t>
            </a:r>
            <a:r>
              <a:rPr lang="en-US" sz="2000" dirty="0"/>
              <a:t>);</a:t>
            </a:r>
          </a:p>
          <a:p>
            <a:r>
              <a:rPr lang="en-US" sz="2000" dirty="0"/>
              <a:t>    void </a:t>
            </a:r>
            <a:r>
              <a:rPr lang="en-US" sz="2000" dirty="0" err="1"/>
              <a:t>reInitProcess</a:t>
            </a:r>
            <a:r>
              <a:rPr lang="en-US" sz="2000" dirty="0"/>
              <a:t>();</a:t>
            </a:r>
          </a:p>
          <a:p>
            <a:r>
              <a:rPr lang="en-US" sz="2000" dirty="0"/>
              <a:t>    void </a:t>
            </a:r>
            <a:r>
              <a:rPr lang="en-US" sz="2000" dirty="0" err="1"/>
              <a:t>enableProcess</a:t>
            </a:r>
            <a:r>
              <a:rPr lang="en-US" sz="2000" dirty="0"/>
              <a:t>() {this-&gt;</a:t>
            </a:r>
            <a:r>
              <a:rPr lang="en-US" sz="2000" dirty="0" err="1"/>
              <a:t>processActive</a:t>
            </a:r>
            <a:r>
              <a:rPr lang="en-US" sz="2000" dirty="0"/>
              <a:t> = true;}</a:t>
            </a:r>
          </a:p>
          <a:p>
            <a:r>
              <a:rPr lang="en-US" sz="2000" dirty="0"/>
              <a:t>    void </a:t>
            </a:r>
            <a:r>
              <a:rPr lang="en-US" sz="2000" dirty="0" err="1"/>
              <a:t>disableProcess</a:t>
            </a:r>
            <a:r>
              <a:rPr lang="en-US" sz="2000" dirty="0"/>
              <a:t>() {this-&gt;</a:t>
            </a:r>
            <a:r>
              <a:rPr lang="en-US" sz="2000" dirty="0" err="1"/>
              <a:t>processActive</a:t>
            </a:r>
            <a:r>
              <a:rPr lang="en-US" sz="2000" dirty="0"/>
              <a:t> = false;}</a:t>
            </a:r>
          </a:p>
          <a:p>
            <a:r>
              <a:rPr lang="en-US" sz="2000" dirty="0"/>
              <a:t>    void </a:t>
            </a:r>
            <a:r>
              <a:rPr lang="en-US" sz="2000" dirty="0" err="1"/>
              <a:t>scheduleTask</a:t>
            </a:r>
            <a:r>
              <a:rPr lang="en-US" sz="2000" dirty="0"/>
              <a:t>(</a:t>
            </a:r>
            <a:r>
              <a:rPr lang="en-US" sz="2000" dirty="0" err="1"/>
              <a:t>ModelScheduleEntry</a:t>
            </a:r>
            <a:r>
              <a:rPr lang="en-US" sz="2000" dirty="0"/>
              <a:t> &amp; </a:t>
            </a:r>
            <a:r>
              <a:rPr lang="en-US" sz="2000" dirty="0" err="1"/>
              <a:t>taskCall</a:t>
            </a:r>
            <a:r>
              <a:rPr lang="en-US" sz="2000" dirty="0"/>
              <a:t>);</a:t>
            </a:r>
          </a:p>
          <a:p>
            <a:r>
              <a:rPr lang="en-US" sz="2000" dirty="0"/>
              <a:t>    void </a:t>
            </a:r>
            <a:r>
              <a:rPr lang="en-US" sz="2000" dirty="0" err="1"/>
              <a:t>selectProcess</a:t>
            </a:r>
            <a:r>
              <a:rPr lang="en-US" sz="2000" dirty="0"/>
              <a:t>()</a:t>
            </a:r>
          </a:p>
          <a:p>
            <a:r>
              <a:rPr lang="en-US" sz="2000" dirty="0"/>
              <a:t>    {</a:t>
            </a:r>
            <a:r>
              <a:rPr lang="en-US" sz="2000" dirty="0" err="1"/>
              <a:t>SystemMessaging</a:t>
            </a:r>
            <a:r>
              <a:rPr lang="en-US" sz="2000" dirty="0"/>
              <a:t>::</a:t>
            </a:r>
            <a:r>
              <a:rPr lang="en-US" sz="2000" dirty="0" err="1"/>
              <a:t>GetInstance</a:t>
            </a:r>
            <a:r>
              <a:rPr lang="en-US" sz="2000" dirty="0"/>
              <a:t>()-&gt;</a:t>
            </a:r>
            <a:r>
              <a:rPr lang="en-US" sz="2000" dirty="0" err="1"/>
              <a:t>selectMessageBuffer</a:t>
            </a:r>
            <a:r>
              <a:rPr lang="en-US" sz="2000" dirty="0"/>
              <a:t>(this-&gt;</a:t>
            </a:r>
            <a:r>
              <a:rPr lang="en-US" sz="2000" dirty="0" err="1"/>
              <a:t>messageBuffer</a:t>
            </a:r>
            <a:r>
              <a:rPr lang="en-US" sz="2000" dirty="0"/>
              <a:t>);}</a:t>
            </a:r>
          </a:p>
          <a:p>
            <a:r>
              <a:rPr lang="en-US" sz="2000" dirty="0"/>
              <a:t>    void </a:t>
            </a:r>
            <a:r>
              <a:rPr lang="en-US" sz="2000" dirty="0" err="1"/>
              <a:t>setProcessName</a:t>
            </a:r>
            <a:r>
              <a:rPr lang="en-US" sz="2000" dirty="0"/>
              <a:t>(</a:t>
            </a:r>
            <a:r>
              <a:rPr lang="en-US" sz="2000" dirty="0" err="1"/>
              <a:t>std</a:t>
            </a:r>
            <a:r>
              <a:rPr lang="en-US" sz="2000" dirty="0"/>
              <a:t>::string </a:t>
            </a:r>
            <a:r>
              <a:rPr lang="en-US" sz="2000" dirty="0" err="1"/>
              <a:t>newName</a:t>
            </a:r>
            <a:r>
              <a:rPr lang="en-US" sz="2000" dirty="0"/>
              <a:t>){this-&gt;</a:t>
            </a:r>
            <a:r>
              <a:rPr lang="en-US" sz="2000" dirty="0" err="1"/>
              <a:t>processName</a:t>
            </a:r>
            <a:r>
              <a:rPr lang="en-US" sz="2000" dirty="0"/>
              <a:t> = </a:t>
            </a:r>
            <a:r>
              <a:rPr lang="en-US" sz="2000" dirty="0" err="1"/>
              <a:t>newName</a:t>
            </a:r>
            <a:r>
              <a:rPr lang="en-US" sz="2000" dirty="0"/>
              <a:t>;}</a:t>
            </a:r>
          </a:p>
          <a:p>
            <a:r>
              <a:rPr lang="en-US" sz="2000" dirty="0"/>
              <a:t>    </a:t>
            </a:r>
            <a:r>
              <a:rPr lang="en-US" sz="2000" dirty="0" err="1"/>
              <a:t>std</a:t>
            </a:r>
            <a:r>
              <a:rPr lang="en-US" sz="2000" dirty="0"/>
              <a:t>::string </a:t>
            </a:r>
            <a:r>
              <a:rPr lang="en-US" sz="2000" dirty="0" err="1"/>
              <a:t>getProcessName</a:t>
            </a:r>
            <a:r>
              <a:rPr lang="en-US" sz="2000" dirty="0"/>
              <a:t>() { return(</a:t>
            </a:r>
            <a:r>
              <a:rPr lang="en-US" sz="2000" dirty="0" err="1"/>
              <a:t>processName</a:t>
            </a:r>
            <a:r>
              <a:rPr lang="en-US" sz="2000" dirty="0"/>
              <a:t>);}</a:t>
            </a:r>
          </a:p>
          <a:p>
            <a:r>
              <a:rPr lang="en-US" sz="2000" dirty="0"/>
              <a:t>    uint64_t </a:t>
            </a:r>
            <a:r>
              <a:rPr lang="en-US" sz="2000" dirty="0" err="1"/>
              <a:t>getNextTime</a:t>
            </a:r>
            <a:r>
              <a:rPr lang="en-US" sz="2000" dirty="0"/>
              <a:t>() { return(this-&gt;</a:t>
            </a:r>
            <a:r>
              <a:rPr lang="en-US" sz="2000" dirty="0" err="1"/>
              <a:t>nextTaskTime</a:t>
            </a:r>
            <a:r>
              <a:rPr lang="en-US" sz="2000" dirty="0"/>
              <a:t>);}</a:t>
            </a:r>
          </a:p>
          <a:p>
            <a:r>
              <a:rPr lang="en-US" sz="2000" dirty="0"/>
              <a:t>    void </a:t>
            </a:r>
            <a:r>
              <a:rPr lang="en-US" sz="2000" dirty="0" err="1"/>
              <a:t>singleStepNextTask</a:t>
            </a:r>
            <a:r>
              <a:rPr lang="en-US" sz="2000" dirty="0"/>
              <a:t>(uint64_t </a:t>
            </a:r>
            <a:r>
              <a:rPr lang="en-US" sz="2000" dirty="0" err="1"/>
              <a:t>currentNanos</a:t>
            </a:r>
            <a:r>
              <a:rPr lang="en-US" sz="2000" dirty="0"/>
              <a:t>);</a:t>
            </a:r>
          </a:p>
          <a:p>
            <a:r>
              <a:rPr lang="en-US" sz="2000" dirty="0"/>
              <a:t>    bool </a:t>
            </a:r>
            <a:r>
              <a:rPr lang="en-US" sz="2000" dirty="0" err="1"/>
              <a:t>processEnabled</a:t>
            </a:r>
            <a:r>
              <a:rPr lang="en-US" sz="2000" dirty="0"/>
              <a:t>() {return this-&gt;</a:t>
            </a:r>
            <a:r>
              <a:rPr lang="en-US" sz="2000" dirty="0" err="1"/>
              <a:t>processActive</a:t>
            </a:r>
            <a:r>
              <a:rPr lang="en-US" sz="2000" dirty="0"/>
              <a:t>;}</a:t>
            </a:r>
          </a:p>
          <a:p>
            <a:r>
              <a:rPr lang="en-US" sz="2000" dirty="0"/>
              <a:t>    void </a:t>
            </a:r>
            <a:r>
              <a:rPr lang="en-US" sz="2000" dirty="0" err="1"/>
              <a:t>addInterfaceRef</a:t>
            </a:r>
            <a:r>
              <a:rPr lang="en-US" sz="2000" dirty="0"/>
              <a:t>(</a:t>
            </a:r>
            <a:r>
              <a:rPr lang="en-US" sz="2000" dirty="0" err="1"/>
              <a:t>SysInterface</a:t>
            </a:r>
            <a:r>
              <a:rPr lang="en-US" sz="2000" dirty="0"/>
              <a:t> *</a:t>
            </a:r>
            <a:r>
              <a:rPr lang="en-US" sz="2000" dirty="0" err="1"/>
              <a:t>newInt</a:t>
            </a:r>
            <a:r>
              <a:rPr lang="en-US" sz="2000" dirty="0"/>
              <a:t>) {this-&gt;</a:t>
            </a:r>
            <a:r>
              <a:rPr lang="en-US" sz="2000" dirty="0" err="1"/>
              <a:t>intRefs.push_back</a:t>
            </a:r>
            <a:r>
              <a:rPr lang="en-US" sz="2000" dirty="0"/>
              <a:t>(</a:t>
            </a:r>
            <a:r>
              <a:rPr lang="en-US" sz="2000" dirty="0" err="1"/>
              <a:t>newInt</a:t>
            </a:r>
            <a:r>
              <a:rPr lang="en-US" sz="2000" dirty="0"/>
              <a:t>);}</a:t>
            </a:r>
          </a:p>
          <a:p>
            <a:r>
              <a:rPr lang="en-US" sz="2000" dirty="0"/>
              <a:t>void </a:t>
            </a:r>
            <a:r>
              <a:rPr lang="en-US" sz="2000" dirty="0" err="1"/>
              <a:t>changeTaskPeriod</a:t>
            </a:r>
            <a:r>
              <a:rPr lang="en-US" sz="2000" dirty="0"/>
              <a:t>(</a:t>
            </a:r>
            <a:r>
              <a:rPr lang="en-US" sz="2000" dirty="0" err="1"/>
              <a:t>std</a:t>
            </a:r>
            <a:r>
              <a:rPr lang="en-US" sz="2000" dirty="0"/>
              <a:t>::string </a:t>
            </a:r>
            <a:r>
              <a:rPr lang="en-US" sz="2000" dirty="0" err="1"/>
              <a:t>taskName</a:t>
            </a:r>
            <a:r>
              <a:rPr lang="en-US" sz="2000" dirty="0"/>
              <a:t>, uint64_t </a:t>
            </a:r>
            <a:r>
              <a:rPr lang="en-US" sz="2000" dirty="0" err="1"/>
              <a:t>newPeriod</a:t>
            </a:r>
            <a:r>
              <a:rPr lang="en-US" sz="2000" dirty="0"/>
              <a:t>);</a:t>
            </a:r>
          </a:p>
          <a:p>
            <a:r>
              <a:rPr lang="en-US" sz="2000" dirty="0"/>
              <a:t>    void </a:t>
            </a:r>
            <a:r>
              <a:rPr lang="en-US" sz="2000" dirty="0" err="1"/>
              <a:t>setPriority</a:t>
            </a:r>
            <a:r>
              <a:rPr lang="en-US" sz="2000" dirty="0"/>
              <a:t>(int64_t </a:t>
            </a:r>
            <a:r>
              <a:rPr lang="en-US" sz="2000" dirty="0" err="1"/>
              <a:t>newPriority</a:t>
            </a:r>
            <a:r>
              <a:rPr lang="en-US" sz="2000" dirty="0"/>
              <a:t>) {this-&gt;</a:t>
            </a:r>
            <a:r>
              <a:rPr lang="en-US" sz="2000" dirty="0" err="1"/>
              <a:t>processPriority</a:t>
            </a:r>
            <a:r>
              <a:rPr lang="en-US" sz="2000" dirty="0"/>
              <a:t> = </a:t>
            </a:r>
            <a:r>
              <a:rPr lang="en-US" sz="2000" dirty="0" err="1"/>
              <a:t>newPriority</a:t>
            </a:r>
            <a:r>
              <a:rPr lang="en-US" sz="2000" dirty="0"/>
              <a:t>;}</a:t>
            </a:r>
          </a:p>
          <a:p>
            <a:r>
              <a:rPr lang="en-US" sz="2000" dirty="0"/>
              <a:t>    void </a:t>
            </a:r>
            <a:r>
              <a:rPr lang="en-US" sz="2000" dirty="0" err="1"/>
              <a:t>routeInterfaces</a:t>
            </a:r>
            <a:r>
              <a:rPr lang="en-US" sz="2000" dirty="0"/>
              <a:t>();</a:t>
            </a:r>
          </a:p>
          <a:p>
            <a:r>
              <a:rPr lang="en-US" sz="2000" dirty="0"/>
              <a:t>    void </a:t>
            </a:r>
            <a:r>
              <a:rPr lang="en-US" sz="2000" dirty="0" err="1"/>
              <a:t>disableAllTasks</a:t>
            </a:r>
            <a:r>
              <a:rPr lang="en-US" sz="2000" dirty="0"/>
              <a:t>();</a:t>
            </a:r>
          </a:p>
          <a:p>
            <a:r>
              <a:rPr lang="en-US" sz="2000" dirty="0"/>
              <a:t>    void </a:t>
            </a:r>
            <a:r>
              <a:rPr lang="en-US" sz="2000" dirty="0" err="1"/>
              <a:t>enableAllTasks</a:t>
            </a:r>
            <a:r>
              <a:rPr lang="en-US" sz="2000" dirty="0"/>
              <a:t>();</a:t>
            </a:r>
          </a:p>
          <a:p>
            <a:r>
              <a:rPr lang="en-US" sz="2000" dirty="0"/>
              <a:t>    </a:t>
            </a:r>
          </a:p>
          <a:p>
            <a:r>
              <a:rPr lang="en-US" sz="2000" b="1" dirty="0"/>
              <a:t>public:</a:t>
            </a:r>
          </a:p>
          <a:p>
            <a:r>
              <a:rPr lang="en-US" sz="2000" dirty="0"/>
              <a:t>    </a:t>
            </a:r>
            <a:r>
              <a:rPr lang="en-US" sz="2000" dirty="0" err="1"/>
              <a:t>std</a:t>
            </a:r>
            <a:r>
              <a:rPr lang="en-US" sz="2000" dirty="0"/>
              <a:t>::vector&lt;</a:t>
            </a:r>
            <a:r>
              <a:rPr lang="en-US" sz="2000" dirty="0" err="1"/>
              <a:t>SysInterface</a:t>
            </a:r>
            <a:r>
              <a:rPr lang="en-US" sz="2000" dirty="0"/>
              <a:t>*&gt; </a:t>
            </a:r>
            <a:r>
              <a:rPr lang="en-US" sz="2000" dirty="0" err="1"/>
              <a:t>intRefs</a:t>
            </a:r>
            <a:r>
              <a:rPr lang="en-US" sz="2000" dirty="0"/>
              <a:t>;  //!&lt; -- Interface references to move data to process</a:t>
            </a:r>
          </a:p>
          <a:p>
            <a:r>
              <a:rPr lang="en-US" sz="2000" dirty="0"/>
              <a:t>    </a:t>
            </a:r>
            <a:r>
              <a:rPr lang="en-US" sz="2000" dirty="0" err="1"/>
              <a:t>std</a:t>
            </a:r>
            <a:r>
              <a:rPr lang="en-US" sz="2000" dirty="0"/>
              <a:t>::vector&lt;</a:t>
            </a:r>
            <a:r>
              <a:rPr lang="en-US" sz="2000" dirty="0" err="1"/>
              <a:t>ModelScheduleEntry</a:t>
            </a:r>
            <a:r>
              <a:rPr lang="en-US" sz="2000" dirty="0"/>
              <a:t>&gt; </a:t>
            </a:r>
            <a:r>
              <a:rPr lang="en-US" sz="2000" dirty="0" err="1"/>
              <a:t>processTasks</a:t>
            </a:r>
            <a:r>
              <a:rPr lang="en-US" sz="2000" dirty="0"/>
              <a:t>;  //!&lt; -- Array that has pointers to all process tasks</a:t>
            </a:r>
          </a:p>
          <a:p>
            <a:r>
              <a:rPr lang="en-US" sz="2000" dirty="0"/>
              <a:t>    uint64_t </a:t>
            </a:r>
            <a:r>
              <a:rPr lang="en-US" sz="2000" dirty="0" err="1"/>
              <a:t>messageBuffer</a:t>
            </a:r>
            <a:r>
              <a:rPr lang="en-US" sz="2000" dirty="0"/>
              <a:t>;  //!&lt; -- Message buffer for this process</a:t>
            </a:r>
          </a:p>
          <a:p>
            <a:r>
              <a:rPr lang="en-US" sz="2000" dirty="0"/>
              <a:t>    uint64_t </a:t>
            </a:r>
            <a:r>
              <a:rPr lang="en-US" sz="2000" dirty="0" err="1"/>
              <a:t>nextTaskTime</a:t>
            </a:r>
            <a:r>
              <a:rPr lang="en-US" sz="2000" dirty="0"/>
              <a:t>;  //!&lt; [ns] time for the next Task</a:t>
            </a:r>
          </a:p>
          <a:p>
            <a:r>
              <a:rPr lang="en-US" sz="2000" dirty="0"/>
              <a:t>    uint64_t </a:t>
            </a:r>
            <a:r>
              <a:rPr lang="en-US" sz="2000" dirty="0" err="1"/>
              <a:t>prevRouteTime</a:t>
            </a:r>
            <a:r>
              <a:rPr lang="en-US" sz="2000" dirty="0"/>
              <a:t>;  //!&lt; [ns] Time that interfaces were previously routed</a:t>
            </a:r>
          </a:p>
          <a:p>
            <a:r>
              <a:rPr lang="en-US" sz="2000" dirty="0"/>
              <a:t>    </a:t>
            </a:r>
            <a:r>
              <a:rPr lang="en-US" sz="2000" dirty="0" err="1"/>
              <a:t>std</a:t>
            </a:r>
            <a:r>
              <a:rPr lang="en-US" sz="2000" dirty="0"/>
              <a:t>::string </a:t>
            </a:r>
            <a:r>
              <a:rPr lang="en-US" sz="2000" dirty="0" err="1"/>
              <a:t>processName</a:t>
            </a:r>
            <a:r>
              <a:rPr lang="en-US" sz="2000" dirty="0"/>
              <a:t>;  //!&lt; -- Identifier for process</a:t>
            </a:r>
          </a:p>
          <a:p>
            <a:r>
              <a:rPr lang="en-US" sz="2000" b="1" dirty="0"/>
              <a:t>bool </a:t>
            </a:r>
            <a:r>
              <a:rPr lang="en-US" sz="2000" dirty="0" err="1"/>
              <a:t>processActive</a:t>
            </a:r>
            <a:r>
              <a:rPr lang="en-US" sz="2000" dirty="0"/>
              <a:t>;  //!&lt; -- Flag indicating whether the Process is active</a:t>
            </a:r>
          </a:p>
          <a:p>
            <a:r>
              <a:rPr lang="en-US" sz="2000" dirty="0"/>
              <a:t>    int64_t </a:t>
            </a:r>
            <a:r>
              <a:rPr lang="en-US" sz="2000" dirty="0" err="1"/>
              <a:t>processPriority</a:t>
            </a:r>
            <a:r>
              <a:rPr lang="en-US" sz="2000" dirty="0"/>
              <a:t>;  //!&lt; [-] Priority level for process (higher first)</a:t>
            </a:r>
          </a:p>
        </p:txBody>
      </p:sp>
    </p:spTree>
    <p:extLst>
      <p:ext uri="{BB962C8B-B14F-4D97-AF65-F5344CB8AC3E}">
        <p14:creationId xmlns:p14="http://schemas.microsoft.com/office/powerpoint/2010/main" val="3673674324"/>
      </p:ext>
    </p:extLst>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EFCDC-E216-A84F-846E-0C63BA8D2674}"/>
              </a:ext>
            </a:extLst>
          </p:cNvPr>
          <p:cNvSpPr>
            <a:spLocks noGrp="1"/>
          </p:cNvSpPr>
          <p:nvPr>
            <p:ph type="title"/>
          </p:nvPr>
        </p:nvSpPr>
        <p:spPr/>
        <p:txBody>
          <a:bodyPr/>
          <a:lstStyle/>
          <a:p>
            <a:r>
              <a:rPr lang="en-US" dirty="0"/>
              <a:t>What does a </a:t>
            </a:r>
            <a:r>
              <a:rPr lang="en-US" dirty="0" err="1"/>
              <a:t>SysProcess</a:t>
            </a:r>
            <a:r>
              <a:rPr lang="en-US" dirty="0"/>
              <a:t>() do?</a:t>
            </a:r>
          </a:p>
        </p:txBody>
      </p:sp>
      <p:sp>
        <p:nvSpPr>
          <p:cNvPr id="11" name="TextBox 10">
            <a:extLst>
              <a:ext uri="{FF2B5EF4-FFF2-40B4-BE49-F238E27FC236}">
                <a16:creationId xmlns:a16="http://schemas.microsoft.com/office/drawing/2014/main" id="{BC596EEA-841A-FC41-AF7E-502417FBB8D7}"/>
              </a:ext>
            </a:extLst>
          </p:cNvPr>
          <p:cNvSpPr txBox="1"/>
          <p:nvPr/>
        </p:nvSpPr>
        <p:spPr>
          <a:xfrm>
            <a:off x="16113211" y="6092128"/>
            <a:ext cx="7524750" cy="6771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822960" rtl="0" fontAlgn="auto" latinLnBrk="0" hangingPunct="0">
              <a:lnSpc>
                <a:spcPct val="100000"/>
              </a:lnSpc>
              <a:spcBef>
                <a:spcPts val="0"/>
              </a:spcBef>
              <a:spcAft>
                <a:spcPts val="0"/>
              </a:spcAft>
              <a:buClrTx/>
              <a:buSzTx/>
              <a:buFontTx/>
              <a:buNone/>
              <a:tabLst/>
            </a:pPr>
            <a:r>
              <a:rPr lang="en-US" dirty="0">
                <a:solidFill>
                  <a:schemeClr val="tx1"/>
                </a:solidFill>
              </a:rPr>
              <a:t>Just gives a name.</a:t>
            </a:r>
            <a:endParaRPr kumimoji="0" lang="en-US" sz="3200" b="0" i="0" u="none" strike="noStrike" cap="none" spc="0" normalizeH="0" baseline="0" dirty="0">
              <a:ln>
                <a:noFill/>
              </a:ln>
              <a:solidFill>
                <a:schemeClr val="tx1"/>
              </a:solidFill>
              <a:effectLst/>
              <a:uFillTx/>
              <a:latin typeface="Helvetica Neue Light"/>
              <a:ea typeface="Helvetica Neue Light"/>
              <a:cs typeface="Helvetica Neue Light"/>
              <a:sym typeface="Helvetica Neue Light"/>
            </a:endParaRPr>
          </a:p>
        </p:txBody>
      </p:sp>
      <p:cxnSp>
        <p:nvCxnSpPr>
          <p:cNvPr id="6" name="Straight Arrow Connector 5">
            <a:extLst>
              <a:ext uri="{FF2B5EF4-FFF2-40B4-BE49-F238E27FC236}">
                <a16:creationId xmlns:a16="http://schemas.microsoft.com/office/drawing/2014/main" id="{9810BD4D-AA54-F544-8BA3-3B25B1E51B5F}"/>
              </a:ext>
            </a:extLst>
          </p:cNvPr>
          <p:cNvCxnSpPr>
            <a:cxnSpLocks/>
          </p:cNvCxnSpPr>
          <p:nvPr/>
        </p:nvCxnSpPr>
        <p:spPr>
          <a:xfrm flipH="1">
            <a:off x="10327232" y="6636272"/>
            <a:ext cx="5563557" cy="0"/>
          </a:xfrm>
          <a:prstGeom prst="straightConnector1">
            <a:avLst/>
          </a:prstGeom>
          <a:noFill/>
          <a:ln w="762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8" name="Rectangle 7">
            <a:extLst>
              <a:ext uri="{FF2B5EF4-FFF2-40B4-BE49-F238E27FC236}">
                <a16:creationId xmlns:a16="http://schemas.microsoft.com/office/drawing/2014/main" id="{E7AC3F68-0095-1D44-BC8C-90A4E436693B}"/>
              </a:ext>
            </a:extLst>
          </p:cNvPr>
          <p:cNvSpPr>
            <a:spLocks/>
          </p:cNvSpPr>
          <p:nvPr/>
        </p:nvSpPr>
        <p:spPr>
          <a:xfrm>
            <a:off x="1130270" y="2101144"/>
            <a:ext cx="14278708" cy="7981969"/>
          </a:xfrm>
          <a:prstGeom prst="rect">
            <a:avLst/>
          </a:prstGeom>
          <a:noFill/>
          <a:ln w="76200">
            <a:solidFill>
              <a:schemeClr val="tx1"/>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68580" tIns="68580" rIns="68580" bIns="68580" numCol="1" spcCol="38100" rtlCol="0" anchor="ctr">
            <a:spAutoFit/>
          </a:bodyPr>
          <a:lstStyle/>
          <a:p>
            <a:pPr marL="0" marR="0" indent="0" algn="ctr" defTabSz="822960" rtl="0" fontAlgn="auto" latinLnBrk="0" hangingPunct="0">
              <a:lnSpc>
                <a:spcPct val="100000"/>
              </a:lnSpc>
              <a:spcBef>
                <a:spcPts val="0"/>
              </a:spcBef>
              <a:spcAft>
                <a:spcPts val="0"/>
              </a:spcAft>
              <a:buClrTx/>
              <a:buSzTx/>
              <a:buFontTx/>
              <a:buNone/>
              <a:tabLst/>
            </a:pPr>
            <a:endParaRPr kumimoji="0" lang="en-US" sz="5000" b="0" i="0" u="none" strike="noStrike" cap="none" spc="0" normalizeH="0" baseline="0">
              <a:ln>
                <a:noFill/>
              </a:ln>
              <a:solidFill>
                <a:srgbClr val="000000"/>
              </a:solidFill>
              <a:effectLst/>
              <a:uFillTx/>
              <a:latin typeface="Helvetica Neue Light"/>
              <a:ea typeface="Helvetica Neue Light"/>
              <a:cs typeface="Helvetica Neue Light"/>
              <a:sym typeface="Helvetica Neue Light"/>
            </a:endParaRPr>
          </a:p>
        </p:txBody>
      </p:sp>
      <p:sp>
        <p:nvSpPr>
          <p:cNvPr id="9" name="Rectangle 8">
            <a:extLst>
              <a:ext uri="{FF2B5EF4-FFF2-40B4-BE49-F238E27FC236}">
                <a16:creationId xmlns:a16="http://schemas.microsoft.com/office/drawing/2014/main" id="{DC301AB1-E370-5C46-9E25-358BD2DB6AF8}"/>
              </a:ext>
            </a:extLst>
          </p:cNvPr>
          <p:cNvSpPr/>
          <p:nvPr/>
        </p:nvSpPr>
        <p:spPr>
          <a:xfrm>
            <a:off x="1130270" y="2082783"/>
            <a:ext cx="14278708" cy="10910679"/>
          </a:xfrm>
          <a:prstGeom prst="rect">
            <a:avLst/>
          </a:prstGeom>
          <a:solidFill>
            <a:srgbClr val="C9B37C">
              <a:alpha val="50000"/>
            </a:srgbClr>
          </a:solidFill>
          <a:ln w="12700"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8580" tIns="68580" rIns="68580" bIns="68580" numCol="1" spcCol="38100" rtlCol="0" anchor="ctr">
            <a:spAutoFit/>
          </a:bodyPr>
          <a:lstStyle/>
          <a:p>
            <a:r>
              <a:rPr lang="en-US" sz="2000" b="1" dirty="0"/>
              <a:t>public:</a:t>
            </a:r>
          </a:p>
          <a:p>
            <a:r>
              <a:rPr lang="en-US" sz="2000" dirty="0"/>
              <a:t>    </a:t>
            </a:r>
            <a:r>
              <a:rPr lang="en-US" sz="2000" dirty="0" err="1"/>
              <a:t>SysProcess</a:t>
            </a:r>
            <a:r>
              <a:rPr lang="en-US" sz="2000" dirty="0"/>
              <a:t>();</a:t>
            </a:r>
          </a:p>
          <a:p>
            <a:r>
              <a:rPr lang="en-US" sz="2000" dirty="0"/>
              <a:t>    </a:t>
            </a:r>
            <a:r>
              <a:rPr lang="en-US" sz="2000" dirty="0" err="1"/>
              <a:t>SysProcess</a:t>
            </a:r>
            <a:r>
              <a:rPr lang="en-US" sz="2000" dirty="0"/>
              <a:t>(</a:t>
            </a:r>
            <a:r>
              <a:rPr lang="en-US" sz="2000" dirty="0" err="1"/>
              <a:t>std</a:t>
            </a:r>
            <a:r>
              <a:rPr lang="en-US" sz="2000" dirty="0"/>
              <a:t>::string </a:t>
            </a:r>
            <a:r>
              <a:rPr lang="en-US" sz="2000" dirty="0" err="1"/>
              <a:t>messageContainer</a:t>
            </a:r>
            <a:r>
              <a:rPr lang="en-US" sz="2000" dirty="0"/>
              <a:t>);</a:t>
            </a:r>
          </a:p>
          <a:p>
            <a:r>
              <a:rPr lang="en-US" sz="2000" dirty="0"/>
              <a:t>    ~</a:t>
            </a:r>
            <a:r>
              <a:rPr lang="en-US" sz="2000" dirty="0" err="1"/>
              <a:t>SysProcess</a:t>
            </a:r>
            <a:r>
              <a:rPr lang="en-US" sz="2000" dirty="0"/>
              <a:t>();</a:t>
            </a:r>
          </a:p>
          <a:p>
            <a:r>
              <a:rPr lang="en-US" sz="2000" dirty="0"/>
              <a:t>    void </a:t>
            </a:r>
            <a:r>
              <a:rPr lang="en-US" sz="2000" dirty="0" err="1"/>
              <a:t>addNewTask</a:t>
            </a:r>
            <a:r>
              <a:rPr lang="en-US" sz="2000" dirty="0"/>
              <a:t>(</a:t>
            </a:r>
            <a:r>
              <a:rPr lang="en-US" sz="2000" dirty="0" err="1"/>
              <a:t>SysModelTask</a:t>
            </a:r>
            <a:r>
              <a:rPr lang="en-US" sz="2000" dirty="0"/>
              <a:t> *</a:t>
            </a:r>
            <a:r>
              <a:rPr lang="en-US" sz="2000" dirty="0" err="1"/>
              <a:t>newTask</a:t>
            </a:r>
            <a:r>
              <a:rPr lang="en-US" sz="2000" dirty="0"/>
              <a:t>, int32_t </a:t>
            </a:r>
            <a:r>
              <a:rPr lang="en-US" sz="2000" dirty="0" err="1"/>
              <a:t>taskPriority</a:t>
            </a:r>
            <a:r>
              <a:rPr lang="en-US" sz="2000" dirty="0"/>
              <a:t> = -1);</a:t>
            </a:r>
          </a:p>
          <a:p>
            <a:r>
              <a:rPr lang="en-US" sz="2000" dirty="0"/>
              <a:t>    void </a:t>
            </a:r>
            <a:r>
              <a:rPr lang="en-US" sz="2000" dirty="0" err="1"/>
              <a:t>selfInitProcess</a:t>
            </a:r>
            <a:r>
              <a:rPr lang="en-US" sz="2000" dirty="0"/>
              <a:t>();</a:t>
            </a:r>
          </a:p>
          <a:p>
            <a:r>
              <a:rPr lang="en-US" sz="2000" dirty="0"/>
              <a:t>    void </a:t>
            </a:r>
            <a:r>
              <a:rPr lang="en-US" sz="2000" dirty="0" err="1"/>
              <a:t>crossInitProcess</a:t>
            </a:r>
            <a:r>
              <a:rPr lang="en-US" sz="2000" dirty="0"/>
              <a:t>();</a:t>
            </a:r>
          </a:p>
          <a:p>
            <a:r>
              <a:rPr lang="en-US" sz="2000" dirty="0"/>
              <a:t>    void </a:t>
            </a:r>
            <a:r>
              <a:rPr lang="en-US" sz="2000" dirty="0" err="1"/>
              <a:t>resetProcess</a:t>
            </a:r>
            <a:r>
              <a:rPr lang="en-US" sz="2000" dirty="0"/>
              <a:t>(uint64_t </a:t>
            </a:r>
            <a:r>
              <a:rPr lang="en-US" sz="2000" dirty="0" err="1"/>
              <a:t>currentTime</a:t>
            </a:r>
            <a:r>
              <a:rPr lang="en-US" sz="2000" dirty="0"/>
              <a:t>);</a:t>
            </a:r>
          </a:p>
          <a:p>
            <a:r>
              <a:rPr lang="en-US" sz="2000" dirty="0"/>
              <a:t>    void </a:t>
            </a:r>
            <a:r>
              <a:rPr lang="en-US" sz="2000" dirty="0" err="1"/>
              <a:t>reInitProcess</a:t>
            </a:r>
            <a:r>
              <a:rPr lang="en-US" sz="2000" dirty="0"/>
              <a:t>();</a:t>
            </a:r>
          </a:p>
          <a:p>
            <a:r>
              <a:rPr lang="en-US" sz="2000" dirty="0"/>
              <a:t>    void </a:t>
            </a:r>
            <a:r>
              <a:rPr lang="en-US" sz="2000" dirty="0" err="1"/>
              <a:t>enableProcess</a:t>
            </a:r>
            <a:r>
              <a:rPr lang="en-US" sz="2000" dirty="0"/>
              <a:t>() {this-&gt;</a:t>
            </a:r>
            <a:r>
              <a:rPr lang="en-US" sz="2000" dirty="0" err="1"/>
              <a:t>processActive</a:t>
            </a:r>
            <a:r>
              <a:rPr lang="en-US" sz="2000" dirty="0"/>
              <a:t> = true;}</a:t>
            </a:r>
          </a:p>
          <a:p>
            <a:r>
              <a:rPr lang="en-US" sz="2000" dirty="0"/>
              <a:t>    void </a:t>
            </a:r>
            <a:r>
              <a:rPr lang="en-US" sz="2000" dirty="0" err="1"/>
              <a:t>disableProcess</a:t>
            </a:r>
            <a:r>
              <a:rPr lang="en-US" sz="2000" dirty="0"/>
              <a:t>() {this-&gt;</a:t>
            </a:r>
            <a:r>
              <a:rPr lang="en-US" sz="2000" dirty="0" err="1"/>
              <a:t>processActive</a:t>
            </a:r>
            <a:r>
              <a:rPr lang="en-US" sz="2000" dirty="0"/>
              <a:t> = false;}</a:t>
            </a:r>
          </a:p>
          <a:p>
            <a:r>
              <a:rPr lang="en-US" sz="2000" dirty="0"/>
              <a:t>    void </a:t>
            </a:r>
            <a:r>
              <a:rPr lang="en-US" sz="2000" dirty="0" err="1"/>
              <a:t>scheduleTask</a:t>
            </a:r>
            <a:r>
              <a:rPr lang="en-US" sz="2000" dirty="0"/>
              <a:t>(</a:t>
            </a:r>
            <a:r>
              <a:rPr lang="en-US" sz="2000" dirty="0" err="1"/>
              <a:t>ModelScheduleEntry</a:t>
            </a:r>
            <a:r>
              <a:rPr lang="en-US" sz="2000" dirty="0"/>
              <a:t> &amp; </a:t>
            </a:r>
            <a:r>
              <a:rPr lang="en-US" sz="2000" dirty="0" err="1"/>
              <a:t>taskCall</a:t>
            </a:r>
            <a:r>
              <a:rPr lang="en-US" sz="2000" dirty="0"/>
              <a:t>);</a:t>
            </a:r>
          </a:p>
          <a:p>
            <a:r>
              <a:rPr lang="en-US" sz="2000" dirty="0"/>
              <a:t>    void </a:t>
            </a:r>
            <a:r>
              <a:rPr lang="en-US" sz="2000" dirty="0" err="1"/>
              <a:t>selectProcess</a:t>
            </a:r>
            <a:r>
              <a:rPr lang="en-US" sz="2000" dirty="0"/>
              <a:t>()</a:t>
            </a:r>
          </a:p>
          <a:p>
            <a:r>
              <a:rPr lang="en-US" sz="2000" dirty="0"/>
              <a:t>    {</a:t>
            </a:r>
            <a:r>
              <a:rPr lang="en-US" sz="2000" dirty="0" err="1"/>
              <a:t>SystemMessaging</a:t>
            </a:r>
            <a:r>
              <a:rPr lang="en-US" sz="2000" dirty="0"/>
              <a:t>::</a:t>
            </a:r>
            <a:r>
              <a:rPr lang="en-US" sz="2000" dirty="0" err="1"/>
              <a:t>GetInstance</a:t>
            </a:r>
            <a:r>
              <a:rPr lang="en-US" sz="2000" dirty="0"/>
              <a:t>()-&gt;</a:t>
            </a:r>
            <a:r>
              <a:rPr lang="en-US" sz="2000" dirty="0" err="1"/>
              <a:t>selectMessageBuffer</a:t>
            </a:r>
            <a:r>
              <a:rPr lang="en-US" sz="2000" dirty="0"/>
              <a:t>(this-&gt;</a:t>
            </a:r>
            <a:r>
              <a:rPr lang="en-US" sz="2000" dirty="0" err="1"/>
              <a:t>messageBuffer</a:t>
            </a:r>
            <a:r>
              <a:rPr lang="en-US" sz="2000" dirty="0"/>
              <a:t>);}</a:t>
            </a:r>
          </a:p>
          <a:p>
            <a:r>
              <a:rPr lang="en-US" sz="2000" dirty="0"/>
              <a:t>    void </a:t>
            </a:r>
            <a:r>
              <a:rPr lang="en-US" sz="2000" dirty="0" err="1"/>
              <a:t>setProcessName</a:t>
            </a:r>
            <a:r>
              <a:rPr lang="en-US" sz="2000" dirty="0"/>
              <a:t>(</a:t>
            </a:r>
            <a:r>
              <a:rPr lang="en-US" sz="2000" dirty="0" err="1"/>
              <a:t>std</a:t>
            </a:r>
            <a:r>
              <a:rPr lang="en-US" sz="2000" dirty="0"/>
              <a:t>::string </a:t>
            </a:r>
            <a:r>
              <a:rPr lang="en-US" sz="2000" dirty="0" err="1"/>
              <a:t>newName</a:t>
            </a:r>
            <a:r>
              <a:rPr lang="en-US" sz="2000" dirty="0"/>
              <a:t>){this-&gt;</a:t>
            </a:r>
            <a:r>
              <a:rPr lang="en-US" sz="2000" dirty="0" err="1"/>
              <a:t>processName</a:t>
            </a:r>
            <a:r>
              <a:rPr lang="en-US" sz="2000" dirty="0"/>
              <a:t> = </a:t>
            </a:r>
            <a:r>
              <a:rPr lang="en-US" sz="2000" dirty="0" err="1"/>
              <a:t>newName</a:t>
            </a:r>
            <a:r>
              <a:rPr lang="en-US" sz="2000" dirty="0"/>
              <a:t>;}</a:t>
            </a:r>
          </a:p>
          <a:p>
            <a:r>
              <a:rPr lang="en-US" sz="2000" dirty="0"/>
              <a:t>    </a:t>
            </a:r>
            <a:r>
              <a:rPr lang="en-US" sz="2000" dirty="0" err="1"/>
              <a:t>std</a:t>
            </a:r>
            <a:r>
              <a:rPr lang="en-US" sz="2000" dirty="0"/>
              <a:t>::string </a:t>
            </a:r>
            <a:r>
              <a:rPr lang="en-US" sz="2000" dirty="0" err="1"/>
              <a:t>getProcessName</a:t>
            </a:r>
            <a:r>
              <a:rPr lang="en-US" sz="2000" dirty="0"/>
              <a:t>() { return(</a:t>
            </a:r>
            <a:r>
              <a:rPr lang="en-US" sz="2000" dirty="0" err="1"/>
              <a:t>processName</a:t>
            </a:r>
            <a:r>
              <a:rPr lang="en-US" sz="2000" dirty="0"/>
              <a:t>);}</a:t>
            </a:r>
          </a:p>
          <a:p>
            <a:r>
              <a:rPr lang="en-US" sz="2000" dirty="0"/>
              <a:t>    uint64_t </a:t>
            </a:r>
            <a:r>
              <a:rPr lang="en-US" sz="2000" dirty="0" err="1"/>
              <a:t>getNextTime</a:t>
            </a:r>
            <a:r>
              <a:rPr lang="en-US" sz="2000" dirty="0"/>
              <a:t>() { return(this-&gt;</a:t>
            </a:r>
            <a:r>
              <a:rPr lang="en-US" sz="2000" dirty="0" err="1"/>
              <a:t>nextTaskTime</a:t>
            </a:r>
            <a:r>
              <a:rPr lang="en-US" sz="2000" dirty="0"/>
              <a:t>);}</a:t>
            </a:r>
          </a:p>
          <a:p>
            <a:r>
              <a:rPr lang="en-US" sz="2000" dirty="0"/>
              <a:t>    void </a:t>
            </a:r>
            <a:r>
              <a:rPr lang="en-US" sz="2000" dirty="0" err="1"/>
              <a:t>singleStepNextTask</a:t>
            </a:r>
            <a:r>
              <a:rPr lang="en-US" sz="2000" dirty="0"/>
              <a:t>(uint64_t </a:t>
            </a:r>
            <a:r>
              <a:rPr lang="en-US" sz="2000" dirty="0" err="1"/>
              <a:t>currentNanos</a:t>
            </a:r>
            <a:r>
              <a:rPr lang="en-US" sz="2000" dirty="0"/>
              <a:t>);</a:t>
            </a:r>
          </a:p>
          <a:p>
            <a:r>
              <a:rPr lang="en-US" sz="2000" dirty="0"/>
              <a:t>    bool </a:t>
            </a:r>
            <a:r>
              <a:rPr lang="en-US" sz="2000" dirty="0" err="1"/>
              <a:t>processEnabled</a:t>
            </a:r>
            <a:r>
              <a:rPr lang="en-US" sz="2000" dirty="0"/>
              <a:t>() {return this-&gt;</a:t>
            </a:r>
            <a:r>
              <a:rPr lang="en-US" sz="2000" dirty="0" err="1"/>
              <a:t>processActive</a:t>
            </a:r>
            <a:r>
              <a:rPr lang="en-US" sz="2000" dirty="0"/>
              <a:t>;}</a:t>
            </a:r>
          </a:p>
          <a:p>
            <a:r>
              <a:rPr lang="en-US" sz="2000" dirty="0"/>
              <a:t>    void </a:t>
            </a:r>
            <a:r>
              <a:rPr lang="en-US" sz="2000" dirty="0" err="1"/>
              <a:t>addInterfaceRef</a:t>
            </a:r>
            <a:r>
              <a:rPr lang="en-US" sz="2000" dirty="0"/>
              <a:t>(</a:t>
            </a:r>
            <a:r>
              <a:rPr lang="en-US" sz="2000" dirty="0" err="1"/>
              <a:t>SysInterface</a:t>
            </a:r>
            <a:r>
              <a:rPr lang="en-US" sz="2000" dirty="0"/>
              <a:t> *</a:t>
            </a:r>
            <a:r>
              <a:rPr lang="en-US" sz="2000" dirty="0" err="1"/>
              <a:t>newInt</a:t>
            </a:r>
            <a:r>
              <a:rPr lang="en-US" sz="2000" dirty="0"/>
              <a:t>) {this-&gt;</a:t>
            </a:r>
            <a:r>
              <a:rPr lang="en-US" sz="2000" dirty="0" err="1"/>
              <a:t>intRefs.push_back</a:t>
            </a:r>
            <a:r>
              <a:rPr lang="en-US" sz="2000" dirty="0"/>
              <a:t>(</a:t>
            </a:r>
            <a:r>
              <a:rPr lang="en-US" sz="2000" dirty="0" err="1"/>
              <a:t>newInt</a:t>
            </a:r>
            <a:r>
              <a:rPr lang="en-US" sz="2000" dirty="0"/>
              <a:t>);}</a:t>
            </a:r>
          </a:p>
          <a:p>
            <a:r>
              <a:rPr lang="en-US" sz="2000" dirty="0"/>
              <a:t>void </a:t>
            </a:r>
            <a:r>
              <a:rPr lang="en-US" sz="2000" dirty="0" err="1"/>
              <a:t>changeTaskPeriod</a:t>
            </a:r>
            <a:r>
              <a:rPr lang="en-US" sz="2000" dirty="0"/>
              <a:t>(</a:t>
            </a:r>
            <a:r>
              <a:rPr lang="en-US" sz="2000" dirty="0" err="1"/>
              <a:t>std</a:t>
            </a:r>
            <a:r>
              <a:rPr lang="en-US" sz="2000" dirty="0"/>
              <a:t>::string </a:t>
            </a:r>
            <a:r>
              <a:rPr lang="en-US" sz="2000" dirty="0" err="1"/>
              <a:t>taskName</a:t>
            </a:r>
            <a:r>
              <a:rPr lang="en-US" sz="2000" dirty="0"/>
              <a:t>, uint64_t </a:t>
            </a:r>
            <a:r>
              <a:rPr lang="en-US" sz="2000" dirty="0" err="1"/>
              <a:t>newPeriod</a:t>
            </a:r>
            <a:r>
              <a:rPr lang="en-US" sz="2000" dirty="0"/>
              <a:t>);</a:t>
            </a:r>
          </a:p>
          <a:p>
            <a:r>
              <a:rPr lang="en-US" sz="2000" dirty="0"/>
              <a:t>    void </a:t>
            </a:r>
            <a:r>
              <a:rPr lang="en-US" sz="2000" dirty="0" err="1"/>
              <a:t>setPriority</a:t>
            </a:r>
            <a:r>
              <a:rPr lang="en-US" sz="2000" dirty="0"/>
              <a:t>(int64_t </a:t>
            </a:r>
            <a:r>
              <a:rPr lang="en-US" sz="2000" dirty="0" err="1"/>
              <a:t>newPriority</a:t>
            </a:r>
            <a:r>
              <a:rPr lang="en-US" sz="2000" dirty="0"/>
              <a:t>) {this-&gt;</a:t>
            </a:r>
            <a:r>
              <a:rPr lang="en-US" sz="2000" dirty="0" err="1"/>
              <a:t>processPriority</a:t>
            </a:r>
            <a:r>
              <a:rPr lang="en-US" sz="2000" dirty="0"/>
              <a:t> = </a:t>
            </a:r>
            <a:r>
              <a:rPr lang="en-US" sz="2000" dirty="0" err="1"/>
              <a:t>newPriority</a:t>
            </a:r>
            <a:r>
              <a:rPr lang="en-US" sz="2000" dirty="0"/>
              <a:t>;}</a:t>
            </a:r>
          </a:p>
          <a:p>
            <a:r>
              <a:rPr lang="en-US" sz="2000" dirty="0"/>
              <a:t>    void </a:t>
            </a:r>
            <a:r>
              <a:rPr lang="en-US" sz="2000" dirty="0" err="1"/>
              <a:t>routeInterfaces</a:t>
            </a:r>
            <a:r>
              <a:rPr lang="en-US" sz="2000" dirty="0"/>
              <a:t>();</a:t>
            </a:r>
          </a:p>
          <a:p>
            <a:r>
              <a:rPr lang="en-US" sz="2000" dirty="0"/>
              <a:t>    void </a:t>
            </a:r>
            <a:r>
              <a:rPr lang="en-US" sz="2000" dirty="0" err="1"/>
              <a:t>disableAllTasks</a:t>
            </a:r>
            <a:r>
              <a:rPr lang="en-US" sz="2000" dirty="0"/>
              <a:t>();</a:t>
            </a:r>
          </a:p>
          <a:p>
            <a:r>
              <a:rPr lang="en-US" sz="2000" dirty="0"/>
              <a:t>    void </a:t>
            </a:r>
            <a:r>
              <a:rPr lang="en-US" sz="2000" dirty="0" err="1"/>
              <a:t>enableAllTasks</a:t>
            </a:r>
            <a:r>
              <a:rPr lang="en-US" sz="2000" dirty="0"/>
              <a:t>();</a:t>
            </a:r>
          </a:p>
          <a:p>
            <a:r>
              <a:rPr lang="en-US" sz="2000" dirty="0"/>
              <a:t>    </a:t>
            </a:r>
          </a:p>
          <a:p>
            <a:r>
              <a:rPr lang="en-US" sz="2000" b="1" dirty="0"/>
              <a:t>public:</a:t>
            </a:r>
          </a:p>
          <a:p>
            <a:r>
              <a:rPr lang="en-US" sz="2000" dirty="0"/>
              <a:t>    </a:t>
            </a:r>
            <a:r>
              <a:rPr lang="en-US" sz="2000" dirty="0" err="1"/>
              <a:t>std</a:t>
            </a:r>
            <a:r>
              <a:rPr lang="en-US" sz="2000" dirty="0"/>
              <a:t>::vector&lt;</a:t>
            </a:r>
            <a:r>
              <a:rPr lang="en-US" sz="2000" dirty="0" err="1"/>
              <a:t>SysInterface</a:t>
            </a:r>
            <a:r>
              <a:rPr lang="en-US" sz="2000" dirty="0"/>
              <a:t>*&gt; </a:t>
            </a:r>
            <a:r>
              <a:rPr lang="en-US" sz="2000" dirty="0" err="1"/>
              <a:t>intRefs</a:t>
            </a:r>
            <a:r>
              <a:rPr lang="en-US" sz="2000" dirty="0"/>
              <a:t>;  //!&lt; -- Interface references to move data to process</a:t>
            </a:r>
          </a:p>
          <a:p>
            <a:r>
              <a:rPr lang="en-US" sz="2000" dirty="0"/>
              <a:t>    </a:t>
            </a:r>
            <a:r>
              <a:rPr lang="en-US" sz="2000" dirty="0" err="1"/>
              <a:t>std</a:t>
            </a:r>
            <a:r>
              <a:rPr lang="en-US" sz="2000" dirty="0"/>
              <a:t>::vector&lt;</a:t>
            </a:r>
            <a:r>
              <a:rPr lang="en-US" sz="2000" dirty="0" err="1"/>
              <a:t>ModelScheduleEntry</a:t>
            </a:r>
            <a:r>
              <a:rPr lang="en-US" sz="2000" dirty="0"/>
              <a:t>&gt; </a:t>
            </a:r>
            <a:r>
              <a:rPr lang="en-US" sz="2000" dirty="0" err="1"/>
              <a:t>processTasks</a:t>
            </a:r>
            <a:r>
              <a:rPr lang="en-US" sz="2000" dirty="0"/>
              <a:t>;  //!&lt; -- Array that has pointers to all process tasks</a:t>
            </a:r>
          </a:p>
          <a:p>
            <a:r>
              <a:rPr lang="en-US" sz="2000" dirty="0"/>
              <a:t>    uint64_t </a:t>
            </a:r>
            <a:r>
              <a:rPr lang="en-US" sz="2000" dirty="0" err="1"/>
              <a:t>messageBuffer</a:t>
            </a:r>
            <a:r>
              <a:rPr lang="en-US" sz="2000" dirty="0"/>
              <a:t>;  //!&lt; -- Message buffer for this process</a:t>
            </a:r>
          </a:p>
          <a:p>
            <a:r>
              <a:rPr lang="en-US" sz="2000" dirty="0"/>
              <a:t>    uint64_t </a:t>
            </a:r>
            <a:r>
              <a:rPr lang="en-US" sz="2000" dirty="0" err="1"/>
              <a:t>nextTaskTime</a:t>
            </a:r>
            <a:r>
              <a:rPr lang="en-US" sz="2000" dirty="0"/>
              <a:t>;  //!&lt; [ns] time for the next Task</a:t>
            </a:r>
          </a:p>
          <a:p>
            <a:r>
              <a:rPr lang="en-US" sz="2000" dirty="0"/>
              <a:t>    uint64_t </a:t>
            </a:r>
            <a:r>
              <a:rPr lang="en-US" sz="2000" dirty="0" err="1"/>
              <a:t>prevRouteTime</a:t>
            </a:r>
            <a:r>
              <a:rPr lang="en-US" sz="2000" dirty="0"/>
              <a:t>;  //!&lt; [ns] Time that interfaces were previously routed</a:t>
            </a:r>
          </a:p>
          <a:p>
            <a:r>
              <a:rPr lang="en-US" sz="2000" dirty="0"/>
              <a:t>    </a:t>
            </a:r>
            <a:r>
              <a:rPr lang="en-US" sz="2000" dirty="0" err="1"/>
              <a:t>std</a:t>
            </a:r>
            <a:r>
              <a:rPr lang="en-US" sz="2000" dirty="0"/>
              <a:t>::string </a:t>
            </a:r>
            <a:r>
              <a:rPr lang="en-US" sz="2000" dirty="0" err="1"/>
              <a:t>processName</a:t>
            </a:r>
            <a:r>
              <a:rPr lang="en-US" sz="2000" dirty="0"/>
              <a:t>;  //!&lt; -- Identifier for process</a:t>
            </a:r>
          </a:p>
          <a:p>
            <a:r>
              <a:rPr lang="en-US" sz="2000" b="1" dirty="0"/>
              <a:t>bool </a:t>
            </a:r>
            <a:r>
              <a:rPr lang="en-US" sz="2000" dirty="0" err="1"/>
              <a:t>processActive</a:t>
            </a:r>
            <a:r>
              <a:rPr lang="en-US" sz="2000" dirty="0"/>
              <a:t>;  //!&lt; -- Flag indicating whether the Process is active</a:t>
            </a:r>
          </a:p>
          <a:p>
            <a:r>
              <a:rPr lang="en-US" sz="2000" dirty="0"/>
              <a:t>    int64_t </a:t>
            </a:r>
            <a:r>
              <a:rPr lang="en-US" sz="2000" dirty="0" err="1"/>
              <a:t>processPriority</a:t>
            </a:r>
            <a:r>
              <a:rPr lang="en-US" sz="2000" dirty="0"/>
              <a:t>;  //!&lt; [-] Priority level for process (higher first)</a:t>
            </a:r>
          </a:p>
        </p:txBody>
      </p:sp>
    </p:spTree>
    <p:extLst>
      <p:ext uri="{BB962C8B-B14F-4D97-AF65-F5344CB8AC3E}">
        <p14:creationId xmlns:p14="http://schemas.microsoft.com/office/powerpoint/2010/main" val="1448813066"/>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C930B-BE82-9C4D-A189-1DB5678E4A16}"/>
              </a:ext>
            </a:extLst>
          </p:cNvPr>
          <p:cNvSpPr>
            <a:spLocks noGrp="1"/>
          </p:cNvSpPr>
          <p:nvPr>
            <p:ph type="title"/>
          </p:nvPr>
        </p:nvSpPr>
        <p:spPr/>
        <p:txBody>
          <a:bodyPr/>
          <a:lstStyle/>
          <a:p>
            <a:r>
              <a:rPr lang="en-US" dirty="0"/>
              <a:t>So what is Basilisk?</a:t>
            </a:r>
          </a:p>
        </p:txBody>
      </p:sp>
      <p:pic>
        <p:nvPicPr>
          <p:cNvPr id="5" name="Picture 4">
            <a:extLst>
              <a:ext uri="{FF2B5EF4-FFF2-40B4-BE49-F238E27FC236}">
                <a16:creationId xmlns:a16="http://schemas.microsoft.com/office/drawing/2014/main" id="{3EFF9FFF-EC93-4C42-8D7A-8E09B9D90EA5}"/>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55520" y="2507226"/>
            <a:ext cx="8949353" cy="7167715"/>
          </a:xfrm>
          <a:prstGeom prst="rect">
            <a:avLst/>
          </a:prstGeom>
        </p:spPr>
      </p:pic>
      <p:pic>
        <p:nvPicPr>
          <p:cNvPr id="7" name="Picture 6">
            <a:extLst>
              <a:ext uri="{FF2B5EF4-FFF2-40B4-BE49-F238E27FC236}">
                <a16:creationId xmlns:a16="http://schemas.microsoft.com/office/drawing/2014/main" id="{62ADCAD3-2CFE-CA48-9B90-EC6F9731163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4186309" y="2592233"/>
            <a:ext cx="8636000" cy="6997700"/>
          </a:xfrm>
          <a:prstGeom prst="rect">
            <a:avLst/>
          </a:prstGeom>
        </p:spPr>
      </p:pic>
      <p:sp>
        <p:nvSpPr>
          <p:cNvPr id="3" name="Rectangle 2">
            <a:extLst>
              <a:ext uri="{FF2B5EF4-FFF2-40B4-BE49-F238E27FC236}">
                <a16:creationId xmlns:a16="http://schemas.microsoft.com/office/drawing/2014/main" id="{09C4BA63-468A-6742-AD62-B1EF13DE041C}"/>
              </a:ext>
            </a:extLst>
          </p:cNvPr>
          <p:cNvSpPr/>
          <p:nvPr/>
        </p:nvSpPr>
        <p:spPr>
          <a:xfrm rot="18864976">
            <a:off x="5852900" y="8049029"/>
            <a:ext cx="9391244" cy="1631216"/>
          </a:xfrm>
          <a:prstGeom prst="rect">
            <a:avLst/>
          </a:prstGeom>
          <a:noFill/>
        </p:spPr>
        <p:txBody>
          <a:bodyPr wrap="square" lIns="91440" tIns="45720" rIns="91440" bIns="45720">
            <a:spAutoFit/>
          </a:bodyPr>
          <a:lstStyle/>
          <a:p>
            <a:pPr algn="ctr"/>
            <a:r>
              <a:rPr lang="en-US" sz="10000" b="0" cap="none" spc="0" dirty="0">
                <a:ln w="0"/>
                <a:solidFill>
                  <a:schemeClr val="accent1"/>
                </a:solidFill>
                <a:effectLst>
                  <a:outerShdw blurRad="38100" dist="25400" dir="5400000" algn="ctr" rotWithShape="0">
                    <a:srgbClr val="6E747A">
                      <a:alpha val="43000"/>
                    </a:srgbClr>
                  </a:outerShdw>
                </a:effectLst>
              </a:rPr>
              <a:t>SUPER FAST!!!</a:t>
            </a:r>
          </a:p>
        </p:txBody>
      </p:sp>
      <p:sp>
        <p:nvSpPr>
          <p:cNvPr id="4" name="Rectangle 3">
            <a:extLst>
              <a:ext uri="{FF2B5EF4-FFF2-40B4-BE49-F238E27FC236}">
                <a16:creationId xmlns:a16="http://schemas.microsoft.com/office/drawing/2014/main" id="{C7B0C1D8-633C-A647-AF45-3DF02091DD3A}"/>
              </a:ext>
            </a:extLst>
          </p:cNvPr>
          <p:cNvSpPr/>
          <p:nvPr/>
        </p:nvSpPr>
        <p:spPr>
          <a:xfrm rot="21286519">
            <a:off x="7869344" y="6396335"/>
            <a:ext cx="8645316" cy="1938992"/>
          </a:xfrm>
          <a:prstGeom prst="rect">
            <a:avLst/>
          </a:prstGeom>
          <a:noFill/>
        </p:spPr>
        <p:txBody>
          <a:bodyPr wrap="none" lIns="91440" tIns="45720" rIns="91440" bIns="45720">
            <a:spAutoFit/>
          </a:bodyPr>
          <a:lstStyle/>
          <a:p>
            <a:pPr algn="ctr"/>
            <a:r>
              <a:rPr lang="en-US" sz="12000" b="1" cap="none" spc="0" dirty="0">
                <a:ln w="22225">
                  <a:solidFill>
                    <a:schemeClr val="accent2"/>
                  </a:solidFill>
                  <a:prstDash val="solid"/>
                </a:ln>
                <a:solidFill>
                  <a:schemeClr val="accent2">
                    <a:lumMod val="40000"/>
                    <a:lumOff val="60000"/>
                  </a:schemeClr>
                </a:solidFill>
                <a:effectLst/>
              </a:rPr>
              <a:t>MODULAR!!!</a:t>
            </a:r>
          </a:p>
        </p:txBody>
      </p:sp>
      <p:sp>
        <p:nvSpPr>
          <p:cNvPr id="6" name="Rectangle 5">
            <a:extLst>
              <a:ext uri="{FF2B5EF4-FFF2-40B4-BE49-F238E27FC236}">
                <a16:creationId xmlns:a16="http://schemas.microsoft.com/office/drawing/2014/main" id="{19F9CE91-7296-6D48-9DC3-8046398B5EF2}"/>
              </a:ext>
            </a:extLst>
          </p:cNvPr>
          <p:cNvSpPr/>
          <p:nvPr/>
        </p:nvSpPr>
        <p:spPr>
          <a:xfrm rot="1231559">
            <a:off x="7814843" y="5888504"/>
            <a:ext cx="8754321" cy="1938992"/>
          </a:xfrm>
          <a:prstGeom prst="rect">
            <a:avLst/>
          </a:prstGeom>
          <a:noFill/>
        </p:spPr>
        <p:txBody>
          <a:bodyPr wrap="none" lIns="91440" tIns="45720" rIns="91440" bIns="45720">
            <a:spAutoFit/>
          </a:bodyPr>
          <a:lstStyle/>
          <a:p>
            <a:pPr algn="ctr"/>
            <a:r>
              <a:rPr lang="en-US" sz="120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ELEGANT!!!!!</a:t>
            </a:r>
          </a:p>
        </p:txBody>
      </p:sp>
      <p:sp>
        <p:nvSpPr>
          <p:cNvPr id="8" name="Rectangle 7">
            <a:extLst>
              <a:ext uri="{FF2B5EF4-FFF2-40B4-BE49-F238E27FC236}">
                <a16:creationId xmlns:a16="http://schemas.microsoft.com/office/drawing/2014/main" id="{FA9B93AD-2600-264E-AE6A-1F941D174ABB}"/>
              </a:ext>
            </a:extLst>
          </p:cNvPr>
          <p:cNvSpPr/>
          <p:nvPr/>
        </p:nvSpPr>
        <p:spPr>
          <a:xfrm rot="1544336">
            <a:off x="-1764864" y="7993343"/>
            <a:ext cx="25568218" cy="1323439"/>
          </a:xfrm>
          <a:prstGeom prst="rect">
            <a:avLst/>
          </a:prstGeom>
          <a:noFill/>
        </p:spPr>
        <p:txBody>
          <a:bodyPr wrap="none" lIns="91440" tIns="45720" rIns="91440" bIns="45720">
            <a:spAutoFit/>
          </a:bodyPr>
          <a:lstStyle/>
          <a:p>
            <a:pPr algn="ctr"/>
            <a:r>
              <a:rPr lang="en-US" sz="8000" b="1" dirty="0">
                <a:ln w="9525">
                  <a:solidFill>
                    <a:schemeClr val="bg1"/>
                  </a:solidFill>
                  <a:prstDash val="solid"/>
                </a:ln>
                <a:solidFill>
                  <a:schemeClr val="tx1"/>
                </a:solidFill>
                <a:effectLst>
                  <a:outerShdw blurRad="12700" dist="38100" dir="2700000" algn="tl" rotWithShape="0">
                    <a:schemeClr val="bg1">
                      <a:lumMod val="50000"/>
                    </a:schemeClr>
                  </a:outerShdw>
                </a:effectLst>
              </a:rPr>
              <a:t>PYTHON.SWIG.C++.C.C#.UNITY.FORTRAN.PYTHON!!!!!</a:t>
            </a:r>
            <a:endParaRPr lang="en-US" sz="80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9" name="Rectangle 8">
            <a:extLst>
              <a:ext uri="{FF2B5EF4-FFF2-40B4-BE49-F238E27FC236}">
                <a16:creationId xmlns:a16="http://schemas.microsoft.com/office/drawing/2014/main" id="{76AA6AAF-8300-AF47-8186-84C714428429}"/>
              </a:ext>
            </a:extLst>
          </p:cNvPr>
          <p:cNvSpPr/>
          <p:nvPr/>
        </p:nvSpPr>
        <p:spPr>
          <a:xfrm>
            <a:off x="3964429" y="1622737"/>
            <a:ext cx="16455146" cy="1938992"/>
          </a:xfrm>
          <a:prstGeom prst="rect">
            <a:avLst/>
          </a:prstGeom>
          <a:noFill/>
        </p:spPr>
        <p:txBody>
          <a:bodyPr wrap="none" lIns="91440" tIns="45720" rIns="91440" bIns="45720">
            <a:spAutoFit/>
          </a:bodyPr>
          <a:lstStyle/>
          <a:p>
            <a:pPr algn="ctr"/>
            <a:r>
              <a:rPr lang="en-US" sz="12000" b="1" cap="none" spc="0"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MESSAGING SYSTEM!!!</a:t>
            </a:r>
          </a:p>
        </p:txBody>
      </p:sp>
      <p:sp>
        <p:nvSpPr>
          <p:cNvPr id="10" name="Rectangle 9">
            <a:extLst>
              <a:ext uri="{FF2B5EF4-FFF2-40B4-BE49-F238E27FC236}">
                <a16:creationId xmlns:a16="http://schemas.microsoft.com/office/drawing/2014/main" id="{39F16993-3879-6347-842A-3A54772379CA}"/>
              </a:ext>
            </a:extLst>
          </p:cNvPr>
          <p:cNvSpPr/>
          <p:nvPr/>
        </p:nvSpPr>
        <p:spPr>
          <a:xfrm rot="842647">
            <a:off x="252899" y="9106075"/>
            <a:ext cx="9754594" cy="1938992"/>
          </a:xfrm>
          <a:prstGeom prst="rect">
            <a:avLst/>
          </a:prstGeom>
          <a:noFill/>
        </p:spPr>
        <p:txBody>
          <a:bodyPr wrap="none" lIns="91440" tIns="45720" rIns="91440" bIns="45720">
            <a:spAutoFit/>
          </a:bodyPr>
          <a:lstStyle/>
          <a:p>
            <a:pPr algn="ctr"/>
            <a:r>
              <a:rPr lang="en-US" sz="12000" b="1" dirty="0">
                <a:ln w="22225">
                  <a:solidFill>
                    <a:schemeClr val="accent2"/>
                  </a:solidFill>
                  <a:prstDash val="solid"/>
                </a:ln>
                <a:solidFill>
                  <a:schemeClr val="accent2">
                    <a:lumMod val="40000"/>
                    <a:lumOff val="60000"/>
                  </a:schemeClr>
                </a:solidFill>
              </a:rPr>
              <a:t>FRAMEWORK</a:t>
            </a:r>
          </a:p>
        </p:txBody>
      </p:sp>
      <p:sp>
        <p:nvSpPr>
          <p:cNvPr id="11" name="Rectangle 10">
            <a:extLst>
              <a:ext uri="{FF2B5EF4-FFF2-40B4-BE49-F238E27FC236}">
                <a16:creationId xmlns:a16="http://schemas.microsoft.com/office/drawing/2014/main" id="{2155EBA7-C3B9-C34E-A928-544C170BDB32}"/>
              </a:ext>
            </a:extLst>
          </p:cNvPr>
          <p:cNvSpPr/>
          <p:nvPr/>
        </p:nvSpPr>
        <p:spPr>
          <a:xfrm rot="1494542">
            <a:off x="13137294" y="3594011"/>
            <a:ext cx="10734029" cy="1938992"/>
          </a:xfrm>
          <a:prstGeom prst="rect">
            <a:avLst/>
          </a:prstGeom>
          <a:noFill/>
        </p:spPr>
        <p:txBody>
          <a:bodyPr wrap="none" lIns="91440" tIns="45720" rIns="91440" bIns="45720">
            <a:spAutoFit/>
          </a:bodyPr>
          <a:lstStyle/>
          <a:p>
            <a:pPr algn="ctr"/>
            <a:r>
              <a:rPr lang="en-US" sz="120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SCRIPTABILITY</a:t>
            </a:r>
          </a:p>
        </p:txBody>
      </p:sp>
      <p:sp>
        <p:nvSpPr>
          <p:cNvPr id="12" name="Rectangle 11">
            <a:extLst>
              <a:ext uri="{FF2B5EF4-FFF2-40B4-BE49-F238E27FC236}">
                <a16:creationId xmlns:a16="http://schemas.microsoft.com/office/drawing/2014/main" id="{549D206A-8BF0-9E40-97F8-22735FFF6A8A}"/>
              </a:ext>
            </a:extLst>
          </p:cNvPr>
          <p:cNvSpPr/>
          <p:nvPr/>
        </p:nvSpPr>
        <p:spPr>
          <a:xfrm>
            <a:off x="9990361" y="8726167"/>
            <a:ext cx="14717490" cy="2400657"/>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15000" b="1" cap="none" spc="0" dirty="0">
                <a:ln/>
                <a:solidFill>
                  <a:schemeClr val="accent3"/>
                </a:solidFill>
                <a:effectLst/>
              </a:rPr>
              <a:t>YEAR IN A DAY!!!</a:t>
            </a:r>
          </a:p>
        </p:txBody>
      </p:sp>
      <p:sp>
        <p:nvSpPr>
          <p:cNvPr id="13" name="Rectangle 12">
            <a:extLst>
              <a:ext uri="{FF2B5EF4-FFF2-40B4-BE49-F238E27FC236}">
                <a16:creationId xmlns:a16="http://schemas.microsoft.com/office/drawing/2014/main" id="{2FF453A2-9FBA-8547-AA5A-1C1249551E1D}"/>
              </a:ext>
            </a:extLst>
          </p:cNvPr>
          <p:cNvSpPr/>
          <p:nvPr/>
        </p:nvSpPr>
        <p:spPr>
          <a:xfrm>
            <a:off x="6848231" y="4469843"/>
            <a:ext cx="10687542" cy="1631216"/>
          </a:xfrm>
          <a:prstGeom prst="rect">
            <a:avLst/>
          </a:prstGeom>
          <a:noFill/>
        </p:spPr>
        <p:txBody>
          <a:bodyPr wrap="none" lIns="91440" tIns="45720" rIns="91440" bIns="45720">
            <a:spAutoFit/>
          </a:bodyPr>
          <a:lstStyle/>
          <a:p>
            <a:pPr algn="ctr"/>
            <a:r>
              <a:rPr lang="en-US" sz="100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OPEN SOURCE!!!!!</a:t>
            </a:r>
          </a:p>
        </p:txBody>
      </p:sp>
      <p:sp>
        <p:nvSpPr>
          <p:cNvPr id="14" name="Rectangle 13">
            <a:extLst>
              <a:ext uri="{FF2B5EF4-FFF2-40B4-BE49-F238E27FC236}">
                <a16:creationId xmlns:a16="http://schemas.microsoft.com/office/drawing/2014/main" id="{B87C87E9-22FD-FE49-BF0C-E1BE0634F15A}"/>
              </a:ext>
            </a:extLst>
          </p:cNvPr>
          <p:cNvSpPr/>
          <p:nvPr/>
        </p:nvSpPr>
        <p:spPr>
          <a:xfrm>
            <a:off x="860292" y="11960358"/>
            <a:ext cx="6486071" cy="923330"/>
          </a:xfrm>
          <a:prstGeom prst="rect">
            <a:avLst/>
          </a:prstGeom>
          <a:noFill/>
        </p:spPr>
        <p:txBody>
          <a:bodyPr wrap="none" lIns="91440" tIns="45720" rIns="91440" bIns="45720">
            <a:spAutoFit/>
          </a:bodyPr>
          <a:lstStyle/>
          <a:p>
            <a:pPr algn="ctr"/>
            <a:r>
              <a:rPr lang="en-US"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FLIGHT SOFTWARE!</a:t>
            </a:r>
          </a:p>
        </p:txBody>
      </p:sp>
      <p:sp>
        <p:nvSpPr>
          <p:cNvPr id="15" name="Rectangle 14">
            <a:extLst>
              <a:ext uri="{FF2B5EF4-FFF2-40B4-BE49-F238E27FC236}">
                <a16:creationId xmlns:a16="http://schemas.microsoft.com/office/drawing/2014/main" id="{99AED197-56B0-6E46-921D-2516C00AAECF}"/>
              </a:ext>
            </a:extLst>
          </p:cNvPr>
          <p:cNvSpPr/>
          <p:nvPr/>
        </p:nvSpPr>
        <p:spPr>
          <a:xfrm rot="20432996">
            <a:off x="1758564" y="3374635"/>
            <a:ext cx="11375230" cy="1631216"/>
          </a:xfrm>
          <a:prstGeom prst="rect">
            <a:avLst/>
          </a:prstGeom>
          <a:noFill/>
        </p:spPr>
        <p:txBody>
          <a:bodyPr wrap="none" lIns="91440" tIns="45720" rIns="91440" bIns="45720">
            <a:spAutoFit/>
          </a:bodyPr>
          <a:lstStyle/>
          <a:p>
            <a:pPr algn="ctr"/>
            <a:r>
              <a:rPr lang="en-US" sz="10000" b="0" cap="none" spc="0" dirty="0">
                <a:ln w="0"/>
                <a:solidFill>
                  <a:schemeClr val="accent1"/>
                </a:solidFill>
                <a:effectLst>
                  <a:outerShdw blurRad="38100" dist="25400" dir="5400000" algn="ctr" rotWithShape="0">
                    <a:srgbClr val="6E747A">
                      <a:alpha val="43000"/>
                    </a:srgbClr>
                  </a:outerShdw>
                </a:effectLst>
              </a:rPr>
              <a:t>FULLY COUPLED!!!!</a:t>
            </a:r>
          </a:p>
        </p:txBody>
      </p:sp>
      <p:sp>
        <p:nvSpPr>
          <p:cNvPr id="17" name="Rectangle 16">
            <a:extLst>
              <a:ext uri="{FF2B5EF4-FFF2-40B4-BE49-F238E27FC236}">
                <a16:creationId xmlns:a16="http://schemas.microsoft.com/office/drawing/2014/main" id="{69CA494B-6774-B54D-A7B9-F591BBC1CF19}"/>
              </a:ext>
            </a:extLst>
          </p:cNvPr>
          <p:cNvSpPr/>
          <p:nvPr/>
        </p:nvSpPr>
        <p:spPr>
          <a:xfrm>
            <a:off x="11294651" y="11088555"/>
            <a:ext cx="10673115" cy="1631216"/>
          </a:xfrm>
          <a:prstGeom prst="rect">
            <a:avLst/>
          </a:prstGeom>
          <a:noFill/>
        </p:spPr>
        <p:txBody>
          <a:bodyPr wrap="none" lIns="91440" tIns="45720" rIns="91440" bIns="45720">
            <a:spAutoFit/>
          </a:bodyPr>
          <a:lstStyle/>
          <a:p>
            <a:pPr algn="ctr"/>
            <a:r>
              <a:rPr lang="en-US" sz="10000" b="0" cap="none" spc="0" dirty="0">
                <a:ln w="0"/>
                <a:gradFill>
                  <a:gsLst>
                    <a:gs pos="21000">
                      <a:srgbClr val="53575C"/>
                    </a:gs>
                    <a:gs pos="88000">
                      <a:srgbClr val="C5C7CA"/>
                    </a:gs>
                  </a:gsLst>
                  <a:lin ang="5400000"/>
                </a:gradFill>
                <a:effectLst/>
              </a:rPr>
              <a:t>MONTE CARLO!!!!!</a:t>
            </a:r>
          </a:p>
        </p:txBody>
      </p:sp>
    </p:spTree>
    <p:extLst>
      <p:ext uri="{BB962C8B-B14F-4D97-AF65-F5344CB8AC3E}">
        <p14:creationId xmlns:p14="http://schemas.microsoft.com/office/powerpoint/2010/main" val="951449097"/>
      </p:ext>
    </p:extLst>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EFCDC-E216-A84F-846E-0C63BA8D2674}"/>
              </a:ext>
            </a:extLst>
          </p:cNvPr>
          <p:cNvSpPr>
            <a:spLocks noGrp="1"/>
          </p:cNvSpPr>
          <p:nvPr>
            <p:ph type="title"/>
          </p:nvPr>
        </p:nvSpPr>
        <p:spPr/>
        <p:txBody>
          <a:bodyPr/>
          <a:lstStyle/>
          <a:p>
            <a:r>
              <a:rPr lang="en-US" dirty="0"/>
              <a:t>What does a </a:t>
            </a:r>
            <a:r>
              <a:rPr lang="en-US" dirty="0" err="1"/>
              <a:t>SysProcess</a:t>
            </a:r>
            <a:r>
              <a:rPr lang="en-US" dirty="0"/>
              <a:t>() do?</a:t>
            </a:r>
          </a:p>
        </p:txBody>
      </p:sp>
      <p:sp>
        <p:nvSpPr>
          <p:cNvPr id="11" name="TextBox 10">
            <a:extLst>
              <a:ext uri="{FF2B5EF4-FFF2-40B4-BE49-F238E27FC236}">
                <a16:creationId xmlns:a16="http://schemas.microsoft.com/office/drawing/2014/main" id="{BC596EEA-841A-FC41-AF7E-502417FBB8D7}"/>
              </a:ext>
            </a:extLst>
          </p:cNvPr>
          <p:cNvSpPr txBox="1"/>
          <p:nvPr/>
        </p:nvSpPr>
        <p:spPr>
          <a:xfrm>
            <a:off x="16076140" y="6279113"/>
            <a:ext cx="7524750" cy="116954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822960" rtl="0" fontAlgn="auto" latinLnBrk="0" hangingPunct="0">
              <a:lnSpc>
                <a:spcPct val="100000"/>
              </a:lnSpc>
              <a:spcBef>
                <a:spcPts val="0"/>
              </a:spcBef>
              <a:spcAft>
                <a:spcPts val="0"/>
              </a:spcAft>
              <a:buClrTx/>
              <a:buSzTx/>
              <a:buFontTx/>
              <a:buNone/>
              <a:tabLst/>
            </a:pPr>
            <a:r>
              <a:rPr lang="en-US" dirty="0">
                <a:solidFill>
                  <a:schemeClr val="tx1"/>
                </a:solidFill>
              </a:rPr>
              <a:t>Be polite and ask what the </a:t>
            </a:r>
            <a:r>
              <a:rPr lang="en-US" dirty="0" err="1">
                <a:solidFill>
                  <a:schemeClr val="tx1"/>
                </a:solidFill>
              </a:rPr>
              <a:t>SysProcess</a:t>
            </a:r>
            <a:r>
              <a:rPr lang="en-US" dirty="0">
                <a:solidFill>
                  <a:schemeClr val="tx1"/>
                </a:solidFill>
              </a:rPr>
              <a:t>()’s name is.</a:t>
            </a:r>
            <a:endParaRPr kumimoji="0" lang="en-US" sz="3200" b="0" i="0" u="none" strike="noStrike" cap="none" spc="0" normalizeH="0" baseline="0" dirty="0">
              <a:ln>
                <a:noFill/>
              </a:ln>
              <a:solidFill>
                <a:schemeClr val="tx1"/>
              </a:solidFill>
              <a:effectLst/>
              <a:uFillTx/>
              <a:latin typeface="Helvetica Neue Light"/>
              <a:ea typeface="Helvetica Neue Light"/>
              <a:cs typeface="Helvetica Neue Light"/>
              <a:sym typeface="Helvetica Neue Light"/>
            </a:endParaRPr>
          </a:p>
        </p:txBody>
      </p:sp>
      <p:cxnSp>
        <p:nvCxnSpPr>
          <p:cNvPr id="6" name="Straight Arrow Connector 5">
            <a:extLst>
              <a:ext uri="{FF2B5EF4-FFF2-40B4-BE49-F238E27FC236}">
                <a16:creationId xmlns:a16="http://schemas.microsoft.com/office/drawing/2014/main" id="{9810BD4D-AA54-F544-8BA3-3B25B1E51B5F}"/>
              </a:ext>
            </a:extLst>
          </p:cNvPr>
          <p:cNvCxnSpPr>
            <a:cxnSpLocks/>
          </p:cNvCxnSpPr>
          <p:nvPr/>
        </p:nvCxnSpPr>
        <p:spPr>
          <a:xfrm flipH="1">
            <a:off x="7448110" y="6956653"/>
            <a:ext cx="8479749" cy="0"/>
          </a:xfrm>
          <a:prstGeom prst="straightConnector1">
            <a:avLst/>
          </a:prstGeom>
          <a:noFill/>
          <a:ln w="762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8" name="Rectangle 7">
            <a:extLst>
              <a:ext uri="{FF2B5EF4-FFF2-40B4-BE49-F238E27FC236}">
                <a16:creationId xmlns:a16="http://schemas.microsoft.com/office/drawing/2014/main" id="{E7AC3F68-0095-1D44-BC8C-90A4E436693B}"/>
              </a:ext>
            </a:extLst>
          </p:cNvPr>
          <p:cNvSpPr>
            <a:spLocks/>
          </p:cNvSpPr>
          <p:nvPr/>
        </p:nvSpPr>
        <p:spPr>
          <a:xfrm>
            <a:off x="1130270" y="2101144"/>
            <a:ext cx="14278708" cy="7981969"/>
          </a:xfrm>
          <a:prstGeom prst="rect">
            <a:avLst/>
          </a:prstGeom>
          <a:noFill/>
          <a:ln w="76200">
            <a:solidFill>
              <a:schemeClr val="tx1"/>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68580" tIns="68580" rIns="68580" bIns="68580" numCol="1" spcCol="38100" rtlCol="0" anchor="ctr">
            <a:spAutoFit/>
          </a:bodyPr>
          <a:lstStyle/>
          <a:p>
            <a:pPr marL="0" marR="0" indent="0" algn="ctr" defTabSz="822960" rtl="0" fontAlgn="auto" latinLnBrk="0" hangingPunct="0">
              <a:lnSpc>
                <a:spcPct val="100000"/>
              </a:lnSpc>
              <a:spcBef>
                <a:spcPts val="0"/>
              </a:spcBef>
              <a:spcAft>
                <a:spcPts val="0"/>
              </a:spcAft>
              <a:buClrTx/>
              <a:buSzTx/>
              <a:buFontTx/>
              <a:buNone/>
              <a:tabLst/>
            </a:pPr>
            <a:endParaRPr kumimoji="0" lang="en-US" sz="5000" b="0" i="0" u="none" strike="noStrike" cap="none" spc="0" normalizeH="0" baseline="0">
              <a:ln>
                <a:noFill/>
              </a:ln>
              <a:solidFill>
                <a:srgbClr val="000000"/>
              </a:solidFill>
              <a:effectLst/>
              <a:uFillTx/>
              <a:latin typeface="Helvetica Neue Light"/>
              <a:ea typeface="Helvetica Neue Light"/>
              <a:cs typeface="Helvetica Neue Light"/>
              <a:sym typeface="Helvetica Neue Light"/>
            </a:endParaRPr>
          </a:p>
        </p:txBody>
      </p:sp>
      <p:sp>
        <p:nvSpPr>
          <p:cNvPr id="9" name="Rectangle 8">
            <a:extLst>
              <a:ext uri="{FF2B5EF4-FFF2-40B4-BE49-F238E27FC236}">
                <a16:creationId xmlns:a16="http://schemas.microsoft.com/office/drawing/2014/main" id="{9C58A15E-8867-3943-9509-C9E9579C1C6D}"/>
              </a:ext>
            </a:extLst>
          </p:cNvPr>
          <p:cNvSpPr/>
          <p:nvPr/>
        </p:nvSpPr>
        <p:spPr>
          <a:xfrm>
            <a:off x="1130270" y="2082783"/>
            <a:ext cx="14278708" cy="10910679"/>
          </a:xfrm>
          <a:prstGeom prst="rect">
            <a:avLst/>
          </a:prstGeom>
          <a:solidFill>
            <a:srgbClr val="C9B37C">
              <a:alpha val="50000"/>
            </a:srgbClr>
          </a:solidFill>
          <a:ln w="12700"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8580" tIns="68580" rIns="68580" bIns="68580" numCol="1" spcCol="38100" rtlCol="0" anchor="ctr">
            <a:spAutoFit/>
          </a:bodyPr>
          <a:lstStyle/>
          <a:p>
            <a:r>
              <a:rPr lang="en-US" sz="2000" b="1" dirty="0"/>
              <a:t>public:</a:t>
            </a:r>
          </a:p>
          <a:p>
            <a:r>
              <a:rPr lang="en-US" sz="2000" dirty="0"/>
              <a:t>    </a:t>
            </a:r>
            <a:r>
              <a:rPr lang="en-US" sz="2000" dirty="0" err="1"/>
              <a:t>SysProcess</a:t>
            </a:r>
            <a:r>
              <a:rPr lang="en-US" sz="2000" dirty="0"/>
              <a:t>();</a:t>
            </a:r>
          </a:p>
          <a:p>
            <a:r>
              <a:rPr lang="en-US" sz="2000" dirty="0"/>
              <a:t>    </a:t>
            </a:r>
            <a:r>
              <a:rPr lang="en-US" sz="2000" dirty="0" err="1"/>
              <a:t>SysProcess</a:t>
            </a:r>
            <a:r>
              <a:rPr lang="en-US" sz="2000" dirty="0"/>
              <a:t>(</a:t>
            </a:r>
            <a:r>
              <a:rPr lang="en-US" sz="2000" dirty="0" err="1"/>
              <a:t>std</a:t>
            </a:r>
            <a:r>
              <a:rPr lang="en-US" sz="2000" dirty="0"/>
              <a:t>::string </a:t>
            </a:r>
            <a:r>
              <a:rPr lang="en-US" sz="2000" dirty="0" err="1"/>
              <a:t>messageContainer</a:t>
            </a:r>
            <a:r>
              <a:rPr lang="en-US" sz="2000" dirty="0"/>
              <a:t>);</a:t>
            </a:r>
          </a:p>
          <a:p>
            <a:r>
              <a:rPr lang="en-US" sz="2000" dirty="0"/>
              <a:t>    ~</a:t>
            </a:r>
            <a:r>
              <a:rPr lang="en-US" sz="2000" dirty="0" err="1"/>
              <a:t>SysProcess</a:t>
            </a:r>
            <a:r>
              <a:rPr lang="en-US" sz="2000" dirty="0"/>
              <a:t>();</a:t>
            </a:r>
          </a:p>
          <a:p>
            <a:r>
              <a:rPr lang="en-US" sz="2000" dirty="0"/>
              <a:t>    void </a:t>
            </a:r>
            <a:r>
              <a:rPr lang="en-US" sz="2000" dirty="0" err="1"/>
              <a:t>addNewTask</a:t>
            </a:r>
            <a:r>
              <a:rPr lang="en-US" sz="2000" dirty="0"/>
              <a:t>(</a:t>
            </a:r>
            <a:r>
              <a:rPr lang="en-US" sz="2000" dirty="0" err="1"/>
              <a:t>SysModelTask</a:t>
            </a:r>
            <a:r>
              <a:rPr lang="en-US" sz="2000" dirty="0"/>
              <a:t> *</a:t>
            </a:r>
            <a:r>
              <a:rPr lang="en-US" sz="2000" dirty="0" err="1"/>
              <a:t>newTask</a:t>
            </a:r>
            <a:r>
              <a:rPr lang="en-US" sz="2000" dirty="0"/>
              <a:t>, int32_t </a:t>
            </a:r>
            <a:r>
              <a:rPr lang="en-US" sz="2000" dirty="0" err="1"/>
              <a:t>taskPriority</a:t>
            </a:r>
            <a:r>
              <a:rPr lang="en-US" sz="2000" dirty="0"/>
              <a:t> = -1);</a:t>
            </a:r>
          </a:p>
          <a:p>
            <a:r>
              <a:rPr lang="en-US" sz="2000" dirty="0"/>
              <a:t>    void </a:t>
            </a:r>
            <a:r>
              <a:rPr lang="en-US" sz="2000" dirty="0" err="1"/>
              <a:t>selfInitProcess</a:t>
            </a:r>
            <a:r>
              <a:rPr lang="en-US" sz="2000" dirty="0"/>
              <a:t>();</a:t>
            </a:r>
          </a:p>
          <a:p>
            <a:r>
              <a:rPr lang="en-US" sz="2000" dirty="0"/>
              <a:t>    void </a:t>
            </a:r>
            <a:r>
              <a:rPr lang="en-US" sz="2000" dirty="0" err="1"/>
              <a:t>crossInitProcess</a:t>
            </a:r>
            <a:r>
              <a:rPr lang="en-US" sz="2000" dirty="0"/>
              <a:t>();</a:t>
            </a:r>
          </a:p>
          <a:p>
            <a:r>
              <a:rPr lang="en-US" sz="2000" dirty="0"/>
              <a:t>    void </a:t>
            </a:r>
            <a:r>
              <a:rPr lang="en-US" sz="2000" dirty="0" err="1"/>
              <a:t>resetProcess</a:t>
            </a:r>
            <a:r>
              <a:rPr lang="en-US" sz="2000" dirty="0"/>
              <a:t>(uint64_t </a:t>
            </a:r>
            <a:r>
              <a:rPr lang="en-US" sz="2000" dirty="0" err="1"/>
              <a:t>currentTime</a:t>
            </a:r>
            <a:r>
              <a:rPr lang="en-US" sz="2000" dirty="0"/>
              <a:t>);</a:t>
            </a:r>
          </a:p>
          <a:p>
            <a:r>
              <a:rPr lang="en-US" sz="2000" dirty="0"/>
              <a:t>    void </a:t>
            </a:r>
            <a:r>
              <a:rPr lang="en-US" sz="2000" dirty="0" err="1"/>
              <a:t>reInitProcess</a:t>
            </a:r>
            <a:r>
              <a:rPr lang="en-US" sz="2000" dirty="0"/>
              <a:t>();</a:t>
            </a:r>
          </a:p>
          <a:p>
            <a:r>
              <a:rPr lang="en-US" sz="2000" dirty="0"/>
              <a:t>    void </a:t>
            </a:r>
            <a:r>
              <a:rPr lang="en-US" sz="2000" dirty="0" err="1"/>
              <a:t>enableProcess</a:t>
            </a:r>
            <a:r>
              <a:rPr lang="en-US" sz="2000" dirty="0"/>
              <a:t>() {this-&gt;</a:t>
            </a:r>
            <a:r>
              <a:rPr lang="en-US" sz="2000" dirty="0" err="1"/>
              <a:t>processActive</a:t>
            </a:r>
            <a:r>
              <a:rPr lang="en-US" sz="2000" dirty="0"/>
              <a:t> = true;}</a:t>
            </a:r>
          </a:p>
          <a:p>
            <a:r>
              <a:rPr lang="en-US" sz="2000" dirty="0"/>
              <a:t>    void </a:t>
            </a:r>
            <a:r>
              <a:rPr lang="en-US" sz="2000" dirty="0" err="1"/>
              <a:t>disableProcess</a:t>
            </a:r>
            <a:r>
              <a:rPr lang="en-US" sz="2000" dirty="0"/>
              <a:t>() {this-&gt;</a:t>
            </a:r>
            <a:r>
              <a:rPr lang="en-US" sz="2000" dirty="0" err="1"/>
              <a:t>processActive</a:t>
            </a:r>
            <a:r>
              <a:rPr lang="en-US" sz="2000" dirty="0"/>
              <a:t> = false;}</a:t>
            </a:r>
          </a:p>
          <a:p>
            <a:r>
              <a:rPr lang="en-US" sz="2000" dirty="0"/>
              <a:t>    void </a:t>
            </a:r>
            <a:r>
              <a:rPr lang="en-US" sz="2000" dirty="0" err="1"/>
              <a:t>scheduleTask</a:t>
            </a:r>
            <a:r>
              <a:rPr lang="en-US" sz="2000" dirty="0"/>
              <a:t>(</a:t>
            </a:r>
            <a:r>
              <a:rPr lang="en-US" sz="2000" dirty="0" err="1"/>
              <a:t>ModelScheduleEntry</a:t>
            </a:r>
            <a:r>
              <a:rPr lang="en-US" sz="2000" dirty="0"/>
              <a:t> &amp; </a:t>
            </a:r>
            <a:r>
              <a:rPr lang="en-US" sz="2000" dirty="0" err="1"/>
              <a:t>taskCall</a:t>
            </a:r>
            <a:r>
              <a:rPr lang="en-US" sz="2000" dirty="0"/>
              <a:t>);</a:t>
            </a:r>
          </a:p>
          <a:p>
            <a:r>
              <a:rPr lang="en-US" sz="2000" dirty="0"/>
              <a:t>    void </a:t>
            </a:r>
            <a:r>
              <a:rPr lang="en-US" sz="2000" dirty="0" err="1"/>
              <a:t>selectProcess</a:t>
            </a:r>
            <a:r>
              <a:rPr lang="en-US" sz="2000" dirty="0"/>
              <a:t>()</a:t>
            </a:r>
          </a:p>
          <a:p>
            <a:r>
              <a:rPr lang="en-US" sz="2000" dirty="0"/>
              <a:t>    {</a:t>
            </a:r>
            <a:r>
              <a:rPr lang="en-US" sz="2000" dirty="0" err="1"/>
              <a:t>SystemMessaging</a:t>
            </a:r>
            <a:r>
              <a:rPr lang="en-US" sz="2000" dirty="0"/>
              <a:t>::</a:t>
            </a:r>
            <a:r>
              <a:rPr lang="en-US" sz="2000" dirty="0" err="1"/>
              <a:t>GetInstance</a:t>
            </a:r>
            <a:r>
              <a:rPr lang="en-US" sz="2000" dirty="0"/>
              <a:t>()-&gt;</a:t>
            </a:r>
            <a:r>
              <a:rPr lang="en-US" sz="2000" dirty="0" err="1"/>
              <a:t>selectMessageBuffer</a:t>
            </a:r>
            <a:r>
              <a:rPr lang="en-US" sz="2000" dirty="0"/>
              <a:t>(this-&gt;</a:t>
            </a:r>
            <a:r>
              <a:rPr lang="en-US" sz="2000" dirty="0" err="1"/>
              <a:t>messageBuffer</a:t>
            </a:r>
            <a:r>
              <a:rPr lang="en-US" sz="2000" dirty="0"/>
              <a:t>);}</a:t>
            </a:r>
          </a:p>
          <a:p>
            <a:r>
              <a:rPr lang="en-US" sz="2000" dirty="0"/>
              <a:t>    void </a:t>
            </a:r>
            <a:r>
              <a:rPr lang="en-US" sz="2000" dirty="0" err="1"/>
              <a:t>setProcessName</a:t>
            </a:r>
            <a:r>
              <a:rPr lang="en-US" sz="2000" dirty="0"/>
              <a:t>(</a:t>
            </a:r>
            <a:r>
              <a:rPr lang="en-US" sz="2000" dirty="0" err="1"/>
              <a:t>std</a:t>
            </a:r>
            <a:r>
              <a:rPr lang="en-US" sz="2000" dirty="0"/>
              <a:t>::string </a:t>
            </a:r>
            <a:r>
              <a:rPr lang="en-US" sz="2000" dirty="0" err="1"/>
              <a:t>newName</a:t>
            </a:r>
            <a:r>
              <a:rPr lang="en-US" sz="2000" dirty="0"/>
              <a:t>){this-&gt;</a:t>
            </a:r>
            <a:r>
              <a:rPr lang="en-US" sz="2000" dirty="0" err="1"/>
              <a:t>processName</a:t>
            </a:r>
            <a:r>
              <a:rPr lang="en-US" sz="2000" dirty="0"/>
              <a:t> = </a:t>
            </a:r>
            <a:r>
              <a:rPr lang="en-US" sz="2000" dirty="0" err="1"/>
              <a:t>newName</a:t>
            </a:r>
            <a:r>
              <a:rPr lang="en-US" sz="2000" dirty="0"/>
              <a:t>;}</a:t>
            </a:r>
          </a:p>
          <a:p>
            <a:r>
              <a:rPr lang="en-US" sz="2000" dirty="0"/>
              <a:t>    </a:t>
            </a:r>
            <a:r>
              <a:rPr lang="en-US" sz="2000" dirty="0" err="1"/>
              <a:t>std</a:t>
            </a:r>
            <a:r>
              <a:rPr lang="en-US" sz="2000" dirty="0"/>
              <a:t>::string </a:t>
            </a:r>
            <a:r>
              <a:rPr lang="en-US" sz="2000" dirty="0" err="1"/>
              <a:t>getProcessName</a:t>
            </a:r>
            <a:r>
              <a:rPr lang="en-US" sz="2000" dirty="0"/>
              <a:t>() { return(</a:t>
            </a:r>
            <a:r>
              <a:rPr lang="en-US" sz="2000" dirty="0" err="1"/>
              <a:t>processName</a:t>
            </a:r>
            <a:r>
              <a:rPr lang="en-US" sz="2000" dirty="0"/>
              <a:t>);}</a:t>
            </a:r>
          </a:p>
          <a:p>
            <a:r>
              <a:rPr lang="en-US" sz="2000" dirty="0"/>
              <a:t>    uint64_t </a:t>
            </a:r>
            <a:r>
              <a:rPr lang="en-US" sz="2000" dirty="0" err="1"/>
              <a:t>getNextTime</a:t>
            </a:r>
            <a:r>
              <a:rPr lang="en-US" sz="2000" dirty="0"/>
              <a:t>() { return(this-&gt;</a:t>
            </a:r>
            <a:r>
              <a:rPr lang="en-US" sz="2000" dirty="0" err="1"/>
              <a:t>nextTaskTime</a:t>
            </a:r>
            <a:r>
              <a:rPr lang="en-US" sz="2000" dirty="0"/>
              <a:t>);}</a:t>
            </a:r>
          </a:p>
          <a:p>
            <a:r>
              <a:rPr lang="en-US" sz="2000" dirty="0"/>
              <a:t>    void </a:t>
            </a:r>
            <a:r>
              <a:rPr lang="en-US" sz="2000" dirty="0" err="1"/>
              <a:t>singleStepNextTask</a:t>
            </a:r>
            <a:r>
              <a:rPr lang="en-US" sz="2000" dirty="0"/>
              <a:t>(uint64_t </a:t>
            </a:r>
            <a:r>
              <a:rPr lang="en-US" sz="2000" dirty="0" err="1"/>
              <a:t>currentNanos</a:t>
            </a:r>
            <a:r>
              <a:rPr lang="en-US" sz="2000" dirty="0"/>
              <a:t>);</a:t>
            </a:r>
          </a:p>
          <a:p>
            <a:r>
              <a:rPr lang="en-US" sz="2000" dirty="0"/>
              <a:t>    bool </a:t>
            </a:r>
            <a:r>
              <a:rPr lang="en-US" sz="2000" dirty="0" err="1"/>
              <a:t>processEnabled</a:t>
            </a:r>
            <a:r>
              <a:rPr lang="en-US" sz="2000" dirty="0"/>
              <a:t>() {return this-&gt;</a:t>
            </a:r>
            <a:r>
              <a:rPr lang="en-US" sz="2000" dirty="0" err="1"/>
              <a:t>processActive</a:t>
            </a:r>
            <a:r>
              <a:rPr lang="en-US" sz="2000" dirty="0"/>
              <a:t>;}</a:t>
            </a:r>
          </a:p>
          <a:p>
            <a:r>
              <a:rPr lang="en-US" sz="2000" dirty="0"/>
              <a:t>    void </a:t>
            </a:r>
            <a:r>
              <a:rPr lang="en-US" sz="2000" dirty="0" err="1"/>
              <a:t>addInterfaceRef</a:t>
            </a:r>
            <a:r>
              <a:rPr lang="en-US" sz="2000" dirty="0"/>
              <a:t>(</a:t>
            </a:r>
            <a:r>
              <a:rPr lang="en-US" sz="2000" dirty="0" err="1"/>
              <a:t>SysInterface</a:t>
            </a:r>
            <a:r>
              <a:rPr lang="en-US" sz="2000" dirty="0"/>
              <a:t> *</a:t>
            </a:r>
            <a:r>
              <a:rPr lang="en-US" sz="2000" dirty="0" err="1"/>
              <a:t>newInt</a:t>
            </a:r>
            <a:r>
              <a:rPr lang="en-US" sz="2000" dirty="0"/>
              <a:t>) {this-&gt;</a:t>
            </a:r>
            <a:r>
              <a:rPr lang="en-US" sz="2000" dirty="0" err="1"/>
              <a:t>intRefs.push_back</a:t>
            </a:r>
            <a:r>
              <a:rPr lang="en-US" sz="2000" dirty="0"/>
              <a:t>(</a:t>
            </a:r>
            <a:r>
              <a:rPr lang="en-US" sz="2000" dirty="0" err="1"/>
              <a:t>newInt</a:t>
            </a:r>
            <a:r>
              <a:rPr lang="en-US" sz="2000" dirty="0"/>
              <a:t>);}</a:t>
            </a:r>
          </a:p>
          <a:p>
            <a:r>
              <a:rPr lang="en-US" sz="2000" dirty="0"/>
              <a:t>void </a:t>
            </a:r>
            <a:r>
              <a:rPr lang="en-US" sz="2000" dirty="0" err="1"/>
              <a:t>changeTaskPeriod</a:t>
            </a:r>
            <a:r>
              <a:rPr lang="en-US" sz="2000" dirty="0"/>
              <a:t>(</a:t>
            </a:r>
            <a:r>
              <a:rPr lang="en-US" sz="2000" dirty="0" err="1"/>
              <a:t>std</a:t>
            </a:r>
            <a:r>
              <a:rPr lang="en-US" sz="2000" dirty="0"/>
              <a:t>::string </a:t>
            </a:r>
            <a:r>
              <a:rPr lang="en-US" sz="2000" dirty="0" err="1"/>
              <a:t>taskName</a:t>
            </a:r>
            <a:r>
              <a:rPr lang="en-US" sz="2000" dirty="0"/>
              <a:t>, uint64_t </a:t>
            </a:r>
            <a:r>
              <a:rPr lang="en-US" sz="2000" dirty="0" err="1"/>
              <a:t>newPeriod</a:t>
            </a:r>
            <a:r>
              <a:rPr lang="en-US" sz="2000" dirty="0"/>
              <a:t>);</a:t>
            </a:r>
          </a:p>
          <a:p>
            <a:r>
              <a:rPr lang="en-US" sz="2000" dirty="0"/>
              <a:t>    void </a:t>
            </a:r>
            <a:r>
              <a:rPr lang="en-US" sz="2000" dirty="0" err="1"/>
              <a:t>setPriority</a:t>
            </a:r>
            <a:r>
              <a:rPr lang="en-US" sz="2000" dirty="0"/>
              <a:t>(int64_t </a:t>
            </a:r>
            <a:r>
              <a:rPr lang="en-US" sz="2000" dirty="0" err="1"/>
              <a:t>newPriority</a:t>
            </a:r>
            <a:r>
              <a:rPr lang="en-US" sz="2000" dirty="0"/>
              <a:t>) {this-&gt;</a:t>
            </a:r>
            <a:r>
              <a:rPr lang="en-US" sz="2000" dirty="0" err="1"/>
              <a:t>processPriority</a:t>
            </a:r>
            <a:r>
              <a:rPr lang="en-US" sz="2000" dirty="0"/>
              <a:t> = </a:t>
            </a:r>
            <a:r>
              <a:rPr lang="en-US" sz="2000" dirty="0" err="1"/>
              <a:t>newPriority</a:t>
            </a:r>
            <a:r>
              <a:rPr lang="en-US" sz="2000" dirty="0"/>
              <a:t>;}</a:t>
            </a:r>
          </a:p>
          <a:p>
            <a:r>
              <a:rPr lang="en-US" sz="2000" dirty="0"/>
              <a:t>    void </a:t>
            </a:r>
            <a:r>
              <a:rPr lang="en-US" sz="2000" dirty="0" err="1"/>
              <a:t>routeInterfaces</a:t>
            </a:r>
            <a:r>
              <a:rPr lang="en-US" sz="2000" dirty="0"/>
              <a:t>();</a:t>
            </a:r>
          </a:p>
          <a:p>
            <a:r>
              <a:rPr lang="en-US" sz="2000" dirty="0"/>
              <a:t>    void </a:t>
            </a:r>
            <a:r>
              <a:rPr lang="en-US" sz="2000" dirty="0" err="1"/>
              <a:t>disableAllTasks</a:t>
            </a:r>
            <a:r>
              <a:rPr lang="en-US" sz="2000" dirty="0"/>
              <a:t>();</a:t>
            </a:r>
          </a:p>
          <a:p>
            <a:r>
              <a:rPr lang="en-US" sz="2000" dirty="0"/>
              <a:t>    void </a:t>
            </a:r>
            <a:r>
              <a:rPr lang="en-US" sz="2000" dirty="0" err="1"/>
              <a:t>enableAllTasks</a:t>
            </a:r>
            <a:r>
              <a:rPr lang="en-US" sz="2000" dirty="0"/>
              <a:t>();</a:t>
            </a:r>
          </a:p>
          <a:p>
            <a:r>
              <a:rPr lang="en-US" sz="2000" dirty="0"/>
              <a:t>    </a:t>
            </a:r>
          </a:p>
          <a:p>
            <a:r>
              <a:rPr lang="en-US" sz="2000" b="1" dirty="0"/>
              <a:t>public:</a:t>
            </a:r>
          </a:p>
          <a:p>
            <a:r>
              <a:rPr lang="en-US" sz="2000" dirty="0"/>
              <a:t>    </a:t>
            </a:r>
            <a:r>
              <a:rPr lang="en-US" sz="2000" dirty="0" err="1"/>
              <a:t>std</a:t>
            </a:r>
            <a:r>
              <a:rPr lang="en-US" sz="2000" dirty="0"/>
              <a:t>::vector&lt;</a:t>
            </a:r>
            <a:r>
              <a:rPr lang="en-US" sz="2000" dirty="0" err="1"/>
              <a:t>SysInterface</a:t>
            </a:r>
            <a:r>
              <a:rPr lang="en-US" sz="2000" dirty="0"/>
              <a:t>*&gt; </a:t>
            </a:r>
            <a:r>
              <a:rPr lang="en-US" sz="2000" dirty="0" err="1"/>
              <a:t>intRefs</a:t>
            </a:r>
            <a:r>
              <a:rPr lang="en-US" sz="2000" dirty="0"/>
              <a:t>;  //!&lt; -- Interface references to move data to process</a:t>
            </a:r>
          </a:p>
          <a:p>
            <a:r>
              <a:rPr lang="en-US" sz="2000" dirty="0"/>
              <a:t>    </a:t>
            </a:r>
            <a:r>
              <a:rPr lang="en-US" sz="2000" dirty="0" err="1"/>
              <a:t>std</a:t>
            </a:r>
            <a:r>
              <a:rPr lang="en-US" sz="2000" dirty="0"/>
              <a:t>::vector&lt;</a:t>
            </a:r>
            <a:r>
              <a:rPr lang="en-US" sz="2000" dirty="0" err="1"/>
              <a:t>ModelScheduleEntry</a:t>
            </a:r>
            <a:r>
              <a:rPr lang="en-US" sz="2000" dirty="0"/>
              <a:t>&gt; </a:t>
            </a:r>
            <a:r>
              <a:rPr lang="en-US" sz="2000" dirty="0" err="1"/>
              <a:t>processTasks</a:t>
            </a:r>
            <a:r>
              <a:rPr lang="en-US" sz="2000" dirty="0"/>
              <a:t>;  //!&lt; -- Array that has pointers to all process tasks</a:t>
            </a:r>
          </a:p>
          <a:p>
            <a:r>
              <a:rPr lang="en-US" sz="2000" dirty="0"/>
              <a:t>    uint64_t </a:t>
            </a:r>
            <a:r>
              <a:rPr lang="en-US" sz="2000" dirty="0" err="1"/>
              <a:t>messageBuffer</a:t>
            </a:r>
            <a:r>
              <a:rPr lang="en-US" sz="2000" dirty="0"/>
              <a:t>;  //!&lt; -- Message buffer for this process</a:t>
            </a:r>
          </a:p>
          <a:p>
            <a:r>
              <a:rPr lang="en-US" sz="2000" dirty="0"/>
              <a:t>    uint64_t </a:t>
            </a:r>
            <a:r>
              <a:rPr lang="en-US" sz="2000" dirty="0" err="1"/>
              <a:t>nextTaskTime</a:t>
            </a:r>
            <a:r>
              <a:rPr lang="en-US" sz="2000" dirty="0"/>
              <a:t>;  //!&lt; [ns] time for the next Task</a:t>
            </a:r>
          </a:p>
          <a:p>
            <a:r>
              <a:rPr lang="en-US" sz="2000" dirty="0"/>
              <a:t>    uint64_t </a:t>
            </a:r>
            <a:r>
              <a:rPr lang="en-US" sz="2000" dirty="0" err="1"/>
              <a:t>prevRouteTime</a:t>
            </a:r>
            <a:r>
              <a:rPr lang="en-US" sz="2000" dirty="0"/>
              <a:t>;  //!&lt; [ns] Time that interfaces were previously routed</a:t>
            </a:r>
          </a:p>
          <a:p>
            <a:r>
              <a:rPr lang="en-US" sz="2000" dirty="0"/>
              <a:t>    </a:t>
            </a:r>
            <a:r>
              <a:rPr lang="en-US" sz="2000" dirty="0" err="1"/>
              <a:t>std</a:t>
            </a:r>
            <a:r>
              <a:rPr lang="en-US" sz="2000" dirty="0"/>
              <a:t>::string </a:t>
            </a:r>
            <a:r>
              <a:rPr lang="en-US" sz="2000" dirty="0" err="1"/>
              <a:t>processName</a:t>
            </a:r>
            <a:r>
              <a:rPr lang="en-US" sz="2000" dirty="0"/>
              <a:t>;  //!&lt; -- Identifier for process</a:t>
            </a:r>
          </a:p>
          <a:p>
            <a:r>
              <a:rPr lang="en-US" sz="2000" b="1" dirty="0"/>
              <a:t>bool </a:t>
            </a:r>
            <a:r>
              <a:rPr lang="en-US" sz="2000" dirty="0" err="1"/>
              <a:t>processActive</a:t>
            </a:r>
            <a:r>
              <a:rPr lang="en-US" sz="2000" dirty="0"/>
              <a:t>;  //!&lt; -- Flag indicating whether the Process is active</a:t>
            </a:r>
          </a:p>
          <a:p>
            <a:r>
              <a:rPr lang="en-US" sz="2000" dirty="0"/>
              <a:t>    int64_t </a:t>
            </a:r>
            <a:r>
              <a:rPr lang="en-US" sz="2000" dirty="0" err="1"/>
              <a:t>processPriority</a:t>
            </a:r>
            <a:r>
              <a:rPr lang="en-US" sz="2000" dirty="0"/>
              <a:t>;  //!&lt; [-] Priority level for process (higher first)</a:t>
            </a:r>
          </a:p>
        </p:txBody>
      </p:sp>
    </p:spTree>
    <p:extLst>
      <p:ext uri="{BB962C8B-B14F-4D97-AF65-F5344CB8AC3E}">
        <p14:creationId xmlns:p14="http://schemas.microsoft.com/office/powerpoint/2010/main" val="2254897441"/>
      </p:ext>
    </p:extLst>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EFCDC-E216-A84F-846E-0C63BA8D2674}"/>
              </a:ext>
            </a:extLst>
          </p:cNvPr>
          <p:cNvSpPr>
            <a:spLocks noGrp="1"/>
          </p:cNvSpPr>
          <p:nvPr>
            <p:ph type="title"/>
          </p:nvPr>
        </p:nvSpPr>
        <p:spPr/>
        <p:txBody>
          <a:bodyPr/>
          <a:lstStyle/>
          <a:p>
            <a:r>
              <a:rPr lang="en-US" dirty="0"/>
              <a:t>What does a </a:t>
            </a:r>
            <a:r>
              <a:rPr lang="en-US" dirty="0" err="1"/>
              <a:t>SysProcess</a:t>
            </a:r>
            <a:r>
              <a:rPr lang="en-US" dirty="0"/>
              <a:t>() do?</a:t>
            </a:r>
          </a:p>
        </p:txBody>
      </p:sp>
      <p:sp>
        <p:nvSpPr>
          <p:cNvPr id="11" name="TextBox 10">
            <a:extLst>
              <a:ext uri="{FF2B5EF4-FFF2-40B4-BE49-F238E27FC236}">
                <a16:creationId xmlns:a16="http://schemas.microsoft.com/office/drawing/2014/main" id="{BC596EEA-841A-FC41-AF7E-502417FBB8D7}"/>
              </a:ext>
            </a:extLst>
          </p:cNvPr>
          <p:cNvSpPr txBox="1"/>
          <p:nvPr/>
        </p:nvSpPr>
        <p:spPr>
          <a:xfrm>
            <a:off x="16051427" y="6304739"/>
            <a:ext cx="7524750" cy="16619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822960" rtl="0" fontAlgn="auto" latinLnBrk="0" hangingPunct="0">
              <a:lnSpc>
                <a:spcPct val="100000"/>
              </a:lnSpc>
              <a:spcBef>
                <a:spcPts val="0"/>
              </a:spcBef>
              <a:spcAft>
                <a:spcPts val="0"/>
              </a:spcAft>
              <a:buClrTx/>
              <a:buSzTx/>
              <a:buFontTx/>
              <a:buNone/>
              <a:tabLst/>
            </a:pPr>
            <a:r>
              <a:rPr lang="en-US" dirty="0">
                <a:solidFill>
                  <a:schemeClr val="tx1"/>
                </a:solidFill>
              </a:rPr>
              <a:t>This is the next time that the process will ask anything in the </a:t>
            </a:r>
            <a:r>
              <a:rPr lang="en-US" dirty="0" err="1">
                <a:solidFill>
                  <a:schemeClr val="tx1"/>
                </a:solidFill>
              </a:rPr>
              <a:t>processTasks</a:t>
            </a:r>
            <a:r>
              <a:rPr lang="en-US" dirty="0">
                <a:solidFill>
                  <a:schemeClr val="tx1"/>
                </a:solidFill>
              </a:rPr>
              <a:t> list to run.</a:t>
            </a:r>
            <a:endParaRPr kumimoji="0" lang="en-US" sz="3200" b="0" i="0" u="none" strike="noStrike" cap="none" spc="0" normalizeH="0" baseline="0" dirty="0">
              <a:ln>
                <a:noFill/>
              </a:ln>
              <a:solidFill>
                <a:schemeClr val="tx1"/>
              </a:solidFill>
              <a:effectLst/>
              <a:uFillTx/>
              <a:sym typeface="Helvetica Neue Light"/>
            </a:endParaRPr>
          </a:p>
        </p:txBody>
      </p:sp>
      <p:cxnSp>
        <p:nvCxnSpPr>
          <p:cNvPr id="6" name="Straight Arrow Connector 5">
            <a:extLst>
              <a:ext uri="{FF2B5EF4-FFF2-40B4-BE49-F238E27FC236}">
                <a16:creationId xmlns:a16="http://schemas.microsoft.com/office/drawing/2014/main" id="{9810BD4D-AA54-F544-8BA3-3B25B1E51B5F}"/>
              </a:ext>
            </a:extLst>
          </p:cNvPr>
          <p:cNvCxnSpPr>
            <a:cxnSpLocks/>
          </p:cNvCxnSpPr>
          <p:nvPr/>
        </p:nvCxnSpPr>
        <p:spPr>
          <a:xfrm flipH="1">
            <a:off x="7398787" y="7135735"/>
            <a:ext cx="8467289" cy="0"/>
          </a:xfrm>
          <a:prstGeom prst="straightConnector1">
            <a:avLst/>
          </a:prstGeom>
          <a:noFill/>
          <a:ln w="762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8" name="Rectangle 7">
            <a:extLst>
              <a:ext uri="{FF2B5EF4-FFF2-40B4-BE49-F238E27FC236}">
                <a16:creationId xmlns:a16="http://schemas.microsoft.com/office/drawing/2014/main" id="{E7AC3F68-0095-1D44-BC8C-90A4E436693B}"/>
              </a:ext>
            </a:extLst>
          </p:cNvPr>
          <p:cNvSpPr>
            <a:spLocks/>
          </p:cNvSpPr>
          <p:nvPr/>
        </p:nvSpPr>
        <p:spPr>
          <a:xfrm>
            <a:off x="1130270" y="2101144"/>
            <a:ext cx="14278708" cy="7981969"/>
          </a:xfrm>
          <a:prstGeom prst="rect">
            <a:avLst/>
          </a:prstGeom>
          <a:noFill/>
          <a:ln w="76200">
            <a:solidFill>
              <a:schemeClr val="tx1"/>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68580" tIns="68580" rIns="68580" bIns="68580" numCol="1" spcCol="38100" rtlCol="0" anchor="ctr">
            <a:spAutoFit/>
          </a:bodyPr>
          <a:lstStyle/>
          <a:p>
            <a:pPr marL="0" marR="0" indent="0" algn="ctr" defTabSz="822960" rtl="0" fontAlgn="auto" latinLnBrk="0" hangingPunct="0">
              <a:lnSpc>
                <a:spcPct val="100000"/>
              </a:lnSpc>
              <a:spcBef>
                <a:spcPts val="0"/>
              </a:spcBef>
              <a:spcAft>
                <a:spcPts val="0"/>
              </a:spcAft>
              <a:buClrTx/>
              <a:buSzTx/>
              <a:buFontTx/>
              <a:buNone/>
              <a:tabLst/>
            </a:pPr>
            <a:endParaRPr kumimoji="0" lang="en-US" sz="5000" b="0" i="0" u="none" strike="noStrike" cap="none" spc="0" normalizeH="0" baseline="0">
              <a:ln>
                <a:noFill/>
              </a:ln>
              <a:solidFill>
                <a:srgbClr val="000000"/>
              </a:solidFill>
              <a:effectLst/>
              <a:uFillTx/>
              <a:latin typeface="Helvetica Neue Light"/>
              <a:ea typeface="Helvetica Neue Light"/>
              <a:cs typeface="Helvetica Neue Light"/>
              <a:sym typeface="Helvetica Neue Light"/>
            </a:endParaRPr>
          </a:p>
        </p:txBody>
      </p:sp>
      <p:sp>
        <p:nvSpPr>
          <p:cNvPr id="9" name="Rectangle 8">
            <a:extLst>
              <a:ext uri="{FF2B5EF4-FFF2-40B4-BE49-F238E27FC236}">
                <a16:creationId xmlns:a16="http://schemas.microsoft.com/office/drawing/2014/main" id="{9B44DDB9-2E2A-1C48-BBC7-AD157B6C4F39}"/>
              </a:ext>
            </a:extLst>
          </p:cNvPr>
          <p:cNvSpPr/>
          <p:nvPr/>
        </p:nvSpPr>
        <p:spPr>
          <a:xfrm>
            <a:off x="1130270" y="2082783"/>
            <a:ext cx="14278708" cy="10910679"/>
          </a:xfrm>
          <a:prstGeom prst="rect">
            <a:avLst/>
          </a:prstGeom>
          <a:solidFill>
            <a:srgbClr val="C9B37C">
              <a:alpha val="50000"/>
            </a:srgbClr>
          </a:solidFill>
          <a:ln w="12700"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8580" tIns="68580" rIns="68580" bIns="68580" numCol="1" spcCol="38100" rtlCol="0" anchor="ctr">
            <a:spAutoFit/>
          </a:bodyPr>
          <a:lstStyle/>
          <a:p>
            <a:r>
              <a:rPr lang="en-US" sz="2000" b="1" dirty="0"/>
              <a:t>public:</a:t>
            </a:r>
          </a:p>
          <a:p>
            <a:r>
              <a:rPr lang="en-US" sz="2000" dirty="0"/>
              <a:t>    </a:t>
            </a:r>
            <a:r>
              <a:rPr lang="en-US" sz="2000" dirty="0" err="1"/>
              <a:t>SysProcess</a:t>
            </a:r>
            <a:r>
              <a:rPr lang="en-US" sz="2000" dirty="0"/>
              <a:t>();</a:t>
            </a:r>
          </a:p>
          <a:p>
            <a:r>
              <a:rPr lang="en-US" sz="2000" dirty="0"/>
              <a:t>    </a:t>
            </a:r>
            <a:r>
              <a:rPr lang="en-US" sz="2000" dirty="0" err="1"/>
              <a:t>SysProcess</a:t>
            </a:r>
            <a:r>
              <a:rPr lang="en-US" sz="2000" dirty="0"/>
              <a:t>(</a:t>
            </a:r>
            <a:r>
              <a:rPr lang="en-US" sz="2000" dirty="0" err="1"/>
              <a:t>std</a:t>
            </a:r>
            <a:r>
              <a:rPr lang="en-US" sz="2000" dirty="0"/>
              <a:t>::string </a:t>
            </a:r>
            <a:r>
              <a:rPr lang="en-US" sz="2000" dirty="0" err="1"/>
              <a:t>messageContainer</a:t>
            </a:r>
            <a:r>
              <a:rPr lang="en-US" sz="2000" dirty="0"/>
              <a:t>);</a:t>
            </a:r>
          </a:p>
          <a:p>
            <a:r>
              <a:rPr lang="en-US" sz="2000" dirty="0"/>
              <a:t>    ~</a:t>
            </a:r>
            <a:r>
              <a:rPr lang="en-US" sz="2000" dirty="0" err="1"/>
              <a:t>SysProcess</a:t>
            </a:r>
            <a:r>
              <a:rPr lang="en-US" sz="2000" dirty="0"/>
              <a:t>();</a:t>
            </a:r>
          </a:p>
          <a:p>
            <a:r>
              <a:rPr lang="en-US" sz="2000" dirty="0"/>
              <a:t>    void </a:t>
            </a:r>
            <a:r>
              <a:rPr lang="en-US" sz="2000" dirty="0" err="1"/>
              <a:t>addNewTask</a:t>
            </a:r>
            <a:r>
              <a:rPr lang="en-US" sz="2000" dirty="0"/>
              <a:t>(</a:t>
            </a:r>
            <a:r>
              <a:rPr lang="en-US" sz="2000" dirty="0" err="1"/>
              <a:t>SysModelTask</a:t>
            </a:r>
            <a:r>
              <a:rPr lang="en-US" sz="2000" dirty="0"/>
              <a:t> *</a:t>
            </a:r>
            <a:r>
              <a:rPr lang="en-US" sz="2000" dirty="0" err="1"/>
              <a:t>newTask</a:t>
            </a:r>
            <a:r>
              <a:rPr lang="en-US" sz="2000" dirty="0"/>
              <a:t>, int32_t </a:t>
            </a:r>
            <a:r>
              <a:rPr lang="en-US" sz="2000" dirty="0" err="1"/>
              <a:t>taskPriority</a:t>
            </a:r>
            <a:r>
              <a:rPr lang="en-US" sz="2000" dirty="0"/>
              <a:t> = -1);</a:t>
            </a:r>
          </a:p>
          <a:p>
            <a:r>
              <a:rPr lang="en-US" sz="2000" dirty="0"/>
              <a:t>    void </a:t>
            </a:r>
            <a:r>
              <a:rPr lang="en-US" sz="2000" dirty="0" err="1"/>
              <a:t>selfInitProcess</a:t>
            </a:r>
            <a:r>
              <a:rPr lang="en-US" sz="2000" dirty="0"/>
              <a:t>();</a:t>
            </a:r>
          </a:p>
          <a:p>
            <a:r>
              <a:rPr lang="en-US" sz="2000" dirty="0"/>
              <a:t>    void </a:t>
            </a:r>
            <a:r>
              <a:rPr lang="en-US" sz="2000" dirty="0" err="1"/>
              <a:t>crossInitProcess</a:t>
            </a:r>
            <a:r>
              <a:rPr lang="en-US" sz="2000" dirty="0"/>
              <a:t>();</a:t>
            </a:r>
          </a:p>
          <a:p>
            <a:r>
              <a:rPr lang="en-US" sz="2000" dirty="0"/>
              <a:t>    void </a:t>
            </a:r>
            <a:r>
              <a:rPr lang="en-US" sz="2000" dirty="0" err="1"/>
              <a:t>resetProcess</a:t>
            </a:r>
            <a:r>
              <a:rPr lang="en-US" sz="2000" dirty="0"/>
              <a:t>(uint64_t </a:t>
            </a:r>
            <a:r>
              <a:rPr lang="en-US" sz="2000" dirty="0" err="1"/>
              <a:t>currentTime</a:t>
            </a:r>
            <a:r>
              <a:rPr lang="en-US" sz="2000" dirty="0"/>
              <a:t>);</a:t>
            </a:r>
          </a:p>
          <a:p>
            <a:r>
              <a:rPr lang="en-US" sz="2000" dirty="0"/>
              <a:t>    void </a:t>
            </a:r>
            <a:r>
              <a:rPr lang="en-US" sz="2000" dirty="0" err="1"/>
              <a:t>reInitProcess</a:t>
            </a:r>
            <a:r>
              <a:rPr lang="en-US" sz="2000" dirty="0"/>
              <a:t>();</a:t>
            </a:r>
          </a:p>
          <a:p>
            <a:r>
              <a:rPr lang="en-US" sz="2000" dirty="0"/>
              <a:t>    void </a:t>
            </a:r>
            <a:r>
              <a:rPr lang="en-US" sz="2000" dirty="0" err="1"/>
              <a:t>enableProcess</a:t>
            </a:r>
            <a:r>
              <a:rPr lang="en-US" sz="2000" dirty="0"/>
              <a:t>() {this-&gt;</a:t>
            </a:r>
            <a:r>
              <a:rPr lang="en-US" sz="2000" dirty="0" err="1"/>
              <a:t>processActive</a:t>
            </a:r>
            <a:r>
              <a:rPr lang="en-US" sz="2000" dirty="0"/>
              <a:t> = true;}</a:t>
            </a:r>
          </a:p>
          <a:p>
            <a:r>
              <a:rPr lang="en-US" sz="2000" dirty="0"/>
              <a:t>    void </a:t>
            </a:r>
            <a:r>
              <a:rPr lang="en-US" sz="2000" dirty="0" err="1"/>
              <a:t>disableProcess</a:t>
            </a:r>
            <a:r>
              <a:rPr lang="en-US" sz="2000" dirty="0"/>
              <a:t>() {this-&gt;</a:t>
            </a:r>
            <a:r>
              <a:rPr lang="en-US" sz="2000" dirty="0" err="1"/>
              <a:t>processActive</a:t>
            </a:r>
            <a:r>
              <a:rPr lang="en-US" sz="2000" dirty="0"/>
              <a:t> = false;}</a:t>
            </a:r>
          </a:p>
          <a:p>
            <a:r>
              <a:rPr lang="en-US" sz="2000" dirty="0"/>
              <a:t>    void </a:t>
            </a:r>
            <a:r>
              <a:rPr lang="en-US" sz="2000" dirty="0" err="1"/>
              <a:t>scheduleTask</a:t>
            </a:r>
            <a:r>
              <a:rPr lang="en-US" sz="2000" dirty="0"/>
              <a:t>(</a:t>
            </a:r>
            <a:r>
              <a:rPr lang="en-US" sz="2000" dirty="0" err="1"/>
              <a:t>ModelScheduleEntry</a:t>
            </a:r>
            <a:r>
              <a:rPr lang="en-US" sz="2000" dirty="0"/>
              <a:t> &amp; </a:t>
            </a:r>
            <a:r>
              <a:rPr lang="en-US" sz="2000" dirty="0" err="1"/>
              <a:t>taskCall</a:t>
            </a:r>
            <a:r>
              <a:rPr lang="en-US" sz="2000" dirty="0"/>
              <a:t>);</a:t>
            </a:r>
          </a:p>
          <a:p>
            <a:r>
              <a:rPr lang="en-US" sz="2000" dirty="0"/>
              <a:t>    void </a:t>
            </a:r>
            <a:r>
              <a:rPr lang="en-US" sz="2000" dirty="0" err="1"/>
              <a:t>selectProcess</a:t>
            </a:r>
            <a:r>
              <a:rPr lang="en-US" sz="2000" dirty="0"/>
              <a:t>()</a:t>
            </a:r>
          </a:p>
          <a:p>
            <a:r>
              <a:rPr lang="en-US" sz="2000" dirty="0"/>
              <a:t>    {</a:t>
            </a:r>
            <a:r>
              <a:rPr lang="en-US" sz="2000" dirty="0" err="1"/>
              <a:t>SystemMessaging</a:t>
            </a:r>
            <a:r>
              <a:rPr lang="en-US" sz="2000" dirty="0"/>
              <a:t>::</a:t>
            </a:r>
            <a:r>
              <a:rPr lang="en-US" sz="2000" dirty="0" err="1"/>
              <a:t>GetInstance</a:t>
            </a:r>
            <a:r>
              <a:rPr lang="en-US" sz="2000" dirty="0"/>
              <a:t>()-&gt;</a:t>
            </a:r>
            <a:r>
              <a:rPr lang="en-US" sz="2000" dirty="0" err="1"/>
              <a:t>selectMessageBuffer</a:t>
            </a:r>
            <a:r>
              <a:rPr lang="en-US" sz="2000" dirty="0"/>
              <a:t>(this-&gt;</a:t>
            </a:r>
            <a:r>
              <a:rPr lang="en-US" sz="2000" dirty="0" err="1"/>
              <a:t>messageBuffer</a:t>
            </a:r>
            <a:r>
              <a:rPr lang="en-US" sz="2000" dirty="0"/>
              <a:t>);}</a:t>
            </a:r>
          </a:p>
          <a:p>
            <a:r>
              <a:rPr lang="en-US" sz="2000" dirty="0"/>
              <a:t>    void </a:t>
            </a:r>
            <a:r>
              <a:rPr lang="en-US" sz="2000" dirty="0" err="1"/>
              <a:t>setProcessName</a:t>
            </a:r>
            <a:r>
              <a:rPr lang="en-US" sz="2000" dirty="0"/>
              <a:t>(</a:t>
            </a:r>
            <a:r>
              <a:rPr lang="en-US" sz="2000" dirty="0" err="1"/>
              <a:t>std</a:t>
            </a:r>
            <a:r>
              <a:rPr lang="en-US" sz="2000" dirty="0"/>
              <a:t>::string </a:t>
            </a:r>
            <a:r>
              <a:rPr lang="en-US" sz="2000" dirty="0" err="1"/>
              <a:t>newName</a:t>
            </a:r>
            <a:r>
              <a:rPr lang="en-US" sz="2000" dirty="0"/>
              <a:t>){this-&gt;</a:t>
            </a:r>
            <a:r>
              <a:rPr lang="en-US" sz="2000" dirty="0" err="1"/>
              <a:t>processName</a:t>
            </a:r>
            <a:r>
              <a:rPr lang="en-US" sz="2000" dirty="0"/>
              <a:t> = </a:t>
            </a:r>
            <a:r>
              <a:rPr lang="en-US" sz="2000" dirty="0" err="1"/>
              <a:t>newName</a:t>
            </a:r>
            <a:r>
              <a:rPr lang="en-US" sz="2000" dirty="0"/>
              <a:t>;}</a:t>
            </a:r>
          </a:p>
          <a:p>
            <a:r>
              <a:rPr lang="en-US" sz="2000" dirty="0"/>
              <a:t>    </a:t>
            </a:r>
            <a:r>
              <a:rPr lang="en-US" sz="2000" dirty="0" err="1"/>
              <a:t>std</a:t>
            </a:r>
            <a:r>
              <a:rPr lang="en-US" sz="2000" dirty="0"/>
              <a:t>::string </a:t>
            </a:r>
            <a:r>
              <a:rPr lang="en-US" sz="2000" dirty="0" err="1"/>
              <a:t>getProcessName</a:t>
            </a:r>
            <a:r>
              <a:rPr lang="en-US" sz="2000" dirty="0"/>
              <a:t>() { return(</a:t>
            </a:r>
            <a:r>
              <a:rPr lang="en-US" sz="2000" dirty="0" err="1"/>
              <a:t>processName</a:t>
            </a:r>
            <a:r>
              <a:rPr lang="en-US" sz="2000" dirty="0"/>
              <a:t>);}</a:t>
            </a:r>
          </a:p>
          <a:p>
            <a:r>
              <a:rPr lang="en-US" sz="2000" dirty="0"/>
              <a:t>    uint64_t </a:t>
            </a:r>
            <a:r>
              <a:rPr lang="en-US" sz="2000" dirty="0" err="1"/>
              <a:t>getNextTime</a:t>
            </a:r>
            <a:r>
              <a:rPr lang="en-US" sz="2000" dirty="0"/>
              <a:t>() { return(this-&gt;</a:t>
            </a:r>
            <a:r>
              <a:rPr lang="en-US" sz="2000" dirty="0" err="1"/>
              <a:t>nextTaskTime</a:t>
            </a:r>
            <a:r>
              <a:rPr lang="en-US" sz="2000" dirty="0"/>
              <a:t>);}</a:t>
            </a:r>
          </a:p>
          <a:p>
            <a:r>
              <a:rPr lang="en-US" sz="2000" dirty="0"/>
              <a:t>    void </a:t>
            </a:r>
            <a:r>
              <a:rPr lang="en-US" sz="2000" dirty="0" err="1"/>
              <a:t>singleStepNextTask</a:t>
            </a:r>
            <a:r>
              <a:rPr lang="en-US" sz="2000" dirty="0"/>
              <a:t>(uint64_t </a:t>
            </a:r>
            <a:r>
              <a:rPr lang="en-US" sz="2000" dirty="0" err="1"/>
              <a:t>currentNanos</a:t>
            </a:r>
            <a:r>
              <a:rPr lang="en-US" sz="2000" dirty="0"/>
              <a:t>);</a:t>
            </a:r>
          </a:p>
          <a:p>
            <a:r>
              <a:rPr lang="en-US" sz="2000" dirty="0"/>
              <a:t>    bool </a:t>
            </a:r>
            <a:r>
              <a:rPr lang="en-US" sz="2000" dirty="0" err="1"/>
              <a:t>processEnabled</a:t>
            </a:r>
            <a:r>
              <a:rPr lang="en-US" sz="2000" dirty="0"/>
              <a:t>() {return this-&gt;</a:t>
            </a:r>
            <a:r>
              <a:rPr lang="en-US" sz="2000" dirty="0" err="1"/>
              <a:t>processActive</a:t>
            </a:r>
            <a:r>
              <a:rPr lang="en-US" sz="2000" dirty="0"/>
              <a:t>;}</a:t>
            </a:r>
          </a:p>
          <a:p>
            <a:r>
              <a:rPr lang="en-US" sz="2000" dirty="0"/>
              <a:t>    void </a:t>
            </a:r>
            <a:r>
              <a:rPr lang="en-US" sz="2000" dirty="0" err="1"/>
              <a:t>addInterfaceRef</a:t>
            </a:r>
            <a:r>
              <a:rPr lang="en-US" sz="2000" dirty="0"/>
              <a:t>(</a:t>
            </a:r>
            <a:r>
              <a:rPr lang="en-US" sz="2000" dirty="0" err="1"/>
              <a:t>SysInterface</a:t>
            </a:r>
            <a:r>
              <a:rPr lang="en-US" sz="2000" dirty="0"/>
              <a:t> *</a:t>
            </a:r>
            <a:r>
              <a:rPr lang="en-US" sz="2000" dirty="0" err="1"/>
              <a:t>newInt</a:t>
            </a:r>
            <a:r>
              <a:rPr lang="en-US" sz="2000" dirty="0"/>
              <a:t>) {this-&gt;</a:t>
            </a:r>
            <a:r>
              <a:rPr lang="en-US" sz="2000" dirty="0" err="1"/>
              <a:t>intRefs.push_back</a:t>
            </a:r>
            <a:r>
              <a:rPr lang="en-US" sz="2000" dirty="0"/>
              <a:t>(</a:t>
            </a:r>
            <a:r>
              <a:rPr lang="en-US" sz="2000" dirty="0" err="1"/>
              <a:t>newInt</a:t>
            </a:r>
            <a:r>
              <a:rPr lang="en-US" sz="2000" dirty="0"/>
              <a:t>);}</a:t>
            </a:r>
          </a:p>
          <a:p>
            <a:r>
              <a:rPr lang="en-US" sz="2000" dirty="0"/>
              <a:t>void </a:t>
            </a:r>
            <a:r>
              <a:rPr lang="en-US" sz="2000" dirty="0" err="1"/>
              <a:t>changeTaskPeriod</a:t>
            </a:r>
            <a:r>
              <a:rPr lang="en-US" sz="2000" dirty="0"/>
              <a:t>(</a:t>
            </a:r>
            <a:r>
              <a:rPr lang="en-US" sz="2000" dirty="0" err="1"/>
              <a:t>std</a:t>
            </a:r>
            <a:r>
              <a:rPr lang="en-US" sz="2000" dirty="0"/>
              <a:t>::string </a:t>
            </a:r>
            <a:r>
              <a:rPr lang="en-US" sz="2000" dirty="0" err="1"/>
              <a:t>taskName</a:t>
            </a:r>
            <a:r>
              <a:rPr lang="en-US" sz="2000" dirty="0"/>
              <a:t>, uint64_t </a:t>
            </a:r>
            <a:r>
              <a:rPr lang="en-US" sz="2000" dirty="0" err="1"/>
              <a:t>newPeriod</a:t>
            </a:r>
            <a:r>
              <a:rPr lang="en-US" sz="2000" dirty="0"/>
              <a:t>);</a:t>
            </a:r>
          </a:p>
          <a:p>
            <a:r>
              <a:rPr lang="en-US" sz="2000" dirty="0"/>
              <a:t>    void </a:t>
            </a:r>
            <a:r>
              <a:rPr lang="en-US" sz="2000" dirty="0" err="1"/>
              <a:t>setPriority</a:t>
            </a:r>
            <a:r>
              <a:rPr lang="en-US" sz="2000" dirty="0"/>
              <a:t>(int64_t </a:t>
            </a:r>
            <a:r>
              <a:rPr lang="en-US" sz="2000" dirty="0" err="1"/>
              <a:t>newPriority</a:t>
            </a:r>
            <a:r>
              <a:rPr lang="en-US" sz="2000" dirty="0"/>
              <a:t>) {this-&gt;</a:t>
            </a:r>
            <a:r>
              <a:rPr lang="en-US" sz="2000" dirty="0" err="1"/>
              <a:t>processPriority</a:t>
            </a:r>
            <a:r>
              <a:rPr lang="en-US" sz="2000" dirty="0"/>
              <a:t> = </a:t>
            </a:r>
            <a:r>
              <a:rPr lang="en-US" sz="2000" dirty="0" err="1"/>
              <a:t>newPriority</a:t>
            </a:r>
            <a:r>
              <a:rPr lang="en-US" sz="2000" dirty="0"/>
              <a:t>;}</a:t>
            </a:r>
          </a:p>
          <a:p>
            <a:r>
              <a:rPr lang="en-US" sz="2000" dirty="0"/>
              <a:t>    void </a:t>
            </a:r>
            <a:r>
              <a:rPr lang="en-US" sz="2000" dirty="0" err="1"/>
              <a:t>routeInterfaces</a:t>
            </a:r>
            <a:r>
              <a:rPr lang="en-US" sz="2000" dirty="0"/>
              <a:t>();</a:t>
            </a:r>
          </a:p>
          <a:p>
            <a:r>
              <a:rPr lang="en-US" sz="2000" dirty="0"/>
              <a:t>    void </a:t>
            </a:r>
            <a:r>
              <a:rPr lang="en-US" sz="2000" dirty="0" err="1"/>
              <a:t>disableAllTasks</a:t>
            </a:r>
            <a:r>
              <a:rPr lang="en-US" sz="2000" dirty="0"/>
              <a:t>();</a:t>
            </a:r>
          </a:p>
          <a:p>
            <a:r>
              <a:rPr lang="en-US" sz="2000" dirty="0"/>
              <a:t>    void </a:t>
            </a:r>
            <a:r>
              <a:rPr lang="en-US" sz="2000" dirty="0" err="1"/>
              <a:t>enableAllTasks</a:t>
            </a:r>
            <a:r>
              <a:rPr lang="en-US" sz="2000" dirty="0"/>
              <a:t>();</a:t>
            </a:r>
          </a:p>
          <a:p>
            <a:r>
              <a:rPr lang="en-US" sz="2000" dirty="0"/>
              <a:t>    </a:t>
            </a:r>
          </a:p>
          <a:p>
            <a:r>
              <a:rPr lang="en-US" sz="2000" b="1" dirty="0"/>
              <a:t>public:</a:t>
            </a:r>
          </a:p>
          <a:p>
            <a:r>
              <a:rPr lang="en-US" sz="2000" dirty="0"/>
              <a:t>    </a:t>
            </a:r>
            <a:r>
              <a:rPr lang="en-US" sz="2000" dirty="0" err="1"/>
              <a:t>std</a:t>
            </a:r>
            <a:r>
              <a:rPr lang="en-US" sz="2000" dirty="0"/>
              <a:t>::vector&lt;</a:t>
            </a:r>
            <a:r>
              <a:rPr lang="en-US" sz="2000" dirty="0" err="1"/>
              <a:t>SysInterface</a:t>
            </a:r>
            <a:r>
              <a:rPr lang="en-US" sz="2000" dirty="0"/>
              <a:t>*&gt; </a:t>
            </a:r>
            <a:r>
              <a:rPr lang="en-US" sz="2000" dirty="0" err="1"/>
              <a:t>intRefs</a:t>
            </a:r>
            <a:r>
              <a:rPr lang="en-US" sz="2000" dirty="0"/>
              <a:t>;  //!&lt; -- Interface references to move data to process</a:t>
            </a:r>
          </a:p>
          <a:p>
            <a:r>
              <a:rPr lang="en-US" sz="2000" dirty="0"/>
              <a:t>    </a:t>
            </a:r>
            <a:r>
              <a:rPr lang="en-US" sz="2000" dirty="0" err="1"/>
              <a:t>std</a:t>
            </a:r>
            <a:r>
              <a:rPr lang="en-US" sz="2000" dirty="0"/>
              <a:t>::vector&lt;</a:t>
            </a:r>
            <a:r>
              <a:rPr lang="en-US" sz="2000" dirty="0" err="1"/>
              <a:t>ModelScheduleEntry</a:t>
            </a:r>
            <a:r>
              <a:rPr lang="en-US" sz="2000" dirty="0"/>
              <a:t>&gt; </a:t>
            </a:r>
            <a:r>
              <a:rPr lang="en-US" sz="2000" dirty="0" err="1"/>
              <a:t>processTasks</a:t>
            </a:r>
            <a:r>
              <a:rPr lang="en-US" sz="2000" dirty="0"/>
              <a:t>;  //!&lt; -- Array that has pointers to all process tasks</a:t>
            </a:r>
          </a:p>
          <a:p>
            <a:r>
              <a:rPr lang="en-US" sz="2000" dirty="0"/>
              <a:t>    uint64_t </a:t>
            </a:r>
            <a:r>
              <a:rPr lang="en-US" sz="2000" dirty="0" err="1"/>
              <a:t>messageBuffer</a:t>
            </a:r>
            <a:r>
              <a:rPr lang="en-US" sz="2000" dirty="0"/>
              <a:t>;  //!&lt; -- Message buffer for this process</a:t>
            </a:r>
          </a:p>
          <a:p>
            <a:r>
              <a:rPr lang="en-US" sz="2000" dirty="0"/>
              <a:t>    uint64_t </a:t>
            </a:r>
            <a:r>
              <a:rPr lang="en-US" sz="2000" dirty="0" err="1"/>
              <a:t>nextTaskTime</a:t>
            </a:r>
            <a:r>
              <a:rPr lang="en-US" sz="2000" dirty="0"/>
              <a:t>;  //!&lt; [ns] time for the next Task</a:t>
            </a:r>
          </a:p>
          <a:p>
            <a:r>
              <a:rPr lang="en-US" sz="2000" dirty="0"/>
              <a:t>    uint64_t </a:t>
            </a:r>
            <a:r>
              <a:rPr lang="en-US" sz="2000" dirty="0" err="1"/>
              <a:t>prevRouteTime</a:t>
            </a:r>
            <a:r>
              <a:rPr lang="en-US" sz="2000" dirty="0"/>
              <a:t>;  //!&lt; [ns] Time that interfaces were previously routed</a:t>
            </a:r>
          </a:p>
          <a:p>
            <a:r>
              <a:rPr lang="en-US" sz="2000" dirty="0"/>
              <a:t>    </a:t>
            </a:r>
            <a:r>
              <a:rPr lang="en-US" sz="2000" dirty="0" err="1"/>
              <a:t>std</a:t>
            </a:r>
            <a:r>
              <a:rPr lang="en-US" sz="2000" dirty="0"/>
              <a:t>::string </a:t>
            </a:r>
            <a:r>
              <a:rPr lang="en-US" sz="2000" dirty="0" err="1"/>
              <a:t>processName</a:t>
            </a:r>
            <a:r>
              <a:rPr lang="en-US" sz="2000" dirty="0"/>
              <a:t>;  //!&lt; -- Identifier for process</a:t>
            </a:r>
          </a:p>
          <a:p>
            <a:r>
              <a:rPr lang="en-US" sz="2000" b="1" dirty="0"/>
              <a:t>bool </a:t>
            </a:r>
            <a:r>
              <a:rPr lang="en-US" sz="2000" dirty="0" err="1"/>
              <a:t>processActive</a:t>
            </a:r>
            <a:r>
              <a:rPr lang="en-US" sz="2000" dirty="0"/>
              <a:t>;  //!&lt; -- Flag indicating whether the Process is active</a:t>
            </a:r>
          </a:p>
          <a:p>
            <a:r>
              <a:rPr lang="en-US" sz="2000" dirty="0"/>
              <a:t>    int64_t </a:t>
            </a:r>
            <a:r>
              <a:rPr lang="en-US" sz="2000" dirty="0" err="1"/>
              <a:t>processPriority</a:t>
            </a:r>
            <a:r>
              <a:rPr lang="en-US" sz="2000" dirty="0"/>
              <a:t>;  //!&lt; [-] Priority level for process (higher first)</a:t>
            </a:r>
          </a:p>
        </p:txBody>
      </p:sp>
    </p:spTree>
    <p:extLst>
      <p:ext uri="{BB962C8B-B14F-4D97-AF65-F5344CB8AC3E}">
        <p14:creationId xmlns:p14="http://schemas.microsoft.com/office/powerpoint/2010/main" val="315398057"/>
      </p:ext>
    </p:extLst>
  </p:cSld>
  <p:clrMapOvr>
    <a:masterClrMapping/>
  </p:clrMapOvr>
  <p:transition spd="med"/>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EFCDC-E216-A84F-846E-0C63BA8D2674}"/>
              </a:ext>
            </a:extLst>
          </p:cNvPr>
          <p:cNvSpPr>
            <a:spLocks noGrp="1"/>
          </p:cNvSpPr>
          <p:nvPr>
            <p:ph type="title"/>
          </p:nvPr>
        </p:nvSpPr>
        <p:spPr/>
        <p:txBody>
          <a:bodyPr/>
          <a:lstStyle/>
          <a:p>
            <a:r>
              <a:rPr lang="en-US" dirty="0"/>
              <a:t>What does a </a:t>
            </a:r>
            <a:r>
              <a:rPr lang="en-US" dirty="0" err="1"/>
              <a:t>SysProcess</a:t>
            </a:r>
            <a:r>
              <a:rPr lang="en-US" dirty="0"/>
              <a:t>() do?</a:t>
            </a:r>
          </a:p>
        </p:txBody>
      </p:sp>
      <p:sp>
        <p:nvSpPr>
          <p:cNvPr id="11" name="TextBox 10">
            <a:extLst>
              <a:ext uri="{FF2B5EF4-FFF2-40B4-BE49-F238E27FC236}">
                <a16:creationId xmlns:a16="http://schemas.microsoft.com/office/drawing/2014/main" id="{BC596EEA-841A-FC41-AF7E-502417FBB8D7}"/>
              </a:ext>
            </a:extLst>
          </p:cNvPr>
          <p:cNvSpPr txBox="1"/>
          <p:nvPr/>
        </p:nvSpPr>
        <p:spPr>
          <a:xfrm>
            <a:off x="16187351" y="4161977"/>
            <a:ext cx="7524750" cy="56015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822960" rtl="0" fontAlgn="auto" latinLnBrk="0" hangingPunct="0">
              <a:lnSpc>
                <a:spcPct val="100000"/>
              </a:lnSpc>
              <a:spcBef>
                <a:spcPts val="0"/>
              </a:spcBef>
              <a:spcAft>
                <a:spcPts val="0"/>
              </a:spcAft>
              <a:buClrTx/>
              <a:buSzTx/>
              <a:buFontTx/>
              <a:buNone/>
              <a:tabLst/>
            </a:pPr>
            <a:r>
              <a:rPr kumimoji="0" lang="en-US" sz="3200" b="0" i="0" u="none" strike="noStrike" cap="none" spc="0" normalizeH="0" baseline="0" dirty="0">
                <a:ln>
                  <a:noFill/>
                </a:ln>
                <a:solidFill>
                  <a:schemeClr val="tx1"/>
                </a:solidFill>
                <a:effectLst/>
                <a:uFillTx/>
                <a:sym typeface="Helvetica Neue Light"/>
              </a:rPr>
              <a:t>Take the first task in the </a:t>
            </a:r>
            <a:r>
              <a:rPr kumimoji="0" lang="en-US" sz="3200" b="0" i="0" u="none" strike="noStrike" cap="none" spc="0" normalizeH="0" baseline="0" dirty="0" err="1">
                <a:ln>
                  <a:noFill/>
                </a:ln>
                <a:solidFill>
                  <a:schemeClr val="tx1"/>
                </a:solidFill>
                <a:effectLst/>
                <a:uFillTx/>
                <a:sym typeface="Helvetica Neue Light"/>
              </a:rPr>
              <a:t>processTasks</a:t>
            </a:r>
            <a:r>
              <a:rPr kumimoji="0" lang="en-US" sz="3200" b="0" i="0" u="none" strike="noStrike" cap="none" spc="0" normalizeH="0" baseline="0" dirty="0">
                <a:ln>
                  <a:noFill/>
                </a:ln>
                <a:solidFill>
                  <a:schemeClr val="tx1"/>
                </a:solidFill>
                <a:effectLst/>
                <a:uFillTx/>
                <a:sym typeface="Helvetica Neue Light"/>
              </a:rPr>
              <a:t> list:</a:t>
            </a:r>
          </a:p>
          <a:p>
            <a:pPr marL="0" marR="0" indent="0" algn="l" defTabSz="82296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chemeClr val="tx1"/>
              </a:solidFill>
              <a:effectLst/>
              <a:uFillTx/>
              <a:sym typeface="Helvetica Neue Light"/>
            </a:endParaRPr>
          </a:p>
          <a:p>
            <a:pPr marL="0" marR="0" indent="0" algn="l" defTabSz="822960" rtl="0" fontAlgn="auto" latinLnBrk="0" hangingPunct="0">
              <a:lnSpc>
                <a:spcPct val="100000"/>
              </a:lnSpc>
              <a:spcBef>
                <a:spcPts val="0"/>
              </a:spcBef>
              <a:spcAft>
                <a:spcPts val="0"/>
              </a:spcAft>
              <a:buClrTx/>
              <a:buSzTx/>
              <a:buFontTx/>
              <a:buNone/>
              <a:tabLst/>
            </a:pPr>
            <a:r>
              <a:rPr kumimoji="0" lang="en-US" sz="3200" b="0" i="0" u="none" strike="noStrike" cap="none" spc="0" normalizeH="0" baseline="0" dirty="0">
                <a:ln>
                  <a:noFill/>
                </a:ln>
                <a:solidFill>
                  <a:schemeClr val="tx1"/>
                </a:solidFill>
                <a:effectLst/>
                <a:uFillTx/>
                <a:sym typeface="Helvetica Neue Light"/>
              </a:rPr>
              <a:t>If it’s go-time</a:t>
            </a:r>
          </a:p>
          <a:p>
            <a:pPr marL="457200" marR="0" indent="-457200" algn="l" defTabSz="822960" rtl="0" fontAlgn="auto" latinLnBrk="0" hangingPunct="0">
              <a:lnSpc>
                <a:spcPct val="100000"/>
              </a:lnSpc>
              <a:spcBef>
                <a:spcPts val="0"/>
              </a:spcBef>
              <a:spcAft>
                <a:spcPts val="0"/>
              </a:spcAft>
              <a:buClrTx/>
              <a:buSzTx/>
              <a:buFont typeface="Arial" panose="020B0604020202020204" pitchFamily="34" charset="0"/>
              <a:buChar char="•"/>
              <a:tabLst/>
            </a:pPr>
            <a:r>
              <a:rPr lang="en-US" dirty="0">
                <a:solidFill>
                  <a:schemeClr val="tx1"/>
                </a:solidFill>
              </a:rPr>
              <a:t>If messages haven’t been routed, do it.</a:t>
            </a:r>
          </a:p>
          <a:p>
            <a:pPr marL="457200" marR="0" indent="-457200" algn="l" defTabSz="82296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3200" b="0" i="0" u="none" strike="noStrike" cap="none" spc="0" normalizeH="0" baseline="0" dirty="0">
                <a:ln>
                  <a:noFill/>
                </a:ln>
                <a:solidFill>
                  <a:schemeClr val="tx1"/>
                </a:solidFill>
                <a:effectLst/>
                <a:uFillTx/>
                <a:sym typeface="Helvetica Neue Light"/>
              </a:rPr>
              <a:t>Select this </a:t>
            </a:r>
            <a:r>
              <a:rPr kumimoji="0" lang="en-US" sz="3200" b="0" i="0" u="none" strike="noStrike" cap="none" spc="0" normalizeH="0" baseline="0" dirty="0" err="1">
                <a:ln>
                  <a:noFill/>
                </a:ln>
                <a:solidFill>
                  <a:schemeClr val="tx1"/>
                </a:solidFill>
                <a:effectLst/>
                <a:uFillTx/>
                <a:sym typeface="Helvetica Neue Light"/>
              </a:rPr>
              <a:t>SysProcess</a:t>
            </a:r>
            <a:r>
              <a:rPr kumimoji="0" lang="en-US" sz="3200" b="0" i="0" u="none" strike="noStrike" cap="none" spc="0" normalizeH="0" baseline="0" dirty="0">
                <a:ln>
                  <a:noFill/>
                </a:ln>
                <a:solidFill>
                  <a:schemeClr val="tx1"/>
                </a:solidFill>
                <a:effectLst/>
                <a:uFillTx/>
                <a:sym typeface="Helvetica Neue Light"/>
              </a:rPr>
              <a:t>()’s message buffer</a:t>
            </a:r>
          </a:p>
          <a:p>
            <a:pPr marL="457200" marR="0" indent="-457200" algn="l" defTabSz="822960" rtl="0" fontAlgn="auto" latinLnBrk="0" hangingPunct="0">
              <a:lnSpc>
                <a:spcPct val="100000"/>
              </a:lnSpc>
              <a:spcBef>
                <a:spcPts val="0"/>
              </a:spcBef>
              <a:spcAft>
                <a:spcPts val="0"/>
              </a:spcAft>
              <a:buClrTx/>
              <a:buSzTx/>
              <a:buFont typeface="Arial" panose="020B0604020202020204" pitchFamily="34" charset="0"/>
              <a:buChar char="•"/>
              <a:tabLst/>
            </a:pPr>
            <a:r>
              <a:rPr lang="en-US" dirty="0">
                <a:solidFill>
                  <a:schemeClr val="tx1"/>
                </a:solidFill>
              </a:rPr>
              <a:t>Ask task to </a:t>
            </a:r>
            <a:r>
              <a:rPr lang="en-US" dirty="0" err="1">
                <a:solidFill>
                  <a:schemeClr val="tx1"/>
                </a:solidFill>
              </a:rPr>
              <a:t>ExecuteTaskList</a:t>
            </a:r>
            <a:r>
              <a:rPr lang="en-US" dirty="0">
                <a:solidFill>
                  <a:schemeClr val="tx1"/>
                </a:solidFill>
              </a:rPr>
              <a:t>()</a:t>
            </a:r>
          </a:p>
          <a:p>
            <a:pPr marL="457200" marR="0" indent="-457200" algn="l" defTabSz="82296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3200" b="0" i="0" u="none" strike="noStrike" cap="none" spc="0" normalizeH="0" baseline="0" dirty="0">
                <a:ln>
                  <a:noFill/>
                </a:ln>
                <a:solidFill>
                  <a:schemeClr val="tx1"/>
                </a:solidFill>
                <a:effectLst/>
                <a:uFillTx/>
                <a:sym typeface="Helvetica Neue Light"/>
              </a:rPr>
              <a:t>Remove task from </a:t>
            </a:r>
            <a:r>
              <a:rPr kumimoji="0" lang="en-US" sz="3200" b="0" i="0" u="none" strike="noStrike" cap="none" spc="0" normalizeH="0" baseline="0" dirty="0" err="1">
                <a:ln>
                  <a:noFill/>
                </a:ln>
                <a:solidFill>
                  <a:schemeClr val="tx1"/>
                </a:solidFill>
                <a:effectLst/>
                <a:uFillTx/>
                <a:sym typeface="Helvetica Neue Light"/>
              </a:rPr>
              <a:t>processTasks</a:t>
            </a:r>
            <a:r>
              <a:rPr kumimoji="0" lang="en-US" sz="3200" b="0" i="0" u="none" strike="noStrike" cap="none" spc="0" normalizeH="0" baseline="0" dirty="0">
                <a:ln>
                  <a:noFill/>
                </a:ln>
                <a:solidFill>
                  <a:schemeClr val="tx1"/>
                </a:solidFill>
                <a:effectLst/>
                <a:uFillTx/>
                <a:sym typeface="Helvetica Neue Light"/>
              </a:rPr>
              <a:t> and add it back in the appropriate place</a:t>
            </a:r>
          </a:p>
          <a:p>
            <a:pPr marL="457200" marR="0" indent="-457200" algn="l" defTabSz="822960" rtl="0" fontAlgn="auto" latinLnBrk="0" hangingPunct="0">
              <a:lnSpc>
                <a:spcPct val="100000"/>
              </a:lnSpc>
              <a:spcBef>
                <a:spcPts val="0"/>
              </a:spcBef>
              <a:spcAft>
                <a:spcPts val="0"/>
              </a:spcAft>
              <a:buClrTx/>
              <a:buSzTx/>
              <a:buFont typeface="Arial" panose="020B0604020202020204" pitchFamily="34" charset="0"/>
              <a:buChar char="•"/>
              <a:tabLst/>
            </a:pPr>
            <a:r>
              <a:rPr lang="en-US" dirty="0">
                <a:solidFill>
                  <a:schemeClr val="tx1"/>
                </a:solidFill>
              </a:rPr>
              <a:t>Update this-&gt;</a:t>
            </a:r>
            <a:r>
              <a:rPr lang="en-US" dirty="0" err="1">
                <a:solidFill>
                  <a:schemeClr val="tx1"/>
                </a:solidFill>
              </a:rPr>
              <a:t>nextTaskTime</a:t>
            </a:r>
            <a:r>
              <a:rPr lang="en-US" dirty="0">
                <a:solidFill>
                  <a:schemeClr val="tx1"/>
                </a:solidFill>
              </a:rPr>
              <a:t>;</a:t>
            </a:r>
            <a:endParaRPr kumimoji="0" lang="en-US" sz="3200" b="0" i="0" u="none" strike="noStrike" cap="none" spc="0" normalizeH="0" baseline="0" dirty="0">
              <a:ln>
                <a:noFill/>
              </a:ln>
              <a:solidFill>
                <a:schemeClr val="tx1"/>
              </a:solidFill>
              <a:effectLst/>
              <a:uFillTx/>
              <a:sym typeface="Helvetica Neue Light"/>
            </a:endParaRPr>
          </a:p>
        </p:txBody>
      </p:sp>
      <p:cxnSp>
        <p:nvCxnSpPr>
          <p:cNvPr id="6" name="Straight Arrow Connector 5">
            <a:extLst>
              <a:ext uri="{FF2B5EF4-FFF2-40B4-BE49-F238E27FC236}">
                <a16:creationId xmlns:a16="http://schemas.microsoft.com/office/drawing/2014/main" id="{9810BD4D-AA54-F544-8BA3-3B25B1E51B5F}"/>
              </a:ext>
            </a:extLst>
          </p:cNvPr>
          <p:cNvCxnSpPr>
            <a:cxnSpLocks/>
          </p:cNvCxnSpPr>
          <p:nvPr/>
        </p:nvCxnSpPr>
        <p:spPr>
          <a:xfrm flipH="1">
            <a:off x="7028085" y="7550979"/>
            <a:ext cx="8664996" cy="0"/>
          </a:xfrm>
          <a:prstGeom prst="straightConnector1">
            <a:avLst/>
          </a:prstGeom>
          <a:noFill/>
          <a:ln w="762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8" name="Rectangle 7">
            <a:extLst>
              <a:ext uri="{FF2B5EF4-FFF2-40B4-BE49-F238E27FC236}">
                <a16:creationId xmlns:a16="http://schemas.microsoft.com/office/drawing/2014/main" id="{E7AC3F68-0095-1D44-BC8C-90A4E436693B}"/>
              </a:ext>
            </a:extLst>
          </p:cNvPr>
          <p:cNvSpPr>
            <a:spLocks/>
          </p:cNvSpPr>
          <p:nvPr/>
        </p:nvSpPr>
        <p:spPr>
          <a:xfrm>
            <a:off x="1130270" y="2101144"/>
            <a:ext cx="14278708" cy="7981969"/>
          </a:xfrm>
          <a:prstGeom prst="rect">
            <a:avLst/>
          </a:prstGeom>
          <a:noFill/>
          <a:ln w="76200">
            <a:solidFill>
              <a:schemeClr val="tx1"/>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68580" tIns="68580" rIns="68580" bIns="68580" numCol="1" spcCol="38100" rtlCol="0" anchor="ctr">
            <a:spAutoFit/>
          </a:bodyPr>
          <a:lstStyle/>
          <a:p>
            <a:pPr marL="0" marR="0" indent="0" algn="ctr" defTabSz="822960" rtl="0" fontAlgn="auto" latinLnBrk="0" hangingPunct="0">
              <a:lnSpc>
                <a:spcPct val="100000"/>
              </a:lnSpc>
              <a:spcBef>
                <a:spcPts val="0"/>
              </a:spcBef>
              <a:spcAft>
                <a:spcPts val="0"/>
              </a:spcAft>
              <a:buClrTx/>
              <a:buSzTx/>
              <a:buFontTx/>
              <a:buNone/>
              <a:tabLst/>
            </a:pPr>
            <a:endParaRPr kumimoji="0" lang="en-US" sz="5000" b="0" i="0" u="none" strike="noStrike" cap="none" spc="0" normalizeH="0" baseline="0">
              <a:ln>
                <a:noFill/>
              </a:ln>
              <a:solidFill>
                <a:srgbClr val="000000"/>
              </a:solidFill>
              <a:effectLst/>
              <a:uFillTx/>
              <a:latin typeface="Helvetica Neue Light"/>
              <a:ea typeface="Helvetica Neue Light"/>
              <a:cs typeface="Helvetica Neue Light"/>
              <a:sym typeface="Helvetica Neue Light"/>
            </a:endParaRPr>
          </a:p>
        </p:txBody>
      </p:sp>
      <p:sp>
        <p:nvSpPr>
          <p:cNvPr id="9" name="Rectangle 8">
            <a:extLst>
              <a:ext uri="{FF2B5EF4-FFF2-40B4-BE49-F238E27FC236}">
                <a16:creationId xmlns:a16="http://schemas.microsoft.com/office/drawing/2014/main" id="{AC0EEB57-C065-7E41-B42E-E0581C1432EF}"/>
              </a:ext>
            </a:extLst>
          </p:cNvPr>
          <p:cNvSpPr/>
          <p:nvPr/>
        </p:nvSpPr>
        <p:spPr>
          <a:xfrm>
            <a:off x="1130270" y="2082783"/>
            <a:ext cx="14278708" cy="10910679"/>
          </a:xfrm>
          <a:prstGeom prst="rect">
            <a:avLst/>
          </a:prstGeom>
          <a:solidFill>
            <a:srgbClr val="C9B37C">
              <a:alpha val="50000"/>
            </a:srgbClr>
          </a:solidFill>
          <a:ln w="12700"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8580" tIns="68580" rIns="68580" bIns="68580" numCol="1" spcCol="38100" rtlCol="0" anchor="ctr">
            <a:spAutoFit/>
          </a:bodyPr>
          <a:lstStyle/>
          <a:p>
            <a:r>
              <a:rPr lang="en-US" sz="2000" b="1" dirty="0"/>
              <a:t>public:</a:t>
            </a:r>
          </a:p>
          <a:p>
            <a:r>
              <a:rPr lang="en-US" sz="2000" dirty="0"/>
              <a:t>    </a:t>
            </a:r>
            <a:r>
              <a:rPr lang="en-US" sz="2000" dirty="0" err="1"/>
              <a:t>SysProcess</a:t>
            </a:r>
            <a:r>
              <a:rPr lang="en-US" sz="2000" dirty="0"/>
              <a:t>();</a:t>
            </a:r>
          </a:p>
          <a:p>
            <a:r>
              <a:rPr lang="en-US" sz="2000" dirty="0"/>
              <a:t>    </a:t>
            </a:r>
            <a:r>
              <a:rPr lang="en-US" sz="2000" dirty="0" err="1"/>
              <a:t>SysProcess</a:t>
            </a:r>
            <a:r>
              <a:rPr lang="en-US" sz="2000" dirty="0"/>
              <a:t>(</a:t>
            </a:r>
            <a:r>
              <a:rPr lang="en-US" sz="2000" dirty="0" err="1"/>
              <a:t>std</a:t>
            </a:r>
            <a:r>
              <a:rPr lang="en-US" sz="2000" dirty="0"/>
              <a:t>::string </a:t>
            </a:r>
            <a:r>
              <a:rPr lang="en-US" sz="2000" dirty="0" err="1"/>
              <a:t>messageContainer</a:t>
            </a:r>
            <a:r>
              <a:rPr lang="en-US" sz="2000" dirty="0"/>
              <a:t>);</a:t>
            </a:r>
          </a:p>
          <a:p>
            <a:r>
              <a:rPr lang="en-US" sz="2000" dirty="0"/>
              <a:t>    ~</a:t>
            </a:r>
            <a:r>
              <a:rPr lang="en-US" sz="2000" dirty="0" err="1"/>
              <a:t>SysProcess</a:t>
            </a:r>
            <a:r>
              <a:rPr lang="en-US" sz="2000" dirty="0"/>
              <a:t>();</a:t>
            </a:r>
          </a:p>
          <a:p>
            <a:r>
              <a:rPr lang="en-US" sz="2000" dirty="0"/>
              <a:t>    void </a:t>
            </a:r>
            <a:r>
              <a:rPr lang="en-US" sz="2000" dirty="0" err="1"/>
              <a:t>addNewTask</a:t>
            </a:r>
            <a:r>
              <a:rPr lang="en-US" sz="2000" dirty="0"/>
              <a:t>(</a:t>
            </a:r>
            <a:r>
              <a:rPr lang="en-US" sz="2000" dirty="0" err="1"/>
              <a:t>SysModelTask</a:t>
            </a:r>
            <a:r>
              <a:rPr lang="en-US" sz="2000" dirty="0"/>
              <a:t> *</a:t>
            </a:r>
            <a:r>
              <a:rPr lang="en-US" sz="2000" dirty="0" err="1"/>
              <a:t>newTask</a:t>
            </a:r>
            <a:r>
              <a:rPr lang="en-US" sz="2000" dirty="0"/>
              <a:t>, int32_t </a:t>
            </a:r>
            <a:r>
              <a:rPr lang="en-US" sz="2000" dirty="0" err="1"/>
              <a:t>taskPriority</a:t>
            </a:r>
            <a:r>
              <a:rPr lang="en-US" sz="2000" dirty="0"/>
              <a:t> = -1);</a:t>
            </a:r>
          </a:p>
          <a:p>
            <a:r>
              <a:rPr lang="en-US" sz="2000" dirty="0"/>
              <a:t>    void </a:t>
            </a:r>
            <a:r>
              <a:rPr lang="en-US" sz="2000" dirty="0" err="1"/>
              <a:t>selfInitProcess</a:t>
            </a:r>
            <a:r>
              <a:rPr lang="en-US" sz="2000" dirty="0"/>
              <a:t>();</a:t>
            </a:r>
          </a:p>
          <a:p>
            <a:r>
              <a:rPr lang="en-US" sz="2000" dirty="0"/>
              <a:t>    void </a:t>
            </a:r>
            <a:r>
              <a:rPr lang="en-US" sz="2000" dirty="0" err="1"/>
              <a:t>crossInitProcess</a:t>
            </a:r>
            <a:r>
              <a:rPr lang="en-US" sz="2000" dirty="0"/>
              <a:t>();</a:t>
            </a:r>
          </a:p>
          <a:p>
            <a:r>
              <a:rPr lang="en-US" sz="2000" dirty="0"/>
              <a:t>    void </a:t>
            </a:r>
            <a:r>
              <a:rPr lang="en-US" sz="2000" dirty="0" err="1"/>
              <a:t>resetProcess</a:t>
            </a:r>
            <a:r>
              <a:rPr lang="en-US" sz="2000" dirty="0"/>
              <a:t>(uint64_t </a:t>
            </a:r>
            <a:r>
              <a:rPr lang="en-US" sz="2000" dirty="0" err="1"/>
              <a:t>currentTime</a:t>
            </a:r>
            <a:r>
              <a:rPr lang="en-US" sz="2000" dirty="0"/>
              <a:t>);</a:t>
            </a:r>
          </a:p>
          <a:p>
            <a:r>
              <a:rPr lang="en-US" sz="2000" dirty="0"/>
              <a:t>    void </a:t>
            </a:r>
            <a:r>
              <a:rPr lang="en-US" sz="2000" dirty="0" err="1"/>
              <a:t>reInitProcess</a:t>
            </a:r>
            <a:r>
              <a:rPr lang="en-US" sz="2000" dirty="0"/>
              <a:t>();</a:t>
            </a:r>
          </a:p>
          <a:p>
            <a:r>
              <a:rPr lang="en-US" sz="2000" dirty="0"/>
              <a:t>    void </a:t>
            </a:r>
            <a:r>
              <a:rPr lang="en-US" sz="2000" dirty="0" err="1"/>
              <a:t>enableProcess</a:t>
            </a:r>
            <a:r>
              <a:rPr lang="en-US" sz="2000" dirty="0"/>
              <a:t>() {this-&gt;</a:t>
            </a:r>
            <a:r>
              <a:rPr lang="en-US" sz="2000" dirty="0" err="1"/>
              <a:t>processActive</a:t>
            </a:r>
            <a:r>
              <a:rPr lang="en-US" sz="2000" dirty="0"/>
              <a:t> = true;}</a:t>
            </a:r>
          </a:p>
          <a:p>
            <a:r>
              <a:rPr lang="en-US" sz="2000" dirty="0"/>
              <a:t>    void </a:t>
            </a:r>
            <a:r>
              <a:rPr lang="en-US" sz="2000" dirty="0" err="1"/>
              <a:t>disableProcess</a:t>
            </a:r>
            <a:r>
              <a:rPr lang="en-US" sz="2000" dirty="0"/>
              <a:t>() {this-&gt;</a:t>
            </a:r>
            <a:r>
              <a:rPr lang="en-US" sz="2000" dirty="0" err="1"/>
              <a:t>processActive</a:t>
            </a:r>
            <a:r>
              <a:rPr lang="en-US" sz="2000" dirty="0"/>
              <a:t> = false;}</a:t>
            </a:r>
          </a:p>
          <a:p>
            <a:r>
              <a:rPr lang="en-US" sz="2000" dirty="0"/>
              <a:t>    void </a:t>
            </a:r>
            <a:r>
              <a:rPr lang="en-US" sz="2000" dirty="0" err="1"/>
              <a:t>scheduleTask</a:t>
            </a:r>
            <a:r>
              <a:rPr lang="en-US" sz="2000" dirty="0"/>
              <a:t>(</a:t>
            </a:r>
            <a:r>
              <a:rPr lang="en-US" sz="2000" dirty="0" err="1"/>
              <a:t>ModelScheduleEntry</a:t>
            </a:r>
            <a:r>
              <a:rPr lang="en-US" sz="2000" dirty="0"/>
              <a:t> &amp; </a:t>
            </a:r>
            <a:r>
              <a:rPr lang="en-US" sz="2000" dirty="0" err="1"/>
              <a:t>taskCall</a:t>
            </a:r>
            <a:r>
              <a:rPr lang="en-US" sz="2000" dirty="0"/>
              <a:t>);</a:t>
            </a:r>
          </a:p>
          <a:p>
            <a:r>
              <a:rPr lang="en-US" sz="2000" dirty="0"/>
              <a:t>    void </a:t>
            </a:r>
            <a:r>
              <a:rPr lang="en-US" sz="2000" dirty="0" err="1"/>
              <a:t>selectProcess</a:t>
            </a:r>
            <a:r>
              <a:rPr lang="en-US" sz="2000" dirty="0"/>
              <a:t>()</a:t>
            </a:r>
          </a:p>
          <a:p>
            <a:r>
              <a:rPr lang="en-US" sz="2000" dirty="0"/>
              <a:t>    {</a:t>
            </a:r>
            <a:r>
              <a:rPr lang="en-US" sz="2000" dirty="0" err="1"/>
              <a:t>SystemMessaging</a:t>
            </a:r>
            <a:r>
              <a:rPr lang="en-US" sz="2000" dirty="0"/>
              <a:t>::</a:t>
            </a:r>
            <a:r>
              <a:rPr lang="en-US" sz="2000" dirty="0" err="1"/>
              <a:t>GetInstance</a:t>
            </a:r>
            <a:r>
              <a:rPr lang="en-US" sz="2000" dirty="0"/>
              <a:t>()-&gt;</a:t>
            </a:r>
            <a:r>
              <a:rPr lang="en-US" sz="2000" dirty="0" err="1"/>
              <a:t>selectMessageBuffer</a:t>
            </a:r>
            <a:r>
              <a:rPr lang="en-US" sz="2000" dirty="0"/>
              <a:t>(this-&gt;</a:t>
            </a:r>
            <a:r>
              <a:rPr lang="en-US" sz="2000" dirty="0" err="1"/>
              <a:t>messageBuffer</a:t>
            </a:r>
            <a:r>
              <a:rPr lang="en-US" sz="2000" dirty="0"/>
              <a:t>);}</a:t>
            </a:r>
          </a:p>
          <a:p>
            <a:r>
              <a:rPr lang="en-US" sz="2000" dirty="0"/>
              <a:t>    void </a:t>
            </a:r>
            <a:r>
              <a:rPr lang="en-US" sz="2000" dirty="0" err="1"/>
              <a:t>setProcessName</a:t>
            </a:r>
            <a:r>
              <a:rPr lang="en-US" sz="2000" dirty="0"/>
              <a:t>(</a:t>
            </a:r>
            <a:r>
              <a:rPr lang="en-US" sz="2000" dirty="0" err="1"/>
              <a:t>std</a:t>
            </a:r>
            <a:r>
              <a:rPr lang="en-US" sz="2000" dirty="0"/>
              <a:t>::string </a:t>
            </a:r>
            <a:r>
              <a:rPr lang="en-US" sz="2000" dirty="0" err="1"/>
              <a:t>newName</a:t>
            </a:r>
            <a:r>
              <a:rPr lang="en-US" sz="2000" dirty="0"/>
              <a:t>){this-&gt;</a:t>
            </a:r>
            <a:r>
              <a:rPr lang="en-US" sz="2000" dirty="0" err="1"/>
              <a:t>processName</a:t>
            </a:r>
            <a:r>
              <a:rPr lang="en-US" sz="2000" dirty="0"/>
              <a:t> = </a:t>
            </a:r>
            <a:r>
              <a:rPr lang="en-US" sz="2000" dirty="0" err="1"/>
              <a:t>newName</a:t>
            </a:r>
            <a:r>
              <a:rPr lang="en-US" sz="2000" dirty="0"/>
              <a:t>;}</a:t>
            </a:r>
          </a:p>
          <a:p>
            <a:r>
              <a:rPr lang="en-US" sz="2000" dirty="0"/>
              <a:t>    </a:t>
            </a:r>
            <a:r>
              <a:rPr lang="en-US" sz="2000" dirty="0" err="1"/>
              <a:t>std</a:t>
            </a:r>
            <a:r>
              <a:rPr lang="en-US" sz="2000" dirty="0"/>
              <a:t>::string </a:t>
            </a:r>
            <a:r>
              <a:rPr lang="en-US" sz="2000" dirty="0" err="1"/>
              <a:t>getProcessName</a:t>
            </a:r>
            <a:r>
              <a:rPr lang="en-US" sz="2000" dirty="0"/>
              <a:t>() { return(</a:t>
            </a:r>
            <a:r>
              <a:rPr lang="en-US" sz="2000" dirty="0" err="1"/>
              <a:t>processName</a:t>
            </a:r>
            <a:r>
              <a:rPr lang="en-US" sz="2000" dirty="0"/>
              <a:t>);}</a:t>
            </a:r>
          </a:p>
          <a:p>
            <a:r>
              <a:rPr lang="en-US" sz="2000" dirty="0"/>
              <a:t>    uint64_t </a:t>
            </a:r>
            <a:r>
              <a:rPr lang="en-US" sz="2000" dirty="0" err="1"/>
              <a:t>getNextTime</a:t>
            </a:r>
            <a:r>
              <a:rPr lang="en-US" sz="2000" dirty="0"/>
              <a:t>() { return(this-&gt;</a:t>
            </a:r>
            <a:r>
              <a:rPr lang="en-US" sz="2000" dirty="0" err="1"/>
              <a:t>nextTaskTime</a:t>
            </a:r>
            <a:r>
              <a:rPr lang="en-US" sz="2000" dirty="0"/>
              <a:t>);}</a:t>
            </a:r>
          </a:p>
          <a:p>
            <a:r>
              <a:rPr lang="en-US" sz="2000" dirty="0"/>
              <a:t>    void </a:t>
            </a:r>
            <a:r>
              <a:rPr lang="en-US" sz="2000" dirty="0" err="1"/>
              <a:t>singleStepNextTask</a:t>
            </a:r>
            <a:r>
              <a:rPr lang="en-US" sz="2000" dirty="0"/>
              <a:t>(uint64_t </a:t>
            </a:r>
            <a:r>
              <a:rPr lang="en-US" sz="2000" dirty="0" err="1"/>
              <a:t>currentNanos</a:t>
            </a:r>
            <a:r>
              <a:rPr lang="en-US" sz="2000" dirty="0"/>
              <a:t>);</a:t>
            </a:r>
          </a:p>
          <a:p>
            <a:r>
              <a:rPr lang="en-US" sz="2000" dirty="0"/>
              <a:t>    bool </a:t>
            </a:r>
            <a:r>
              <a:rPr lang="en-US" sz="2000" dirty="0" err="1"/>
              <a:t>processEnabled</a:t>
            </a:r>
            <a:r>
              <a:rPr lang="en-US" sz="2000" dirty="0"/>
              <a:t>() {return this-&gt;</a:t>
            </a:r>
            <a:r>
              <a:rPr lang="en-US" sz="2000" dirty="0" err="1"/>
              <a:t>processActive</a:t>
            </a:r>
            <a:r>
              <a:rPr lang="en-US" sz="2000" dirty="0"/>
              <a:t>;}</a:t>
            </a:r>
          </a:p>
          <a:p>
            <a:r>
              <a:rPr lang="en-US" sz="2000" dirty="0"/>
              <a:t>    void </a:t>
            </a:r>
            <a:r>
              <a:rPr lang="en-US" sz="2000" dirty="0" err="1"/>
              <a:t>addInterfaceRef</a:t>
            </a:r>
            <a:r>
              <a:rPr lang="en-US" sz="2000" dirty="0"/>
              <a:t>(</a:t>
            </a:r>
            <a:r>
              <a:rPr lang="en-US" sz="2000" dirty="0" err="1"/>
              <a:t>SysInterface</a:t>
            </a:r>
            <a:r>
              <a:rPr lang="en-US" sz="2000" dirty="0"/>
              <a:t> *</a:t>
            </a:r>
            <a:r>
              <a:rPr lang="en-US" sz="2000" dirty="0" err="1"/>
              <a:t>newInt</a:t>
            </a:r>
            <a:r>
              <a:rPr lang="en-US" sz="2000" dirty="0"/>
              <a:t>) {this-&gt;</a:t>
            </a:r>
            <a:r>
              <a:rPr lang="en-US" sz="2000" dirty="0" err="1"/>
              <a:t>intRefs.push_back</a:t>
            </a:r>
            <a:r>
              <a:rPr lang="en-US" sz="2000" dirty="0"/>
              <a:t>(</a:t>
            </a:r>
            <a:r>
              <a:rPr lang="en-US" sz="2000" dirty="0" err="1"/>
              <a:t>newInt</a:t>
            </a:r>
            <a:r>
              <a:rPr lang="en-US" sz="2000" dirty="0"/>
              <a:t>);}</a:t>
            </a:r>
          </a:p>
          <a:p>
            <a:r>
              <a:rPr lang="en-US" sz="2000" dirty="0"/>
              <a:t>void </a:t>
            </a:r>
            <a:r>
              <a:rPr lang="en-US" sz="2000" dirty="0" err="1"/>
              <a:t>changeTaskPeriod</a:t>
            </a:r>
            <a:r>
              <a:rPr lang="en-US" sz="2000" dirty="0"/>
              <a:t>(</a:t>
            </a:r>
            <a:r>
              <a:rPr lang="en-US" sz="2000" dirty="0" err="1"/>
              <a:t>std</a:t>
            </a:r>
            <a:r>
              <a:rPr lang="en-US" sz="2000" dirty="0"/>
              <a:t>::string </a:t>
            </a:r>
            <a:r>
              <a:rPr lang="en-US" sz="2000" dirty="0" err="1"/>
              <a:t>taskName</a:t>
            </a:r>
            <a:r>
              <a:rPr lang="en-US" sz="2000" dirty="0"/>
              <a:t>, uint64_t </a:t>
            </a:r>
            <a:r>
              <a:rPr lang="en-US" sz="2000" dirty="0" err="1"/>
              <a:t>newPeriod</a:t>
            </a:r>
            <a:r>
              <a:rPr lang="en-US" sz="2000" dirty="0"/>
              <a:t>);</a:t>
            </a:r>
          </a:p>
          <a:p>
            <a:r>
              <a:rPr lang="en-US" sz="2000" dirty="0"/>
              <a:t>    void </a:t>
            </a:r>
            <a:r>
              <a:rPr lang="en-US" sz="2000" dirty="0" err="1"/>
              <a:t>setPriority</a:t>
            </a:r>
            <a:r>
              <a:rPr lang="en-US" sz="2000" dirty="0"/>
              <a:t>(int64_t </a:t>
            </a:r>
            <a:r>
              <a:rPr lang="en-US" sz="2000" dirty="0" err="1"/>
              <a:t>newPriority</a:t>
            </a:r>
            <a:r>
              <a:rPr lang="en-US" sz="2000" dirty="0"/>
              <a:t>) {this-&gt;</a:t>
            </a:r>
            <a:r>
              <a:rPr lang="en-US" sz="2000" dirty="0" err="1"/>
              <a:t>processPriority</a:t>
            </a:r>
            <a:r>
              <a:rPr lang="en-US" sz="2000" dirty="0"/>
              <a:t> = </a:t>
            </a:r>
            <a:r>
              <a:rPr lang="en-US" sz="2000" dirty="0" err="1"/>
              <a:t>newPriority</a:t>
            </a:r>
            <a:r>
              <a:rPr lang="en-US" sz="2000" dirty="0"/>
              <a:t>;}</a:t>
            </a:r>
          </a:p>
          <a:p>
            <a:r>
              <a:rPr lang="en-US" sz="2000" dirty="0"/>
              <a:t>    void </a:t>
            </a:r>
            <a:r>
              <a:rPr lang="en-US" sz="2000" dirty="0" err="1"/>
              <a:t>routeInterfaces</a:t>
            </a:r>
            <a:r>
              <a:rPr lang="en-US" sz="2000" dirty="0"/>
              <a:t>();</a:t>
            </a:r>
          </a:p>
          <a:p>
            <a:r>
              <a:rPr lang="en-US" sz="2000" dirty="0"/>
              <a:t>    void </a:t>
            </a:r>
            <a:r>
              <a:rPr lang="en-US" sz="2000" dirty="0" err="1"/>
              <a:t>disableAllTasks</a:t>
            </a:r>
            <a:r>
              <a:rPr lang="en-US" sz="2000" dirty="0"/>
              <a:t>();</a:t>
            </a:r>
          </a:p>
          <a:p>
            <a:r>
              <a:rPr lang="en-US" sz="2000" dirty="0"/>
              <a:t>    void </a:t>
            </a:r>
            <a:r>
              <a:rPr lang="en-US" sz="2000" dirty="0" err="1"/>
              <a:t>enableAllTasks</a:t>
            </a:r>
            <a:r>
              <a:rPr lang="en-US" sz="2000" dirty="0"/>
              <a:t>();</a:t>
            </a:r>
          </a:p>
          <a:p>
            <a:r>
              <a:rPr lang="en-US" sz="2000" dirty="0"/>
              <a:t>    </a:t>
            </a:r>
          </a:p>
          <a:p>
            <a:r>
              <a:rPr lang="en-US" sz="2000" b="1" dirty="0"/>
              <a:t>public:</a:t>
            </a:r>
          </a:p>
          <a:p>
            <a:r>
              <a:rPr lang="en-US" sz="2000" dirty="0"/>
              <a:t>    </a:t>
            </a:r>
            <a:r>
              <a:rPr lang="en-US" sz="2000" dirty="0" err="1"/>
              <a:t>std</a:t>
            </a:r>
            <a:r>
              <a:rPr lang="en-US" sz="2000" dirty="0"/>
              <a:t>::vector&lt;</a:t>
            </a:r>
            <a:r>
              <a:rPr lang="en-US" sz="2000" dirty="0" err="1"/>
              <a:t>SysInterface</a:t>
            </a:r>
            <a:r>
              <a:rPr lang="en-US" sz="2000" dirty="0"/>
              <a:t>*&gt; </a:t>
            </a:r>
            <a:r>
              <a:rPr lang="en-US" sz="2000" dirty="0" err="1"/>
              <a:t>intRefs</a:t>
            </a:r>
            <a:r>
              <a:rPr lang="en-US" sz="2000" dirty="0"/>
              <a:t>;  //!&lt; -- Interface references to move data to process</a:t>
            </a:r>
          </a:p>
          <a:p>
            <a:r>
              <a:rPr lang="en-US" sz="2000" dirty="0"/>
              <a:t>    </a:t>
            </a:r>
            <a:r>
              <a:rPr lang="en-US" sz="2000" dirty="0" err="1"/>
              <a:t>std</a:t>
            </a:r>
            <a:r>
              <a:rPr lang="en-US" sz="2000" dirty="0"/>
              <a:t>::vector&lt;</a:t>
            </a:r>
            <a:r>
              <a:rPr lang="en-US" sz="2000" dirty="0" err="1"/>
              <a:t>ModelScheduleEntry</a:t>
            </a:r>
            <a:r>
              <a:rPr lang="en-US" sz="2000" dirty="0"/>
              <a:t>&gt; </a:t>
            </a:r>
            <a:r>
              <a:rPr lang="en-US" sz="2000" dirty="0" err="1"/>
              <a:t>processTasks</a:t>
            </a:r>
            <a:r>
              <a:rPr lang="en-US" sz="2000" dirty="0"/>
              <a:t>;  //!&lt; -- Array that has pointers to all process tasks</a:t>
            </a:r>
          </a:p>
          <a:p>
            <a:r>
              <a:rPr lang="en-US" sz="2000" dirty="0"/>
              <a:t>    uint64_t </a:t>
            </a:r>
            <a:r>
              <a:rPr lang="en-US" sz="2000" dirty="0" err="1"/>
              <a:t>messageBuffer</a:t>
            </a:r>
            <a:r>
              <a:rPr lang="en-US" sz="2000" dirty="0"/>
              <a:t>;  //!&lt; -- Message buffer for this process</a:t>
            </a:r>
          </a:p>
          <a:p>
            <a:r>
              <a:rPr lang="en-US" sz="2000" dirty="0"/>
              <a:t>    uint64_t </a:t>
            </a:r>
            <a:r>
              <a:rPr lang="en-US" sz="2000" dirty="0" err="1"/>
              <a:t>nextTaskTime</a:t>
            </a:r>
            <a:r>
              <a:rPr lang="en-US" sz="2000" dirty="0"/>
              <a:t>;  //!&lt; [ns] time for the next Task</a:t>
            </a:r>
          </a:p>
          <a:p>
            <a:r>
              <a:rPr lang="en-US" sz="2000" dirty="0"/>
              <a:t>    uint64_t </a:t>
            </a:r>
            <a:r>
              <a:rPr lang="en-US" sz="2000" dirty="0" err="1"/>
              <a:t>prevRouteTime</a:t>
            </a:r>
            <a:r>
              <a:rPr lang="en-US" sz="2000" dirty="0"/>
              <a:t>;  //!&lt; [ns] Time that interfaces were previously routed</a:t>
            </a:r>
          </a:p>
          <a:p>
            <a:r>
              <a:rPr lang="en-US" sz="2000" dirty="0"/>
              <a:t>    </a:t>
            </a:r>
            <a:r>
              <a:rPr lang="en-US" sz="2000" dirty="0" err="1"/>
              <a:t>std</a:t>
            </a:r>
            <a:r>
              <a:rPr lang="en-US" sz="2000" dirty="0"/>
              <a:t>::string </a:t>
            </a:r>
            <a:r>
              <a:rPr lang="en-US" sz="2000" dirty="0" err="1"/>
              <a:t>processName</a:t>
            </a:r>
            <a:r>
              <a:rPr lang="en-US" sz="2000" dirty="0"/>
              <a:t>;  //!&lt; -- Identifier for process</a:t>
            </a:r>
          </a:p>
          <a:p>
            <a:r>
              <a:rPr lang="en-US" sz="2000" b="1" dirty="0"/>
              <a:t>bool </a:t>
            </a:r>
            <a:r>
              <a:rPr lang="en-US" sz="2000" dirty="0" err="1"/>
              <a:t>processActive</a:t>
            </a:r>
            <a:r>
              <a:rPr lang="en-US" sz="2000" dirty="0"/>
              <a:t>;  //!&lt; -- Flag indicating whether the Process is active</a:t>
            </a:r>
          </a:p>
          <a:p>
            <a:r>
              <a:rPr lang="en-US" sz="2000" dirty="0"/>
              <a:t>    int64_t </a:t>
            </a:r>
            <a:r>
              <a:rPr lang="en-US" sz="2000" dirty="0" err="1"/>
              <a:t>processPriority</a:t>
            </a:r>
            <a:r>
              <a:rPr lang="en-US" sz="2000" dirty="0"/>
              <a:t>;  //!&lt; [-] Priority level for process (higher first)</a:t>
            </a:r>
          </a:p>
        </p:txBody>
      </p:sp>
    </p:spTree>
    <p:extLst>
      <p:ext uri="{BB962C8B-B14F-4D97-AF65-F5344CB8AC3E}">
        <p14:creationId xmlns:p14="http://schemas.microsoft.com/office/powerpoint/2010/main" val="2743053459"/>
      </p:ext>
    </p:extLst>
  </p:cSld>
  <p:clrMapOvr>
    <a:masterClrMapping/>
  </p:clrMapOvr>
  <p:transition spd="med"/>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EFCDC-E216-A84F-846E-0C63BA8D2674}"/>
              </a:ext>
            </a:extLst>
          </p:cNvPr>
          <p:cNvSpPr>
            <a:spLocks noGrp="1"/>
          </p:cNvSpPr>
          <p:nvPr>
            <p:ph type="title"/>
          </p:nvPr>
        </p:nvSpPr>
        <p:spPr/>
        <p:txBody>
          <a:bodyPr/>
          <a:lstStyle/>
          <a:p>
            <a:r>
              <a:rPr lang="en-US" dirty="0"/>
              <a:t>What does a </a:t>
            </a:r>
            <a:r>
              <a:rPr lang="en-US" dirty="0" err="1"/>
              <a:t>SysProcess</a:t>
            </a:r>
            <a:r>
              <a:rPr lang="en-US" dirty="0"/>
              <a:t>() do?</a:t>
            </a:r>
          </a:p>
        </p:txBody>
      </p:sp>
      <p:sp>
        <p:nvSpPr>
          <p:cNvPr id="11" name="TextBox 10">
            <a:extLst>
              <a:ext uri="{FF2B5EF4-FFF2-40B4-BE49-F238E27FC236}">
                <a16:creationId xmlns:a16="http://schemas.microsoft.com/office/drawing/2014/main" id="{BC596EEA-841A-FC41-AF7E-502417FBB8D7}"/>
              </a:ext>
            </a:extLst>
          </p:cNvPr>
          <p:cNvSpPr txBox="1"/>
          <p:nvPr/>
        </p:nvSpPr>
        <p:spPr>
          <a:xfrm>
            <a:off x="16187351" y="7377363"/>
            <a:ext cx="7524750" cy="6771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822960" rtl="0" fontAlgn="auto" latinLnBrk="0" hangingPunct="0">
              <a:lnSpc>
                <a:spcPct val="100000"/>
              </a:lnSpc>
              <a:spcBef>
                <a:spcPts val="0"/>
              </a:spcBef>
              <a:spcAft>
                <a:spcPts val="0"/>
              </a:spcAft>
              <a:buClrTx/>
              <a:buSzTx/>
              <a:buFontTx/>
              <a:buNone/>
              <a:tabLst/>
            </a:pPr>
            <a:r>
              <a:rPr kumimoji="0" lang="en-US" sz="3200" b="0" i="0" u="none" strike="noStrike" cap="none" spc="0" normalizeH="0" baseline="0" dirty="0">
                <a:ln>
                  <a:noFill/>
                </a:ln>
                <a:solidFill>
                  <a:schemeClr val="tx1"/>
                </a:solidFill>
                <a:effectLst/>
                <a:uFillTx/>
                <a:sym typeface="Helvetica Neue Light"/>
              </a:rPr>
              <a:t>Just ask if the process is active</a:t>
            </a:r>
          </a:p>
        </p:txBody>
      </p:sp>
      <p:cxnSp>
        <p:nvCxnSpPr>
          <p:cNvPr id="6" name="Straight Arrow Connector 5">
            <a:extLst>
              <a:ext uri="{FF2B5EF4-FFF2-40B4-BE49-F238E27FC236}">
                <a16:creationId xmlns:a16="http://schemas.microsoft.com/office/drawing/2014/main" id="{9810BD4D-AA54-F544-8BA3-3B25B1E51B5F}"/>
              </a:ext>
            </a:extLst>
          </p:cNvPr>
          <p:cNvCxnSpPr>
            <a:cxnSpLocks/>
          </p:cNvCxnSpPr>
          <p:nvPr/>
        </p:nvCxnSpPr>
        <p:spPr>
          <a:xfrm flipH="1">
            <a:off x="7312290" y="7888194"/>
            <a:ext cx="8664996" cy="0"/>
          </a:xfrm>
          <a:prstGeom prst="straightConnector1">
            <a:avLst/>
          </a:prstGeom>
          <a:noFill/>
          <a:ln w="762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8" name="Rectangle 7">
            <a:extLst>
              <a:ext uri="{FF2B5EF4-FFF2-40B4-BE49-F238E27FC236}">
                <a16:creationId xmlns:a16="http://schemas.microsoft.com/office/drawing/2014/main" id="{E7AC3F68-0095-1D44-BC8C-90A4E436693B}"/>
              </a:ext>
            </a:extLst>
          </p:cNvPr>
          <p:cNvSpPr>
            <a:spLocks/>
          </p:cNvSpPr>
          <p:nvPr/>
        </p:nvSpPr>
        <p:spPr>
          <a:xfrm>
            <a:off x="1130270" y="2101144"/>
            <a:ext cx="14278708" cy="7981969"/>
          </a:xfrm>
          <a:prstGeom prst="rect">
            <a:avLst/>
          </a:prstGeom>
          <a:noFill/>
          <a:ln w="76200">
            <a:solidFill>
              <a:schemeClr val="tx1"/>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68580" tIns="68580" rIns="68580" bIns="68580" numCol="1" spcCol="38100" rtlCol="0" anchor="ctr">
            <a:spAutoFit/>
          </a:bodyPr>
          <a:lstStyle/>
          <a:p>
            <a:pPr marL="0" marR="0" indent="0" algn="ctr" defTabSz="822960" rtl="0" fontAlgn="auto" latinLnBrk="0" hangingPunct="0">
              <a:lnSpc>
                <a:spcPct val="100000"/>
              </a:lnSpc>
              <a:spcBef>
                <a:spcPts val="0"/>
              </a:spcBef>
              <a:spcAft>
                <a:spcPts val="0"/>
              </a:spcAft>
              <a:buClrTx/>
              <a:buSzTx/>
              <a:buFontTx/>
              <a:buNone/>
              <a:tabLst/>
            </a:pPr>
            <a:endParaRPr kumimoji="0" lang="en-US" sz="5000" b="0" i="0" u="none" strike="noStrike" cap="none" spc="0" normalizeH="0" baseline="0">
              <a:ln>
                <a:noFill/>
              </a:ln>
              <a:solidFill>
                <a:srgbClr val="000000"/>
              </a:solidFill>
              <a:effectLst/>
              <a:uFillTx/>
              <a:latin typeface="Helvetica Neue Light"/>
              <a:ea typeface="Helvetica Neue Light"/>
              <a:cs typeface="Helvetica Neue Light"/>
              <a:sym typeface="Helvetica Neue Light"/>
            </a:endParaRPr>
          </a:p>
        </p:txBody>
      </p:sp>
      <p:sp>
        <p:nvSpPr>
          <p:cNvPr id="9" name="Rectangle 8">
            <a:extLst>
              <a:ext uri="{FF2B5EF4-FFF2-40B4-BE49-F238E27FC236}">
                <a16:creationId xmlns:a16="http://schemas.microsoft.com/office/drawing/2014/main" id="{E6D816AB-01DC-944E-87A1-853B34DD165B}"/>
              </a:ext>
            </a:extLst>
          </p:cNvPr>
          <p:cNvSpPr/>
          <p:nvPr/>
        </p:nvSpPr>
        <p:spPr>
          <a:xfrm>
            <a:off x="1130270" y="2082783"/>
            <a:ext cx="14278708" cy="10910679"/>
          </a:xfrm>
          <a:prstGeom prst="rect">
            <a:avLst/>
          </a:prstGeom>
          <a:solidFill>
            <a:srgbClr val="C9B37C">
              <a:alpha val="50000"/>
            </a:srgbClr>
          </a:solidFill>
          <a:ln w="12700"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8580" tIns="68580" rIns="68580" bIns="68580" numCol="1" spcCol="38100" rtlCol="0" anchor="ctr">
            <a:spAutoFit/>
          </a:bodyPr>
          <a:lstStyle/>
          <a:p>
            <a:r>
              <a:rPr lang="en-US" sz="2000" b="1" dirty="0"/>
              <a:t>public:</a:t>
            </a:r>
          </a:p>
          <a:p>
            <a:r>
              <a:rPr lang="en-US" sz="2000" dirty="0"/>
              <a:t>    </a:t>
            </a:r>
            <a:r>
              <a:rPr lang="en-US" sz="2000" dirty="0" err="1"/>
              <a:t>SysProcess</a:t>
            </a:r>
            <a:r>
              <a:rPr lang="en-US" sz="2000" dirty="0"/>
              <a:t>();</a:t>
            </a:r>
          </a:p>
          <a:p>
            <a:r>
              <a:rPr lang="en-US" sz="2000" dirty="0"/>
              <a:t>    </a:t>
            </a:r>
            <a:r>
              <a:rPr lang="en-US" sz="2000" dirty="0" err="1"/>
              <a:t>SysProcess</a:t>
            </a:r>
            <a:r>
              <a:rPr lang="en-US" sz="2000" dirty="0"/>
              <a:t>(</a:t>
            </a:r>
            <a:r>
              <a:rPr lang="en-US" sz="2000" dirty="0" err="1"/>
              <a:t>std</a:t>
            </a:r>
            <a:r>
              <a:rPr lang="en-US" sz="2000" dirty="0"/>
              <a:t>::string </a:t>
            </a:r>
            <a:r>
              <a:rPr lang="en-US" sz="2000" dirty="0" err="1"/>
              <a:t>messageContainer</a:t>
            </a:r>
            <a:r>
              <a:rPr lang="en-US" sz="2000" dirty="0"/>
              <a:t>);</a:t>
            </a:r>
          </a:p>
          <a:p>
            <a:r>
              <a:rPr lang="en-US" sz="2000" dirty="0"/>
              <a:t>    ~</a:t>
            </a:r>
            <a:r>
              <a:rPr lang="en-US" sz="2000" dirty="0" err="1"/>
              <a:t>SysProcess</a:t>
            </a:r>
            <a:r>
              <a:rPr lang="en-US" sz="2000" dirty="0"/>
              <a:t>();</a:t>
            </a:r>
          </a:p>
          <a:p>
            <a:r>
              <a:rPr lang="en-US" sz="2000" dirty="0"/>
              <a:t>    void </a:t>
            </a:r>
            <a:r>
              <a:rPr lang="en-US" sz="2000" dirty="0" err="1"/>
              <a:t>addNewTask</a:t>
            </a:r>
            <a:r>
              <a:rPr lang="en-US" sz="2000" dirty="0"/>
              <a:t>(</a:t>
            </a:r>
            <a:r>
              <a:rPr lang="en-US" sz="2000" dirty="0" err="1"/>
              <a:t>SysModelTask</a:t>
            </a:r>
            <a:r>
              <a:rPr lang="en-US" sz="2000" dirty="0"/>
              <a:t> *</a:t>
            </a:r>
            <a:r>
              <a:rPr lang="en-US" sz="2000" dirty="0" err="1"/>
              <a:t>newTask</a:t>
            </a:r>
            <a:r>
              <a:rPr lang="en-US" sz="2000" dirty="0"/>
              <a:t>, int32_t </a:t>
            </a:r>
            <a:r>
              <a:rPr lang="en-US" sz="2000" dirty="0" err="1"/>
              <a:t>taskPriority</a:t>
            </a:r>
            <a:r>
              <a:rPr lang="en-US" sz="2000" dirty="0"/>
              <a:t> = -1);</a:t>
            </a:r>
          </a:p>
          <a:p>
            <a:r>
              <a:rPr lang="en-US" sz="2000" dirty="0"/>
              <a:t>    void </a:t>
            </a:r>
            <a:r>
              <a:rPr lang="en-US" sz="2000" dirty="0" err="1"/>
              <a:t>selfInitProcess</a:t>
            </a:r>
            <a:r>
              <a:rPr lang="en-US" sz="2000" dirty="0"/>
              <a:t>();</a:t>
            </a:r>
          </a:p>
          <a:p>
            <a:r>
              <a:rPr lang="en-US" sz="2000" dirty="0"/>
              <a:t>    void </a:t>
            </a:r>
            <a:r>
              <a:rPr lang="en-US" sz="2000" dirty="0" err="1"/>
              <a:t>crossInitProcess</a:t>
            </a:r>
            <a:r>
              <a:rPr lang="en-US" sz="2000" dirty="0"/>
              <a:t>();</a:t>
            </a:r>
          </a:p>
          <a:p>
            <a:r>
              <a:rPr lang="en-US" sz="2000" dirty="0"/>
              <a:t>    void </a:t>
            </a:r>
            <a:r>
              <a:rPr lang="en-US" sz="2000" dirty="0" err="1"/>
              <a:t>resetProcess</a:t>
            </a:r>
            <a:r>
              <a:rPr lang="en-US" sz="2000" dirty="0"/>
              <a:t>(uint64_t </a:t>
            </a:r>
            <a:r>
              <a:rPr lang="en-US" sz="2000" dirty="0" err="1"/>
              <a:t>currentTime</a:t>
            </a:r>
            <a:r>
              <a:rPr lang="en-US" sz="2000" dirty="0"/>
              <a:t>);</a:t>
            </a:r>
          </a:p>
          <a:p>
            <a:r>
              <a:rPr lang="en-US" sz="2000" dirty="0"/>
              <a:t>    void </a:t>
            </a:r>
            <a:r>
              <a:rPr lang="en-US" sz="2000" dirty="0" err="1"/>
              <a:t>reInitProcess</a:t>
            </a:r>
            <a:r>
              <a:rPr lang="en-US" sz="2000" dirty="0"/>
              <a:t>();</a:t>
            </a:r>
          </a:p>
          <a:p>
            <a:r>
              <a:rPr lang="en-US" sz="2000" dirty="0"/>
              <a:t>    void </a:t>
            </a:r>
            <a:r>
              <a:rPr lang="en-US" sz="2000" dirty="0" err="1"/>
              <a:t>enableProcess</a:t>
            </a:r>
            <a:r>
              <a:rPr lang="en-US" sz="2000" dirty="0"/>
              <a:t>() {this-&gt;</a:t>
            </a:r>
            <a:r>
              <a:rPr lang="en-US" sz="2000" dirty="0" err="1"/>
              <a:t>processActive</a:t>
            </a:r>
            <a:r>
              <a:rPr lang="en-US" sz="2000" dirty="0"/>
              <a:t> = true;}</a:t>
            </a:r>
          </a:p>
          <a:p>
            <a:r>
              <a:rPr lang="en-US" sz="2000" dirty="0"/>
              <a:t>    void </a:t>
            </a:r>
            <a:r>
              <a:rPr lang="en-US" sz="2000" dirty="0" err="1"/>
              <a:t>disableProcess</a:t>
            </a:r>
            <a:r>
              <a:rPr lang="en-US" sz="2000" dirty="0"/>
              <a:t>() {this-&gt;</a:t>
            </a:r>
            <a:r>
              <a:rPr lang="en-US" sz="2000" dirty="0" err="1"/>
              <a:t>processActive</a:t>
            </a:r>
            <a:r>
              <a:rPr lang="en-US" sz="2000" dirty="0"/>
              <a:t> = false;}</a:t>
            </a:r>
          </a:p>
          <a:p>
            <a:r>
              <a:rPr lang="en-US" sz="2000" dirty="0"/>
              <a:t>    void </a:t>
            </a:r>
            <a:r>
              <a:rPr lang="en-US" sz="2000" dirty="0" err="1"/>
              <a:t>scheduleTask</a:t>
            </a:r>
            <a:r>
              <a:rPr lang="en-US" sz="2000" dirty="0"/>
              <a:t>(</a:t>
            </a:r>
            <a:r>
              <a:rPr lang="en-US" sz="2000" dirty="0" err="1"/>
              <a:t>ModelScheduleEntry</a:t>
            </a:r>
            <a:r>
              <a:rPr lang="en-US" sz="2000" dirty="0"/>
              <a:t> &amp; </a:t>
            </a:r>
            <a:r>
              <a:rPr lang="en-US" sz="2000" dirty="0" err="1"/>
              <a:t>taskCall</a:t>
            </a:r>
            <a:r>
              <a:rPr lang="en-US" sz="2000" dirty="0"/>
              <a:t>);</a:t>
            </a:r>
          </a:p>
          <a:p>
            <a:r>
              <a:rPr lang="en-US" sz="2000" dirty="0"/>
              <a:t>    void </a:t>
            </a:r>
            <a:r>
              <a:rPr lang="en-US" sz="2000" dirty="0" err="1"/>
              <a:t>selectProcess</a:t>
            </a:r>
            <a:r>
              <a:rPr lang="en-US" sz="2000" dirty="0"/>
              <a:t>()</a:t>
            </a:r>
          </a:p>
          <a:p>
            <a:r>
              <a:rPr lang="en-US" sz="2000" dirty="0"/>
              <a:t>    {</a:t>
            </a:r>
            <a:r>
              <a:rPr lang="en-US" sz="2000" dirty="0" err="1"/>
              <a:t>SystemMessaging</a:t>
            </a:r>
            <a:r>
              <a:rPr lang="en-US" sz="2000" dirty="0"/>
              <a:t>::</a:t>
            </a:r>
            <a:r>
              <a:rPr lang="en-US" sz="2000" dirty="0" err="1"/>
              <a:t>GetInstance</a:t>
            </a:r>
            <a:r>
              <a:rPr lang="en-US" sz="2000" dirty="0"/>
              <a:t>()-&gt;</a:t>
            </a:r>
            <a:r>
              <a:rPr lang="en-US" sz="2000" dirty="0" err="1"/>
              <a:t>selectMessageBuffer</a:t>
            </a:r>
            <a:r>
              <a:rPr lang="en-US" sz="2000" dirty="0"/>
              <a:t>(this-&gt;</a:t>
            </a:r>
            <a:r>
              <a:rPr lang="en-US" sz="2000" dirty="0" err="1"/>
              <a:t>messageBuffer</a:t>
            </a:r>
            <a:r>
              <a:rPr lang="en-US" sz="2000" dirty="0"/>
              <a:t>);}</a:t>
            </a:r>
          </a:p>
          <a:p>
            <a:r>
              <a:rPr lang="en-US" sz="2000" dirty="0"/>
              <a:t>    void </a:t>
            </a:r>
            <a:r>
              <a:rPr lang="en-US" sz="2000" dirty="0" err="1"/>
              <a:t>setProcessName</a:t>
            </a:r>
            <a:r>
              <a:rPr lang="en-US" sz="2000" dirty="0"/>
              <a:t>(</a:t>
            </a:r>
            <a:r>
              <a:rPr lang="en-US" sz="2000" dirty="0" err="1"/>
              <a:t>std</a:t>
            </a:r>
            <a:r>
              <a:rPr lang="en-US" sz="2000" dirty="0"/>
              <a:t>::string </a:t>
            </a:r>
            <a:r>
              <a:rPr lang="en-US" sz="2000" dirty="0" err="1"/>
              <a:t>newName</a:t>
            </a:r>
            <a:r>
              <a:rPr lang="en-US" sz="2000" dirty="0"/>
              <a:t>){this-&gt;</a:t>
            </a:r>
            <a:r>
              <a:rPr lang="en-US" sz="2000" dirty="0" err="1"/>
              <a:t>processName</a:t>
            </a:r>
            <a:r>
              <a:rPr lang="en-US" sz="2000" dirty="0"/>
              <a:t> = </a:t>
            </a:r>
            <a:r>
              <a:rPr lang="en-US" sz="2000" dirty="0" err="1"/>
              <a:t>newName</a:t>
            </a:r>
            <a:r>
              <a:rPr lang="en-US" sz="2000" dirty="0"/>
              <a:t>;}</a:t>
            </a:r>
          </a:p>
          <a:p>
            <a:r>
              <a:rPr lang="en-US" sz="2000" dirty="0"/>
              <a:t>    </a:t>
            </a:r>
            <a:r>
              <a:rPr lang="en-US" sz="2000" dirty="0" err="1"/>
              <a:t>std</a:t>
            </a:r>
            <a:r>
              <a:rPr lang="en-US" sz="2000" dirty="0"/>
              <a:t>::string </a:t>
            </a:r>
            <a:r>
              <a:rPr lang="en-US" sz="2000" dirty="0" err="1"/>
              <a:t>getProcessName</a:t>
            </a:r>
            <a:r>
              <a:rPr lang="en-US" sz="2000" dirty="0"/>
              <a:t>() { return(</a:t>
            </a:r>
            <a:r>
              <a:rPr lang="en-US" sz="2000" dirty="0" err="1"/>
              <a:t>processName</a:t>
            </a:r>
            <a:r>
              <a:rPr lang="en-US" sz="2000" dirty="0"/>
              <a:t>);}</a:t>
            </a:r>
          </a:p>
          <a:p>
            <a:r>
              <a:rPr lang="en-US" sz="2000" dirty="0"/>
              <a:t>    uint64_t </a:t>
            </a:r>
            <a:r>
              <a:rPr lang="en-US" sz="2000" dirty="0" err="1"/>
              <a:t>getNextTime</a:t>
            </a:r>
            <a:r>
              <a:rPr lang="en-US" sz="2000" dirty="0"/>
              <a:t>() { return(this-&gt;</a:t>
            </a:r>
            <a:r>
              <a:rPr lang="en-US" sz="2000" dirty="0" err="1"/>
              <a:t>nextTaskTime</a:t>
            </a:r>
            <a:r>
              <a:rPr lang="en-US" sz="2000" dirty="0"/>
              <a:t>);}</a:t>
            </a:r>
          </a:p>
          <a:p>
            <a:r>
              <a:rPr lang="en-US" sz="2000" dirty="0"/>
              <a:t>    void </a:t>
            </a:r>
            <a:r>
              <a:rPr lang="en-US" sz="2000" dirty="0" err="1"/>
              <a:t>singleStepNextTask</a:t>
            </a:r>
            <a:r>
              <a:rPr lang="en-US" sz="2000" dirty="0"/>
              <a:t>(uint64_t </a:t>
            </a:r>
            <a:r>
              <a:rPr lang="en-US" sz="2000" dirty="0" err="1"/>
              <a:t>currentNanos</a:t>
            </a:r>
            <a:r>
              <a:rPr lang="en-US" sz="2000" dirty="0"/>
              <a:t>);</a:t>
            </a:r>
          </a:p>
          <a:p>
            <a:r>
              <a:rPr lang="en-US" sz="2000" dirty="0"/>
              <a:t>    bool </a:t>
            </a:r>
            <a:r>
              <a:rPr lang="en-US" sz="2000" dirty="0" err="1"/>
              <a:t>processEnabled</a:t>
            </a:r>
            <a:r>
              <a:rPr lang="en-US" sz="2000" dirty="0"/>
              <a:t>() {return this-&gt;</a:t>
            </a:r>
            <a:r>
              <a:rPr lang="en-US" sz="2000" dirty="0" err="1"/>
              <a:t>processActive</a:t>
            </a:r>
            <a:r>
              <a:rPr lang="en-US" sz="2000" dirty="0"/>
              <a:t>;}</a:t>
            </a:r>
          </a:p>
          <a:p>
            <a:r>
              <a:rPr lang="en-US" sz="2000" dirty="0"/>
              <a:t>    void </a:t>
            </a:r>
            <a:r>
              <a:rPr lang="en-US" sz="2000" dirty="0" err="1"/>
              <a:t>addInterfaceRef</a:t>
            </a:r>
            <a:r>
              <a:rPr lang="en-US" sz="2000" dirty="0"/>
              <a:t>(</a:t>
            </a:r>
            <a:r>
              <a:rPr lang="en-US" sz="2000" dirty="0" err="1"/>
              <a:t>SysInterface</a:t>
            </a:r>
            <a:r>
              <a:rPr lang="en-US" sz="2000" dirty="0"/>
              <a:t> *</a:t>
            </a:r>
            <a:r>
              <a:rPr lang="en-US" sz="2000" dirty="0" err="1"/>
              <a:t>newInt</a:t>
            </a:r>
            <a:r>
              <a:rPr lang="en-US" sz="2000" dirty="0"/>
              <a:t>) {this-&gt;</a:t>
            </a:r>
            <a:r>
              <a:rPr lang="en-US" sz="2000" dirty="0" err="1"/>
              <a:t>intRefs.push_back</a:t>
            </a:r>
            <a:r>
              <a:rPr lang="en-US" sz="2000" dirty="0"/>
              <a:t>(</a:t>
            </a:r>
            <a:r>
              <a:rPr lang="en-US" sz="2000" dirty="0" err="1"/>
              <a:t>newInt</a:t>
            </a:r>
            <a:r>
              <a:rPr lang="en-US" sz="2000" dirty="0"/>
              <a:t>);}</a:t>
            </a:r>
          </a:p>
          <a:p>
            <a:r>
              <a:rPr lang="en-US" sz="2000" dirty="0"/>
              <a:t>void </a:t>
            </a:r>
            <a:r>
              <a:rPr lang="en-US" sz="2000" dirty="0" err="1"/>
              <a:t>changeTaskPeriod</a:t>
            </a:r>
            <a:r>
              <a:rPr lang="en-US" sz="2000" dirty="0"/>
              <a:t>(</a:t>
            </a:r>
            <a:r>
              <a:rPr lang="en-US" sz="2000" dirty="0" err="1"/>
              <a:t>std</a:t>
            </a:r>
            <a:r>
              <a:rPr lang="en-US" sz="2000" dirty="0"/>
              <a:t>::string </a:t>
            </a:r>
            <a:r>
              <a:rPr lang="en-US" sz="2000" dirty="0" err="1"/>
              <a:t>taskName</a:t>
            </a:r>
            <a:r>
              <a:rPr lang="en-US" sz="2000" dirty="0"/>
              <a:t>, uint64_t </a:t>
            </a:r>
            <a:r>
              <a:rPr lang="en-US" sz="2000" dirty="0" err="1"/>
              <a:t>newPeriod</a:t>
            </a:r>
            <a:r>
              <a:rPr lang="en-US" sz="2000" dirty="0"/>
              <a:t>);</a:t>
            </a:r>
          </a:p>
          <a:p>
            <a:r>
              <a:rPr lang="en-US" sz="2000" dirty="0"/>
              <a:t>    void </a:t>
            </a:r>
            <a:r>
              <a:rPr lang="en-US" sz="2000" dirty="0" err="1"/>
              <a:t>setPriority</a:t>
            </a:r>
            <a:r>
              <a:rPr lang="en-US" sz="2000" dirty="0"/>
              <a:t>(int64_t </a:t>
            </a:r>
            <a:r>
              <a:rPr lang="en-US" sz="2000" dirty="0" err="1"/>
              <a:t>newPriority</a:t>
            </a:r>
            <a:r>
              <a:rPr lang="en-US" sz="2000" dirty="0"/>
              <a:t>) {this-&gt;</a:t>
            </a:r>
            <a:r>
              <a:rPr lang="en-US" sz="2000" dirty="0" err="1"/>
              <a:t>processPriority</a:t>
            </a:r>
            <a:r>
              <a:rPr lang="en-US" sz="2000" dirty="0"/>
              <a:t> = </a:t>
            </a:r>
            <a:r>
              <a:rPr lang="en-US" sz="2000" dirty="0" err="1"/>
              <a:t>newPriority</a:t>
            </a:r>
            <a:r>
              <a:rPr lang="en-US" sz="2000" dirty="0"/>
              <a:t>;}</a:t>
            </a:r>
          </a:p>
          <a:p>
            <a:r>
              <a:rPr lang="en-US" sz="2000" dirty="0"/>
              <a:t>    void </a:t>
            </a:r>
            <a:r>
              <a:rPr lang="en-US" sz="2000" dirty="0" err="1"/>
              <a:t>routeInterfaces</a:t>
            </a:r>
            <a:r>
              <a:rPr lang="en-US" sz="2000" dirty="0"/>
              <a:t>();</a:t>
            </a:r>
          </a:p>
          <a:p>
            <a:r>
              <a:rPr lang="en-US" sz="2000" dirty="0"/>
              <a:t>    void </a:t>
            </a:r>
            <a:r>
              <a:rPr lang="en-US" sz="2000" dirty="0" err="1"/>
              <a:t>disableAllTasks</a:t>
            </a:r>
            <a:r>
              <a:rPr lang="en-US" sz="2000" dirty="0"/>
              <a:t>();</a:t>
            </a:r>
          </a:p>
          <a:p>
            <a:r>
              <a:rPr lang="en-US" sz="2000" dirty="0"/>
              <a:t>    void </a:t>
            </a:r>
            <a:r>
              <a:rPr lang="en-US" sz="2000" dirty="0" err="1"/>
              <a:t>enableAllTasks</a:t>
            </a:r>
            <a:r>
              <a:rPr lang="en-US" sz="2000" dirty="0"/>
              <a:t>();</a:t>
            </a:r>
          </a:p>
          <a:p>
            <a:r>
              <a:rPr lang="en-US" sz="2000" dirty="0"/>
              <a:t>    </a:t>
            </a:r>
          </a:p>
          <a:p>
            <a:r>
              <a:rPr lang="en-US" sz="2000" b="1" dirty="0"/>
              <a:t>public:</a:t>
            </a:r>
          </a:p>
          <a:p>
            <a:r>
              <a:rPr lang="en-US" sz="2000" dirty="0"/>
              <a:t>    </a:t>
            </a:r>
            <a:r>
              <a:rPr lang="en-US" sz="2000" dirty="0" err="1"/>
              <a:t>std</a:t>
            </a:r>
            <a:r>
              <a:rPr lang="en-US" sz="2000" dirty="0"/>
              <a:t>::vector&lt;</a:t>
            </a:r>
            <a:r>
              <a:rPr lang="en-US" sz="2000" dirty="0" err="1"/>
              <a:t>SysInterface</a:t>
            </a:r>
            <a:r>
              <a:rPr lang="en-US" sz="2000" dirty="0"/>
              <a:t>*&gt; </a:t>
            </a:r>
            <a:r>
              <a:rPr lang="en-US" sz="2000" dirty="0" err="1"/>
              <a:t>intRefs</a:t>
            </a:r>
            <a:r>
              <a:rPr lang="en-US" sz="2000" dirty="0"/>
              <a:t>;  //!&lt; -- Interface references to move data to process</a:t>
            </a:r>
          </a:p>
          <a:p>
            <a:r>
              <a:rPr lang="en-US" sz="2000" dirty="0"/>
              <a:t>    </a:t>
            </a:r>
            <a:r>
              <a:rPr lang="en-US" sz="2000" dirty="0" err="1"/>
              <a:t>std</a:t>
            </a:r>
            <a:r>
              <a:rPr lang="en-US" sz="2000" dirty="0"/>
              <a:t>::vector&lt;</a:t>
            </a:r>
            <a:r>
              <a:rPr lang="en-US" sz="2000" dirty="0" err="1"/>
              <a:t>ModelScheduleEntry</a:t>
            </a:r>
            <a:r>
              <a:rPr lang="en-US" sz="2000" dirty="0"/>
              <a:t>&gt; </a:t>
            </a:r>
            <a:r>
              <a:rPr lang="en-US" sz="2000" dirty="0" err="1"/>
              <a:t>processTasks</a:t>
            </a:r>
            <a:r>
              <a:rPr lang="en-US" sz="2000" dirty="0"/>
              <a:t>;  //!&lt; -- Array that has pointers to all process tasks</a:t>
            </a:r>
          </a:p>
          <a:p>
            <a:r>
              <a:rPr lang="en-US" sz="2000" dirty="0"/>
              <a:t>    uint64_t </a:t>
            </a:r>
            <a:r>
              <a:rPr lang="en-US" sz="2000" dirty="0" err="1"/>
              <a:t>messageBuffer</a:t>
            </a:r>
            <a:r>
              <a:rPr lang="en-US" sz="2000" dirty="0"/>
              <a:t>;  //!&lt; -- Message buffer for this process</a:t>
            </a:r>
          </a:p>
          <a:p>
            <a:r>
              <a:rPr lang="en-US" sz="2000" dirty="0"/>
              <a:t>    uint64_t </a:t>
            </a:r>
            <a:r>
              <a:rPr lang="en-US" sz="2000" dirty="0" err="1"/>
              <a:t>nextTaskTime</a:t>
            </a:r>
            <a:r>
              <a:rPr lang="en-US" sz="2000" dirty="0"/>
              <a:t>;  //!&lt; [ns] time for the next Task</a:t>
            </a:r>
          </a:p>
          <a:p>
            <a:r>
              <a:rPr lang="en-US" sz="2000" dirty="0"/>
              <a:t>    uint64_t </a:t>
            </a:r>
            <a:r>
              <a:rPr lang="en-US" sz="2000" dirty="0" err="1"/>
              <a:t>prevRouteTime</a:t>
            </a:r>
            <a:r>
              <a:rPr lang="en-US" sz="2000" dirty="0"/>
              <a:t>;  //!&lt; [ns] Time that interfaces were previously routed</a:t>
            </a:r>
          </a:p>
          <a:p>
            <a:r>
              <a:rPr lang="en-US" sz="2000" dirty="0"/>
              <a:t>    </a:t>
            </a:r>
            <a:r>
              <a:rPr lang="en-US" sz="2000" dirty="0" err="1"/>
              <a:t>std</a:t>
            </a:r>
            <a:r>
              <a:rPr lang="en-US" sz="2000" dirty="0"/>
              <a:t>::string </a:t>
            </a:r>
            <a:r>
              <a:rPr lang="en-US" sz="2000" dirty="0" err="1"/>
              <a:t>processName</a:t>
            </a:r>
            <a:r>
              <a:rPr lang="en-US" sz="2000" dirty="0"/>
              <a:t>;  //!&lt; -- Identifier for process</a:t>
            </a:r>
          </a:p>
          <a:p>
            <a:r>
              <a:rPr lang="en-US" sz="2000" b="1" dirty="0"/>
              <a:t>bool </a:t>
            </a:r>
            <a:r>
              <a:rPr lang="en-US" sz="2000" dirty="0" err="1"/>
              <a:t>processActive</a:t>
            </a:r>
            <a:r>
              <a:rPr lang="en-US" sz="2000" dirty="0"/>
              <a:t>;  //!&lt; -- Flag indicating whether the Process is active</a:t>
            </a:r>
          </a:p>
          <a:p>
            <a:r>
              <a:rPr lang="en-US" sz="2000" dirty="0"/>
              <a:t>    int64_t </a:t>
            </a:r>
            <a:r>
              <a:rPr lang="en-US" sz="2000" dirty="0" err="1"/>
              <a:t>processPriority</a:t>
            </a:r>
            <a:r>
              <a:rPr lang="en-US" sz="2000" dirty="0"/>
              <a:t>;  //!&lt; [-] Priority level for process (higher first)</a:t>
            </a:r>
          </a:p>
        </p:txBody>
      </p:sp>
    </p:spTree>
    <p:extLst>
      <p:ext uri="{BB962C8B-B14F-4D97-AF65-F5344CB8AC3E}">
        <p14:creationId xmlns:p14="http://schemas.microsoft.com/office/powerpoint/2010/main" val="2780684078"/>
      </p:ext>
    </p:extLst>
  </p:cSld>
  <p:clrMapOvr>
    <a:masterClrMapping/>
  </p:clrMapOvr>
  <p:transition spd="med"/>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EFCDC-E216-A84F-846E-0C63BA8D2674}"/>
              </a:ext>
            </a:extLst>
          </p:cNvPr>
          <p:cNvSpPr>
            <a:spLocks noGrp="1"/>
          </p:cNvSpPr>
          <p:nvPr>
            <p:ph type="title"/>
          </p:nvPr>
        </p:nvSpPr>
        <p:spPr/>
        <p:txBody>
          <a:bodyPr/>
          <a:lstStyle/>
          <a:p>
            <a:r>
              <a:rPr lang="en-US" dirty="0"/>
              <a:t>What does a </a:t>
            </a:r>
            <a:r>
              <a:rPr lang="en-US" dirty="0" err="1"/>
              <a:t>SysProcess</a:t>
            </a:r>
            <a:r>
              <a:rPr lang="en-US" dirty="0"/>
              <a:t>() do?</a:t>
            </a:r>
          </a:p>
        </p:txBody>
      </p:sp>
      <p:sp>
        <p:nvSpPr>
          <p:cNvPr id="11" name="TextBox 10">
            <a:extLst>
              <a:ext uri="{FF2B5EF4-FFF2-40B4-BE49-F238E27FC236}">
                <a16:creationId xmlns:a16="http://schemas.microsoft.com/office/drawing/2014/main" id="{BC596EEA-841A-FC41-AF7E-502417FBB8D7}"/>
              </a:ext>
            </a:extLst>
          </p:cNvPr>
          <p:cNvSpPr txBox="1"/>
          <p:nvPr/>
        </p:nvSpPr>
        <p:spPr>
          <a:xfrm>
            <a:off x="16174994" y="7469694"/>
            <a:ext cx="7524750" cy="116954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822960" rtl="0" fontAlgn="auto" latinLnBrk="0" hangingPunct="0">
              <a:lnSpc>
                <a:spcPct val="100000"/>
              </a:lnSpc>
              <a:spcBef>
                <a:spcPts val="0"/>
              </a:spcBef>
              <a:spcAft>
                <a:spcPts val="0"/>
              </a:spcAft>
              <a:buClrTx/>
              <a:buSzTx/>
              <a:buFontTx/>
              <a:buNone/>
              <a:tabLst/>
            </a:pPr>
            <a:r>
              <a:rPr kumimoji="0" lang="en-US" sz="3200" b="0" i="0" u="none" strike="noStrike" cap="none" spc="0" normalizeH="0" baseline="0" dirty="0">
                <a:ln>
                  <a:noFill/>
                </a:ln>
                <a:solidFill>
                  <a:schemeClr val="tx1"/>
                </a:solidFill>
                <a:effectLst/>
                <a:uFillTx/>
                <a:sym typeface="Helvetica Neue Light"/>
              </a:rPr>
              <a:t>Add an interface. It’s a messaging thing. Let’s keep putting that off until later</a:t>
            </a:r>
          </a:p>
        </p:txBody>
      </p:sp>
      <p:cxnSp>
        <p:nvCxnSpPr>
          <p:cNvPr id="6" name="Straight Arrow Connector 5">
            <a:extLst>
              <a:ext uri="{FF2B5EF4-FFF2-40B4-BE49-F238E27FC236}">
                <a16:creationId xmlns:a16="http://schemas.microsoft.com/office/drawing/2014/main" id="{9810BD4D-AA54-F544-8BA3-3B25B1E51B5F}"/>
              </a:ext>
            </a:extLst>
          </p:cNvPr>
          <p:cNvCxnSpPr>
            <a:cxnSpLocks/>
          </p:cNvCxnSpPr>
          <p:nvPr/>
        </p:nvCxnSpPr>
        <p:spPr>
          <a:xfrm flipH="1">
            <a:off x="10055490" y="8133982"/>
            <a:ext cx="5983580" cy="0"/>
          </a:xfrm>
          <a:prstGeom prst="straightConnector1">
            <a:avLst/>
          </a:prstGeom>
          <a:noFill/>
          <a:ln w="762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8" name="Rectangle 7">
            <a:extLst>
              <a:ext uri="{FF2B5EF4-FFF2-40B4-BE49-F238E27FC236}">
                <a16:creationId xmlns:a16="http://schemas.microsoft.com/office/drawing/2014/main" id="{E7AC3F68-0095-1D44-BC8C-90A4E436693B}"/>
              </a:ext>
            </a:extLst>
          </p:cNvPr>
          <p:cNvSpPr>
            <a:spLocks/>
          </p:cNvSpPr>
          <p:nvPr/>
        </p:nvSpPr>
        <p:spPr>
          <a:xfrm>
            <a:off x="1130270" y="2101144"/>
            <a:ext cx="14278708" cy="7981969"/>
          </a:xfrm>
          <a:prstGeom prst="rect">
            <a:avLst/>
          </a:prstGeom>
          <a:noFill/>
          <a:ln w="76200">
            <a:solidFill>
              <a:schemeClr val="tx1"/>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68580" tIns="68580" rIns="68580" bIns="68580" numCol="1" spcCol="38100" rtlCol="0" anchor="ctr">
            <a:spAutoFit/>
          </a:bodyPr>
          <a:lstStyle/>
          <a:p>
            <a:pPr marL="0" marR="0" indent="0" algn="ctr" defTabSz="822960" rtl="0" fontAlgn="auto" latinLnBrk="0" hangingPunct="0">
              <a:lnSpc>
                <a:spcPct val="100000"/>
              </a:lnSpc>
              <a:spcBef>
                <a:spcPts val="0"/>
              </a:spcBef>
              <a:spcAft>
                <a:spcPts val="0"/>
              </a:spcAft>
              <a:buClrTx/>
              <a:buSzTx/>
              <a:buFontTx/>
              <a:buNone/>
              <a:tabLst/>
            </a:pPr>
            <a:endParaRPr kumimoji="0" lang="en-US" sz="5000" b="0" i="0" u="none" strike="noStrike" cap="none" spc="0" normalizeH="0" baseline="0">
              <a:ln>
                <a:noFill/>
              </a:ln>
              <a:solidFill>
                <a:srgbClr val="000000"/>
              </a:solidFill>
              <a:effectLst/>
              <a:uFillTx/>
              <a:latin typeface="Helvetica Neue Light"/>
              <a:ea typeface="Helvetica Neue Light"/>
              <a:cs typeface="Helvetica Neue Light"/>
              <a:sym typeface="Helvetica Neue Light"/>
            </a:endParaRPr>
          </a:p>
        </p:txBody>
      </p:sp>
      <p:sp>
        <p:nvSpPr>
          <p:cNvPr id="9" name="Rectangle 8">
            <a:extLst>
              <a:ext uri="{FF2B5EF4-FFF2-40B4-BE49-F238E27FC236}">
                <a16:creationId xmlns:a16="http://schemas.microsoft.com/office/drawing/2014/main" id="{951256AA-8A54-5F47-B382-297C92AFA713}"/>
              </a:ext>
            </a:extLst>
          </p:cNvPr>
          <p:cNvSpPr/>
          <p:nvPr/>
        </p:nvSpPr>
        <p:spPr>
          <a:xfrm>
            <a:off x="1130270" y="2082783"/>
            <a:ext cx="14278708" cy="10910679"/>
          </a:xfrm>
          <a:prstGeom prst="rect">
            <a:avLst/>
          </a:prstGeom>
          <a:solidFill>
            <a:srgbClr val="C9B37C">
              <a:alpha val="50000"/>
            </a:srgbClr>
          </a:solidFill>
          <a:ln w="12700"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8580" tIns="68580" rIns="68580" bIns="68580" numCol="1" spcCol="38100" rtlCol="0" anchor="ctr">
            <a:spAutoFit/>
          </a:bodyPr>
          <a:lstStyle/>
          <a:p>
            <a:r>
              <a:rPr lang="en-US" sz="2000" b="1" dirty="0"/>
              <a:t>public:</a:t>
            </a:r>
          </a:p>
          <a:p>
            <a:r>
              <a:rPr lang="en-US" sz="2000" dirty="0"/>
              <a:t>    </a:t>
            </a:r>
            <a:r>
              <a:rPr lang="en-US" sz="2000" dirty="0" err="1"/>
              <a:t>SysProcess</a:t>
            </a:r>
            <a:r>
              <a:rPr lang="en-US" sz="2000" dirty="0"/>
              <a:t>();</a:t>
            </a:r>
          </a:p>
          <a:p>
            <a:r>
              <a:rPr lang="en-US" sz="2000" dirty="0"/>
              <a:t>    </a:t>
            </a:r>
            <a:r>
              <a:rPr lang="en-US" sz="2000" dirty="0" err="1"/>
              <a:t>SysProcess</a:t>
            </a:r>
            <a:r>
              <a:rPr lang="en-US" sz="2000" dirty="0"/>
              <a:t>(</a:t>
            </a:r>
            <a:r>
              <a:rPr lang="en-US" sz="2000" dirty="0" err="1"/>
              <a:t>std</a:t>
            </a:r>
            <a:r>
              <a:rPr lang="en-US" sz="2000" dirty="0"/>
              <a:t>::string </a:t>
            </a:r>
            <a:r>
              <a:rPr lang="en-US" sz="2000" dirty="0" err="1"/>
              <a:t>messageContainer</a:t>
            </a:r>
            <a:r>
              <a:rPr lang="en-US" sz="2000" dirty="0"/>
              <a:t>);</a:t>
            </a:r>
          </a:p>
          <a:p>
            <a:r>
              <a:rPr lang="en-US" sz="2000" dirty="0"/>
              <a:t>    ~</a:t>
            </a:r>
            <a:r>
              <a:rPr lang="en-US" sz="2000" dirty="0" err="1"/>
              <a:t>SysProcess</a:t>
            </a:r>
            <a:r>
              <a:rPr lang="en-US" sz="2000" dirty="0"/>
              <a:t>();</a:t>
            </a:r>
          </a:p>
          <a:p>
            <a:r>
              <a:rPr lang="en-US" sz="2000" dirty="0"/>
              <a:t>    void </a:t>
            </a:r>
            <a:r>
              <a:rPr lang="en-US" sz="2000" dirty="0" err="1"/>
              <a:t>addNewTask</a:t>
            </a:r>
            <a:r>
              <a:rPr lang="en-US" sz="2000" dirty="0"/>
              <a:t>(</a:t>
            </a:r>
            <a:r>
              <a:rPr lang="en-US" sz="2000" dirty="0" err="1"/>
              <a:t>SysModelTask</a:t>
            </a:r>
            <a:r>
              <a:rPr lang="en-US" sz="2000" dirty="0"/>
              <a:t> *</a:t>
            </a:r>
            <a:r>
              <a:rPr lang="en-US" sz="2000" dirty="0" err="1"/>
              <a:t>newTask</a:t>
            </a:r>
            <a:r>
              <a:rPr lang="en-US" sz="2000" dirty="0"/>
              <a:t>, int32_t </a:t>
            </a:r>
            <a:r>
              <a:rPr lang="en-US" sz="2000" dirty="0" err="1"/>
              <a:t>taskPriority</a:t>
            </a:r>
            <a:r>
              <a:rPr lang="en-US" sz="2000" dirty="0"/>
              <a:t> = -1);</a:t>
            </a:r>
          </a:p>
          <a:p>
            <a:r>
              <a:rPr lang="en-US" sz="2000" dirty="0"/>
              <a:t>    void </a:t>
            </a:r>
            <a:r>
              <a:rPr lang="en-US" sz="2000" dirty="0" err="1"/>
              <a:t>selfInitProcess</a:t>
            </a:r>
            <a:r>
              <a:rPr lang="en-US" sz="2000" dirty="0"/>
              <a:t>();</a:t>
            </a:r>
          </a:p>
          <a:p>
            <a:r>
              <a:rPr lang="en-US" sz="2000" dirty="0"/>
              <a:t>    void </a:t>
            </a:r>
            <a:r>
              <a:rPr lang="en-US" sz="2000" dirty="0" err="1"/>
              <a:t>crossInitProcess</a:t>
            </a:r>
            <a:r>
              <a:rPr lang="en-US" sz="2000" dirty="0"/>
              <a:t>();</a:t>
            </a:r>
          </a:p>
          <a:p>
            <a:r>
              <a:rPr lang="en-US" sz="2000" dirty="0"/>
              <a:t>    void </a:t>
            </a:r>
            <a:r>
              <a:rPr lang="en-US" sz="2000" dirty="0" err="1"/>
              <a:t>resetProcess</a:t>
            </a:r>
            <a:r>
              <a:rPr lang="en-US" sz="2000" dirty="0"/>
              <a:t>(uint64_t </a:t>
            </a:r>
            <a:r>
              <a:rPr lang="en-US" sz="2000" dirty="0" err="1"/>
              <a:t>currentTime</a:t>
            </a:r>
            <a:r>
              <a:rPr lang="en-US" sz="2000" dirty="0"/>
              <a:t>);</a:t>
            </a:r>
          </a:p>
          <a:p>
            <a:r>
              <a:rPr lang="en-US" sz="2000" dirty="0"/>
              <a:t>    void </a:t>
            </a:r>
            <a:r>
              <a:rPr lang="en-US" sz="2000" dirty="0" err="1"/>
              <a:t>reInitProcess</a:t>
            </a:r>
            <a:r>
              <a:rPr lang="en-US" sz="2000" dirty="0"/>
              <a:t>();</a:t>
            </a:r>
          </a:p>
          <a:p>
            <a:r>
              <a:rPr lang="en-US" sz="2000" dirty="0"/>
              <a:t>    void </a:t>
            </a:r>
            <a:r>
              <a:rPr lang="en-US" sz="2000" dirty="0" err="1"/>
              <a:t>enableProcess</a:t>
            </a:r>
            <a:r>
              <a:rPr lang="en-US" sz="2000" dirty="0"/>
              <a:t>() {this-&gt;</a:t>
            </a:r>
            <a:r>
              <a:rPr lang="en-US" sz="2000" dirty="0" err="1"/>
              <a:t>processActive</a:t>
            </a:r>
            <a:r>
              <a:rPr lang="en-US" sz="2000" dirty="0"/>
              <a:t> = true;}</a:t>
            </a:r>
          </a:p>
          <a:p>
            <a:r>
              <a:rPr lang="en-US" sz="2000" dirty="0"/>
              <a:t>    void </a:t>
            </a:r>
            <a:r>
              <a:rPr lang="en-US" sz="2000" dirty="0" err="1"/>
              <a:t>disableProcess</a:t>
            </a:r>
            <a:r>
              <a:rPr lang="en-US" sz="2000" dirty="0"/>
              <a:t>() {this-&gt;</a:t>
            </a:r>
            <a:r>
              <a:rPr lang="en-US" sz="2000" dirty="0" err="1"/>
              <a:t>processActive</a:t>
            </a:r>
            <a:r>
              <a:rPr lang="en-US" sz="2000" dirty="0"/>
              <a:t> = false;}</a:t>
            </a:r>
          </a:p>
          <a:p>
            <a:r>
              <a:rPr lang="en-US" sz="2000" dirty="0"/>
              <a:t>    void </a:t>
            </a:r>
            <a:r>
              <a:rPr lang="en-US" sz="2000" dirty="0" err="1"/>
              <a:t>scheduleTask</a:t>
            </a:r>
            <a:r>
              <a:rPr lang="en-US" sz="2000" dirty="0"/>
              <a:t>(</a:t>
            </a:r>
            <a:r>
              <a:rPr lang="en-US" sz="2000" dirty="0" err="1"/>
              <a:t>ModelScheduleEntry</a:t>
            </a:r>
            <a:r>
              <a:rPr lang="en-US" sz="2000" dirty="0"/>
              <a:t> &amp; </a:t>
            </a:r>
            <a:r>
              <a:rPr lang="en-US" sz="2000" dirty="0" err="1"/>
              <a:t>taskCall</a:t>
            </a:r>
            <a:r>
              <a:rPr lang="en-US" sz="2000" dirty="0"/>
              <a:t>);</a:t>
            </a:r>
          </a:p>
          <a:p>
            <a:r>
              <a:rPr lang="en-US" sz="2000" dirty="0"/>
              <a:t>    void </a:t>
            </a:r>
            <a:r>
              <a:rPr lang="en-US" sz="2000" dirty="0" err="1"/>
              <a:t>selectProcess</a:t>
            </a:r>
            <a:r>
              <a:rPr lang="en-US" sz="2000" dirty="0"/>
              <a:t>()</a:t>
            </a:r>
          </a:p>
          <a:p>
            <a:r>
              <a:rPr lang="en-US" sz="2000" dirty="0"/>
              <a:t>    {</a:t>
            </a:r>
            <a:r>
              <a:rPr lang="en-US" sz="2000" dirty="0" err="1"/>
              <a:t>SystemMessaging</a:t>
            </a:r>
            <a:r>
              <a:rPr lang="en-US" sz="2000" dirty="0"/>
              <a:t>::</a:t>
            </a:r>
            <a:r>
              <a:rPr lang="en-US" sz="2000" dirty="0" err="1"/>
              <a:t>GetInstance</a:t>
            </a:r>
            <a:r>
              <a:rPr lang="en-US" sz="2000" dirty="0"/>
              <a:t>()-&gt;</a:t>
            </a:r>
            <a:r>
              <a:rPr lang="en-US" sz="2000" dirty="0" err="1"/>
              <a:t>selectMessageBuffer</a:t>
            </a:r>
            <a:r>
              <a:rPr lang="en-US" sz="2000" dirty="0"/>
              <a:t>(this-&gt;</a:t>
            </a:r>
            <a:r>
              <a:rPr lang="en-US" sz="2000" dirty="0" err="1"/>
              <a:t>messageBuffer</a:t>
            </a:r>
            <a:r>
              <a:rPr lang="en-US" sz="2000" dirty="0"/>
              <a:t>);}</a:t>
            </a:r>
          </a:p>
          <a:p>
            <a:r>
              <a:rPr lang="en-US" sz="2000" dirty="0"/>
              <a:t>    void </a:t>
            </a:r>
            <a:r>
              <a:rPr lang="en-US" sz="2000" dirty="0" err="1"/>
              <a:t>setProcessName</a:t>
            </a:r>
            <a:r>
              <a:rPr lang="en-US" sz="2000" dirty="0"/>
              <a:t>(</a:t>
            </a:r>
            <a:r>
              <a:rPr lang="en-US" sz="2000" dirty="0" err="1"/>
              <a:t>std</a:t>
            </a:r>
            <a:r>
              <a:rPr lang="en-US" sz="2000" dirty="0"/>
              <a:t>::string </a:t>
            </a:r>
            <a:r>
              <a:rPr lang="en-US" sz="2000" dirty="0" err="1"/>
              <a:t>newName</a:t>
            </a:r>
            <a:r>
              <a:rPr lang="en-US" sz="2000" dirty="0"/>
              <a:t>){this-&gt;</a:t>
            </a:r>
            <a:r>
              <a:rPr lang="en-US" sz="2000" dirty="0" err="1"/>
              <a:t>processName</a:t>
            </a:r>
            <a:r>
              <a:rPr lang="en-US" sz="2000" dirty="0"/>
              <a:t> = </a:t>
            </a:r>
            <a:r>
              <a:rPr lang="en-US" sz="2000" dirty="0" err="1"/>
              <a:t>newName</a:t>
            </a:r>
            <a:r>
              <a:rPr lang="en-US" sz="2000" dirty="0"/>
              <a:t>;}</a:t>
            </a:r>
          </a:p>
          <a:p>
            <a:r>
              <a:rPr lang="en-US" sz="2000" dirty="0"/>
              <a:t>    </a:t>
            </a:r>
            <a:r>
              <a:rPr lang="en-US" sz="2000" dirty="0" err="1"/>
              <a:t>std</a:t>
            </a:r>
            <a:r>
              <a:rPr lang="en-US" sz="2000" dirty="0"/>
              <a:t>::string </a:t>
            </a:r>
            <a:r>
              <a:rPr lang="en-US" sz="2000" dirty="0" err="1"/>
              <a:t>getProcessName</a:t>
            </a:r>
            <a:r>
              <a:rPr lang="en-US" sz="2000" dirty="0"/>
              <a:t>() { return(</a:t>
            </a:r>
            <a:r>
              <a:rPr lang="en-US" sz="2000" dirty="0" err="1"/>
              <a:t>processName</a:t>
            </a:r>
            <a:r>
              <a:rPr lang="en-US" sz="2000" dirty="0"/>
              <a:t>);}</a:t>
            </a:r>
          </a:p>
          <a:p>
            <a:r>
              <a:rPr lang="en-US" sz="2000" dirty="0"/>
              <a:t>    uint64_t </a:t>
            </a:r>
            <a:r>
              <a:rPr lang="en-US" sz="2000" dirty="0" err="1"/>
              <a:t>getNextTime</a:t>
            </a:r>
            <a:r>
              <a:rPr lang="en-US" sz="2000" dirty="0"/>
              <a:t>() { return(this-&gt;</a:t>
            </a:r>
            <a:r>
              <a:rPr lang="en-US" sz="2000" dirty="0" err="1"/>
              <a:t>nextTaskTime</a:t>
            </a:r>
            <a:r>
              <a:rPr lang="en-US" sz="2000" dirty="0"/>
              <a:t>);}</a:t>
            </a:r>
          </a:p>
          <a:p>
            <a:r>
              <a:rPr lang="en-US" sz="2000" dirty="0"/>
              <a:t>    void </a:t>
            </a:r>
            <a:r>
              <a:rPr lang="en-US" sz="2000" dirty="0" err="1"/>
              <a:t>singleStepNextTask</a:t>
            </a:r>
            <a:r>
              <a:rPr lang="en-US" sz="2000" dirty="0"/>
              <a:t>(uint64_t </a:t>
            </a:r>
            <a:r>
              <a:rPr lang="en-US" sz="2000" dirty="0" err="1"/>
              <a:t>currentNanos</a:t>
            </a:r>
            <a:r>
              <a:rPr lang="en-US" sz="2000" dirty="0"/>
              <a:t>);</a:t>
            </a:r>
          </a:p>
          <a:p>
            <a:r>
              <a:rPr lang="en-US" sz="2000" dirty="0"/>
              <a:t>    bool </a:t>
            </a:r>
            <a:r>
              <a:rPr lang="en-US" sz="2000" dirty="0" err="1"/>
              <a:t>processEnabled</a:t>
            </a:r>
            <a:r>
              <a:rPr lang="en-US" sz="2000" dirty="0"/>
              <a:t>() {return this-&gt;</a:t>
            </a:r>
            <a:r>
              <a:rPr lang="en-US" sz="2000" dirty="0" err="1"/>
              <a:t>processActive</a:t>
            </a:r>
            <a:r>
              <a:rPr lang="en-US" sz="2000" dirty="0"/>
              <a:t>;}</a:t>
            </a:r>
          </a:p>
          <a:p>
            <a:r>
              <a:rPr lang="en-US" sz="2000" dirty="0"/>
              <a:t>    void </a:t>
            </a:r>
            <a:r>
              <a:rPr lang="en-US" sz="2000" dirty="0" err="1"/>
              <a:t>addInterfaceRef</a:t>
            </a:r>
            <a:r>
              <a:rPr lang="en-US" sz="2000" dirty="0"/>
              <a:t>(</a:t>
            </a:r>
            <a:r>
              <a:rPr lang="en-US" sz="2000" dirty="0" err="1"/>
              <a:t>SysInterface</a:t>
            </a:r>
            <a:r>
              <a:rPr lang="en-US" sz="2000" dirty="0"/>
              <a:t> *</a:t>
            </a:r>
            <a:r>
              <a:rPr lang="en-US" sz="2000" dirty="0" err="1"/>
              <a:t>newInt</a:t>
            </a:r>
            <a:r>
              <a:rPr lang="en-US" sz="2000" dirty="0"/>
              <a:t>) {this-&gt;</a:t>
            </a:r>
            <a:r>
              <a:rPr lang="en-US" sz="2000" dirty="0" err="1"/>
              <a:t>intRefs.push_back</a:t>
            </a:r>
            <a:r>
              <a:rPr lang="en-US" sz="2000" dirty="0"/>
              <a:t>(</a:t>
            </a:r>
            <a:r>
              <a:rPr lang="en-US" sz="2000" dirty="0" err="1"/>
              <a:t>newInt</a:t>
            </a:r>
            <a:r>
              <a:rPr lang="en-US" sz="2000" dirty="0"/>
              <a:t>);}</a:t>
            </a:r>
          </a:p>
          <a:p>
            <a:r>
              <a:rPr lang="en-US" sz="2000" dirty="0"/>
              <a:t>void </a:t>
            </a:r>
            <a:r>
              <a:rPr lang="en-US" sz="2000" dirty="0" err="1"/>
              <a:t>changeTaskPeriod</a:t>
            </a:r>
            <a:r>
              <a:rPr lang="en-US" sz="2000" dirty="0"/>
              <a:t>(</a:t>
            </a:r>
            <a:r>
              <a:rPr lang="en-US" sz="2000" dirty="0" err="1"/>
              <a:t>std</a:t>
            </a:r>
            <a:r>
              <a:rPr lang="en-US" sz="2000" dirty="0"/>
              <a:t>::string </a:t>
            </a:r>
            <a:r>
              <a:rPr lang="en-US" sz="2000" dirty="0" err="1"/>
              <a:t>taskName</a:t>
            </a:r>
            <a:r>
              <a:rPr lang="en-US" sz="2000" dirty="0"/>
              <a:t>, uint64_t </a:t>
            </a:r>
            <a:r>
              <a:rPr lang="en-US" sz="2000" dirty="0" err="1"/>
              <a:t>newPeriod</a:t>
            </a:r>
            <a:r>
              <a:rPr lang="en-US" sz="2000" dirty="0"/>
              <a:t>);</a:t>
            </a:r>
          </a:p>
          <a:p>
            <a:r>
              <a:rPr lang="en-US" sz="2000" dirty="0"/>
              <a:t>    void </a:t>
            </a:r>
            <a:r>
              <a:rPr lang="en-US" sz="2000" dirty="0" err="1"/>
              <a:t>setPriority</a:t>
            </a:r>
            <a:r>
              <a:rPr lang="en-US" sz="2000" dirty="0"/>
              <a:t>(int64_t </a:t>
            </a:r>
            <a:r>
              <a:rPr lang="en-US" sz="2000" dirty="0" err="1"/>
              <a:t>newPriority</a:t>
            </a:r>
            <a:r>
              <a:rPr lang="en-US" sz="2000" dirty="0"/>
              <a:t>) {this-&gt;</a:t>
            </a:r>
            <a:r>
              <a:rPr lang="en-US" sz="2000" dirty="0" err="1"/>
              <a:t>processPriority</a:t>
            </a:r>
            <a:r>
              <a:rPr lang="en-US" sz="2000" dirty="0"/>
              <a:t> = </a:t>
            </a:r>
            <a:r>
              <a:rPr lang="en-US" sz="2000" dirty="0" err="1"/>
              <a:t>newPriority</a:t>
            </a:r>
            <a:r>
              <a:rPr lang="en-US" sz="2000" dirty="0"/>
              <a:t>;}</a:t>
            </a:r>
          </a:p>
          <a:p>
            <a:r>
              <a:rPr lang="en-US" sz="2000" dirty="0"/>
              <a:t>    void </a:t>
            </a:r>
            <a:r>
              <a:rPr lang="en-US" sz="2000" dirty="0" err="1"/>
              <a:t>routeInterfaces</a:t>
            </a:r>
            <a:r>
              <a:rPr lang="en-US" sz="2000" dirty="0"/>
              <a:t>();</a:t>
            </a:r>
          </a:p>
          <a:p>
            <a:r>
              <a:rPr lang="en-US" sz="2000" dirty="0"/>
              <a:t>    void </a:t>
            </a:r>
            <a:r>
              <a:rPr lang="en-US" sz="2000" dirty="0" err="1"/>
              <a:t>disableAllTasks</a:t>
            </a:r>
            <a:r>
              <a:rPr lang="en-US" sz="2000" dirty="0"/>
              <a:t>();</a:t>
            </a:r>
          </a:p>
          <a:p>
            <a:r>
              <a:rPr lang="en-US" sz="2000" dirty="0"/>
              <a:t>    void </a:t>
            </a:r>
            <a:r>
              <a:rPr lang="en-US" sz="2000" dirty="0" err="1"/>
              <a:t>enableAllTasks</a:t>
            </a:r>
            <a:r>
              <a:rPr lang="en-US" sz="2000" dirty="0"/>
              <a:t>();</a:t>
            </a:r>
          </a:p>
          <a:p>
            <a:r>
              <a:rPr lang="en-US" sz="2000" dirty="0"/>
              <a:t>    </a:t>
            </a:r>
          </a:p>
          <a:p>
            <a:r>
              <a:rPr lang="en-US" sz="2000" b="1" dirty="0"/>
              <a:t>public:</a:t>
            </a:r>
          </a:p>
          <a:p>
            <a:r>
              <a:rPr lang="en-US" sz="2000" dirty="0"/>
              <a:t>    </a:t>
            </a:r>
            <a:r>
              <a:rPr lang="en-US" sz="2000" dirty="0" err="1"/>
              <a:t>std</a:t>
            </a:r>
            <a:r>
              <a:rPr lang="en-US" sz="2000" dirty="0"/>
              <a:t>::vector&lt;</a:t>
            </a:r>
            <a:r>
              <a:rPr lang="en-US" sz="2000" dirty="0" err="1"/>
              <a:t>SysInterface</a:t>
            </a:r>
            <a:r>
              <a:rPr lang="en-US" sz="2000" dirty="0"/>
              <a:t>*&gt; </a:t>
            </a:r>
            <a:r>
              <a:rPr lang="en-US" sz="2000" dirty="0" err="1"/>
              <a:t>intRefs</a:t>
            </a:r>
            <a:r>
              <a:rPr lang="en-US" sz="2000" dirty="0"/>
              <a:t>;  //!&lt; -- Interface references to move data to process</a:t>
            </a:r>
          </a:p>
          <a:p>
            <a:r>
              <a:rPr lang="en-US" sz="2000" dirty="0"/>
              <a:t>    </a:t>
            </a:r>
            <a:r>
              <a:rPr lang="en-US" sz="2000" dirty="0" err="1"/>
              <a:t>std</a:t>
            </a:r>
            <a:r>
              <a:rPr lang="en-US" sz="2000" dirty="0"/>
              <a:t>::vector&lt;</a:t>
            </a:r>
            <a:r>
              <a:rPr lang="en-US" sz="2000" dirty="0" err="1"/>
              <a:t>ModelScheduleEntry</a:t>
            </a:r>
            <a:r>
              <a:rPr lang="en-US" sz="2000" dirty="0"/>
              <a:t>&gt; </a:t>
            </a:r>
            <a:r>
              <a:rPr lang="en-US" sz="2000" dirty="0" err="1"/>
              <a:t>processTasks</a:t>
            </a:r>
            <a:r>
              <a:rPr lang="en-US" sz="2000" dirty="0"/>
              <a:t>;  //!&lt; -- Array that has pointers to all process tasks</a:t>
            </a:r>
          </a:p>
          <a:p>
            <a:r>
              <a:rPr lang="en-US" sz="2000" dirty="0"/>
              <a:t>    uint64_t </a:t>
            </a:r>
            <a:r>
              <a:rPr lang="en-US" sz="2000" dirty="0" err="1"/>
              <a:t>messageBuffer</a:t>
            </a:r>
            <a:r>
              <a:rPr lang="en-US" sz="2000" dirty="0"/>
              <a:t>;  //!&lt; -- Message buffer for this process</a:t>
            </a:r>
          </a:p>
          <a:p>
            <a:r>
              <a:rPr lang="en-US" sz="2000" dirty="0"/>
              <a:t>    uint64_t </a:t>
            </a:r>
            <a:r>
              <a:rPr lang="en-US" sz="2000" dirty="0" err="1"/>
              <a:t>nextTaskTime</a:t>
            </a:r>
            <a:r>
              <a:rPr lang="en-US" sz="2000" dirty="0"/>
              <a:t>;  //!&lt; [ns] time for the next Task</a:t>
            </a:r>
          </a:p>
          <a:p>
            <a:r>
              <a:rPr lang="en-US" sz="2000" dirty="0"/>
              <a:t>    uint64_t </a:t>
            </a:r>
            <a:r>
              <a:rPr lang="en-US" sz="2000" dirty="0" err="1"/>
              <a:t>prevRouteTime</a:t>
            </a:r>
            <a:r>
              <a:rPr lang="en-US" sz="2000" dirty="0"/>
              <a:t>;  //!&lt; [ns] Time that interfaces were previously routed</a:t>
            </a:r>
          </a:p>
          <a:p>
            <a:r>
              <a:rPr lang="en-US" sz="2000" dirty="0"/>
              <a:t>    </a:t>
            </a:r>
            <a:r>
              <a:rPr lang="en-US" sz="2000" dirty="0" err="1"/>
              <a:t>std</a:t>
            </a:r>
            <a:r>
              <a:rPr lang="en-US" sz="2000" dirty="0"/>
              <a:t>::string </a:t>
            </a:r>
            <a:r>
              <a:rPr lang="en-US" sz="2000" dirty="0" err="1"/>
              <a:t>processName</a:t>
            </a:r>
            <a:r>
              <a:rPr lang="en-US" sz="2000" dirty="0"/>
              <a:t>;  //!&lt; -- Identifier for process</a:t>
            </a:r>
          </a:p>
          <a:p>
            <a:r>
              <a:rPr lang="en-US" sz="2000" b="1" dirty="0"/>
              <a:t>bool </a:t>
            </a:r>
            <a:r>
              <a:rPr lang="en-US" sz="2000" dirty="0" err="1"/>
              <a:t>processActive</a:t>
            </a:r>
            <a:r>
              <a:rPr lang="en-US" sz="2000" dirty="0"/>
              <a:t>;  //!&lt; -- Flag indicating whether the Process is active</a:t>
            </a:r>
          </a:p>
          <a:p>
            <a:r>
              <a:rPr lang="en-US" sz="2000" dirty="0"/>
              <a:t>    int64_t </a:t>
            </a:r>
            <a:r>
              <a:rPr lang="en-US" sz="2000" dirty="0" err="1"/>
              <a:t>processPriority</a:t>
            </a:r>
            <a:r>
              <a:rPr lang="en-US" sz="2000" dirty="0"/>
              <a:t>;  //!&lt; [-] Priority level for process (higher first)</a:t>
            </a:r>
          </a:p>
        </p:txBody>
      </p:sp>
    </p:spTree>
    <p:extLst>
      <p:ext uri="{BB962C8B-B14F-4D97-AF65-F5344CB8AC3E}">
        <p14:creationId xmlns:p14="http://schemas.microsoft.com/office/powerpoint/2010/main" val="1959124045"/>
      </p:ext>
    </p:extLst>
  </p:cSld>
  <p:clrMapOvr>
    <a:masterClrMapping/>
  </p:clrMapOvr>
  <p:transition spd="med"/>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EFCDC-E216-A84F-846E-0C63BA8D2674}"/>
              </a:ext>
            </a:extLst>
          </p:cNvPr>
          <p:cNvSpPr>
            <a:spLocks noGrp="1"/>
          </p:cNvSpPr>
          <p:nvPr>
            <p:ph type="title"/>
          </p:nvPr>
        </p:nvSpPr>
        <p:spPr/>
        <p:txBody>
          <a:bodyPr/>
          <a:lstStyle/>
          <a:p>
            <a:r>
              <a:rPr lang="en-US" dirty="0"/>
              <a:t>What does a </a:t>
            </a:r>
            <a:r>
              <a:rPr lang="en-US" dirty="0" err="1"/>
              <a:t>SysProcess</a:t>
            </a:r>
            <a:r>
              <a:rPr lang="en-US" dirty="0"/>
              <a:t>() do?</a:t>
            </a:r>
          </a:p>
        </p:txBody>
      </p:sp>
      <p:sp>
        <p:nvSpPr>
          <p:cNvPr id="11" name="TextBox 10">
            <a:extLst>
              <a:ext uri="{FF2B5EF4-FFF2-40B4-BE49-F238E27FC236}">
                <a16:creationId xmlns:a16="http://schemas.microsoft.com/office/drawing/2014/main" id="{BC596EEA-841A-FC41-AF7E-502417FBB8D7}"/>
              </a:ext>
            </a:extLst>
          </p:cNvPr>
          <p:cNvSpPr txBox="1"/>
          <p:nvPr/>
        </p:nvSpPr>
        <p:spPr>
          <a:xfrm>
            <a:off x="16174994" y="5992368"/>
            <a:ext cx="7524750" cy="412420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822960" rtl="0" fontAlgn="auto" latinLnBrk="0" hangingPunct="0">
              <a:lnSpc>
                <a:spcPct val="100000"/>
              </a:lnSpc>
              <a:spcBef>
                <a:spcPts val="0"/>
              </a:spcBef>
              <a:spcAft>
                <a:spcPts val="0"/>
              </a:spcAft>
              <a:buClrTx/>
              <a:buSzTx/>
              <a:buFontTx/>
              <a:buNone/>
              <a:tabLst/>
            </a:pPr>
            <a:r>
              <a:rPr kumimoji="0" lang="en-US" sz="3200" b="0" i="0" u="none" strike="noStrike" cap="none" spc="0" normalizeH="0" baseline="0" dirty="0">
                <a:ln>
                  <a:noFill/>
                </a:ln>
                <a:solidFill>
                  <a:schemeClr val="tx1"/>
                </a:solidFill>
                <a:effectLst/>
                <a:uFillTx/>
                <a:sym typeface="Helvetica Neue Light"/>
              </a:rPr>
              <a:t>Find the task by name</a:t>
            </a:r>
          </a:p>
          <a:p>
            <a:pPr marL="0" marR="0" indent="0" algn="l" defTabSz="822960" rtl="0" fontAlgn="auto" latinLnBrk="0" hangingPunct="0">
              <a:lnSpc>
                <a:spcPct val="100000"/>
              </a:lnSpc>
              <a:spcBef>
                <a:spcPts val="0"/>
              </a:spcBef>
              <a:spcAft>
                <a:spcPts val="0"/>
              </a:spcAft>
              <a:buClrTx/>
              <a:buSzTx/>
              <a:buFontTx/>
              <a:buNone/>
              <a:tabLst/>
            </a:pPr>
            <a:endParaRPr lang="en-US" dirty="0">
              <a:solidFill>
                <a:schemeClr val="tx1"/>
              </a:solidFill>
            </a:endParaRPr>
          </a:p>
          <a:p>
            <a:pPr marL="0" marR="0" indent="0" algn="l" defTabSz="822960" rtl="0" fontAlgn="auto" latinLnBrk="0" hangingPunct="0">
              <a:lnSpc>
                <a:spcPct val="100000"/>
              </a:lnSpc>
              <a:spcBef>
                <a:spcPts val="0"/>
              </a:spcBef>
              <a:spcAft>
                <a:spcPts val="0"/>
              </a:spcAft>
              <a:buClrTx/>
              <a:buSzTx/>
              <a:buFontTx/>
              <a:buNone/>
              <a:tabLst/>
            </a:pPr>
            <a:r>
              <a:rPr kumimoji="0" lang="en-US" sz="3200" b="0" i="0" u="none" strike="noStrike" cap="none" spc="0" normalizeH="0" baseline="0" dirty="0">
                <a:ln>
                  <a:noFill/>
                </a:ln>
                <a:solidFill>
                  <a:schemeClr val="tx1"/>
                </a:solidFill>
                <a:effectLst/>
                <a:uFillTx/>
                <a:sym typeface="Helvetica Neue Light"/>
              </a:rPr>
              <a:t>Ask it to </a:t>
            </a:r>
            <a:r>
              <a:rPr kumimoji="0" lang="en-US" sz="3200" b="0" i="0" u="none" strike="noStrike" cap="none" spc="0" normalizeH="0" baseline="0" dirty="0" err="1">
                <a:ln>
                  <a:noFill/>
                </a:ln>
                <a:solidFill>
                  <a:schemeClr val="tx1"/>
                </a:solidFill>
                <a:effectLst/>
                <a:uFillTx/>
                <a:sym typeface="Helvetica Neue Light"/>
              </a:rPr>
              <a:t>UpdatePeriod</a:t>
            </a:r>
            <a:r>
              <a:rPr kumimoji="0" lang="en-US" sz="3200" b="0" i="0" u="none" strike="noStrike" cap="none" spc="0" normalizeH="0" baseline="0" dirty="0">
                <a:ln>
                  <a:noFill/>
                </a:ln>
                <a:solidFill>
                  <a:schemeClr val="tx1"/>
                </a:solidFill>
                <a:effectLst/>
                <a:uFillTx/>
                <a:sym typeface="Helvetica Neue Light"/>
              </a:rPr>
              <a:t>() which updates the period AND sets its </a:t>
            </a:r>
            <a:r>
              <a:rPr kumimoji="0" lang="en-US" sz="3200" b="0" i="0" u="none" strike="noStrike" cap="none" spc="0" normalizeH="0" baseline="0" dirty="0" err="1">
                <a:ln>
                  <a:noFill/>
                </a:ln>
                <a:solidFill>
                  <a:schemeClr val="tx1"/>
                </a:solidFill>
                <a:effectLst/>
                <a:uFillTx/>
                <a:sym typeface="Helvetica Neue Light"/>
              </a:rPr>
              <a:t>NextStartTime</a:t>
            </a:r>
            <a:r>
              <a:rPr kumimoji="0" lang="en-US" sz="3200" b="0" i="0" u="none" strike="noStrike" cap="none" spc="0" normalizeH="0" baseline="0" dirty="0">
                <a:ln>
                  <a:noFill/>
                </a:ln>
                <a:solidFill>
                  <a:schemeClr val="tx1"/>
                </a:solidFill>
                <a:effectLst/>
                <a:uFillTx/>
                <a:sym typeface="Helvetica Neue Light"/>
              </a:rPr>
              <a:t> appropriately.</a:t>
            </a:r>
          </a:p>
          <a:p>
            <a:pPr marL="0" marR="0" indent="0" algn="l" defTabSz="822960" rtl="0" fontAlgn="auto" latinLnBrk="0" hangingPunct="0">
              <a:lnSpc>
                <a:spcPct val="100000"/>
              </a:lnSpc>
              <a:spcBef>
                <a:spcPts val="0"/>
              </a:spcBef>
              <a:spcAft>
                <a:spcPts val="0"/>
              </a:spcAft>
              <a:buClrTx/>
              <a:buSzTx/>
              <a:buFontTx/>
              <a:buNone/>
              <a:tabLst/>
            </a:pPr>
            <a:endParaRPr lang="en-US" dirty="0">
              <a:solidFill>
                <a:schemeClr val="tx1"/>
              </a:solidFill>
            </a:endParaRPr>
          </a:p>
          <a:p>
            <a:pPr marL="0" marR="0" indent="0" algn="l" defTabSz="822960" rtl="0" fontAlgn="auto" latinLnBrk="0" hangingPunct="0">
              <a:lnSpc>
                <a:spcPct val="100000"/>
              </a:lnSpc>
              <a:spcBef>
                <a:spcPts val="0"/>
              </a:spcBef>
              <a:spcAft>
                <a:spcPts val="0"/>
              </a:spcAft>
              <a:buClrTx/>
              <a:buSzTx/>
              <a:buFontTx/>
              <a:buNone/>
              <a:tabLst/>
            </a:pPr>
            <a:r>
              <a:rPr kumimoji="0" lang="en-US" sz="3200" b="0" i="0" u="none" strike="noStrike" cap="none" spc="0" normalizeH="0" baseline="0" dirty="0">
                <a:ln>
                  <a:noFill/>
                </a:ln>
                <a:solidFill>
                  <a:schemeClr val="tx1"/>
                </a:solidFill>
                <a:effectLst/>
                <a:uFillTx/>
                <a:sym typeface="Helvetica Neue Light"/>
              </a:rPr>
              <a:t>Also, remove task from </a:t>
            </a:r>
            <a:r>
              <a:rPr kumimoji="0" lang="en-US" sz="3200" b="0" i="0" u="none" strike="noStrike" cap="none" spc="0" normalizeH="0" baseline="0" dirty="0" err="1">
                <a:ln>
                  <a:noFill/>
                </a:ln>
                <a:solidFill>
                  <a:schemeClr val="tx1"/>
                </a:solidFill>
                <a:effectLst/>
                <a:uFillTx/>
                <a:sym typeface="Helvetica Neue Light"/>
              </a:rPr>
              <a:t>processTasks</a:t>
            </a:r>
            <a:r>
              <a:rPr kumimoji="0" lang="en-US" sz="3200" b="0" i="0" u="none" strike="noStrike" cap="none" spc="0" normalizeH="0" baseline="0" dirty="0">
                <a:ln>
                  <a:noFill/>
                </a:ln>
                <a:solidFill>
                  <a:schemeClr val="tx1"/>
                </a:solidFill>
                <a:effectLst/>
                <a:uFillTx/>
                <a:sym typeface="Helvetica Neue Light"/>
              </a:rPr>
              <a:t> and reschedule it appropriately.</a:t>
            </a:r>
          </a:p>
        </p:txBody>
      </p:sp>
      <p:cxnSp>
        <p:nvCxnSpPr>
          <p:cNvPr id="6" name="Straight Arrow Connector 5">
            <a:extLst>
              <a:ext uri="{FF2B5EF4-FFF2-40B4-BE49-F238E27FC236}">
                <a16:creationId xmlns:a16="http://schemas.microsoft.com/office/drawing/2014/main" id="{9810BD4D-AA54-F544-8BA3-3B25B1E51B5F}"/>
              </a:ext>
            </a:extLst>
          </p:cNvPr>
          <p:cNvCxnSpPr>
            <a:cxnSpLocks/>
          </p:cNvCxnSpPr>
          <p:nvPr/>
        </p:nvCxnSpPr>
        <p:spPr>
          <a:xfrm flipH="1">
            <a:off x="8869241" y="8444692"/>
            <a:ext cx="7145116" cy="0"/>
          </a:xfrm>
          <a:prstGeom prst="straightConnector1">
            <a:avLst/>
          </a:prstGeom>
          <a:noFill/>
          <a:ln w="762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8" name="Rectangle 7">
            <a:extLst>
              <a:ext uri="{FF2B5EF4-FFF2-40B4-BE49-F238E27FC236}">
                <a16:creationId xmlns:a16="http://schemas.microsoft.com/office/drawing/2014/main" id="{E7AC3F68-0095-1D44-BC8C-90A4E436693B}"/>
              </a:ext>
            </a:extLst>
          </p:cNvPr>
          <p:cNvSpPr>
            <a:spLocks/>
          </p:cNvSpPr>
          <p:nvPr/>
        </p:nvSpPr>
        <p:spPr>
          <a:xfrm>
            <a:off x="1130270" y="2101144"/>
            <a:ext cx="14278708" cy="7981969"/>
          </a:xfrm>
          <a:prstGeom prst="rect">
            <a:avLst/>
          </a:prstGeom>
          <a:noFill/>
          <a:ln w="76200">
            <a:solidFill>
              <a:schemeClr val="tx1"/>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68580" tIns="68580" rIns="68580" bIns="68580" numCol="1" spcCol="38100" rtlCol="0" anchor="ctr">
            <a:spAutoFit/>
          </a:bodyPr>
          <a:lstStyle/>
          <a:p>
            <a:pPr marL="0" marR="0" indent="0" algn="ctr" defTabSz="822960" rtl="0" fontAlgn="auto" latinLnBrk="0" hangingPunct="0">
              <a:lnSpc>
                <a:spcPct val="100000"/>
              </a:lnSpc>
              <a:spcBef>
                <a:spcPts val="0"/>
              </a:spcBef>
              <a:spcAft>
                <a:spcPts val="0"/>
              </a:spcAft>
              <a:buClrTx/>
              <a:buSzTx/>
              <a:buFontTx/>
              <a:buNone/>
              <a:tabLst/>
            </a:pPr>
            <a:endParaRPr kumimoji="0" lang="en-US" sz="5000" b="0" i="0" u="none" strike="noStrike" cap="none" spc="0" normalizeH="0" baseline="0">
              <a:ln>
                <a:noFill/>
              </a:ln>
              <a:solidFill>
                <a:srgbClr val="000000"/>
              </a:solidFill>
              <a:effectLst/>
              <a:uFillTx/>
              <a:latin typeface="Helvetica Neue Light"/>
              <a:ea typeface="Helvetica Neue Light"/>
              <a:cs typeface="Helvetica Neue Light"/>
              <a:sym typeface="Helvetica Neue Light"/>
            </a:endParaRPr>
          </a:p>
        </p:txBody>
      </p:sp>
      <p:sp>
        <p:nvSpPr>
          <p:cNvPr id="9" name="Rectangle 8">
            <a:extLst>
              <a:ext uri="{FF2B5EF4-FFF2-40B4-BE49-F238E27FC236}">
                <a16:creationId xmlns:a16="http://schemas.microsoft.com/office/drawing/2014/main" id="{38F6B4D2-C83F-3B4C-B7B0-3672CA64BF80}"/>
              </a:ext>
            </a:extLst>
          </p:cNvPr>
          <p:cNvSpPr/>
          <p:nvPr/>
        </p:nvSpPr>
        <p:spPr>
          <a:xfrm>
            <a:off x="1130270" y="2082783"/>
            <a:ext cx="14278708" cy="10910679"/>
          </a:xfrm>
          <a:prstGeom prst="rect">
            <a:avLst/>
          </a:prstGeom>
          <a:solidFill>
            <a:srgbClr val="C9B37C">
              <a:alpha val="50000"/>
            </a:srgbClr>
          </a:solidFill>
          <a:ln w="12700"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8580" tIns="68580" rIns="68580" bIns="68580" numCol="1" spcCol="38100" rtlCol="0" anchor="ctr">
            <a:spAutoFit/>
          </a:bodyPr>
          <a:lstStyle/>
          <a:p>
            <a:r>
              <a:rPr lang="en-US" sz="2000" b="1" dirty="0"/>
              <a:t>public:</a:t>
            </a:r>
          </a:p>
          <a:p>
            <a:r>
              <a:rPr lang="en-US" sz="2000" dirty="0"/>
              <a:t>    </a:t>
            </a:r>
            <a:r>
              <a:rPr lang="en-US" sz="2000" dirty="0" err="1"/>
              <a:t>SysProcess</a:t>
            </a:r>
            <a:r>
              <a:rPr lang="en-US" sz="2000" dirty="0"/>
              <a:t>();</a:t>
            </a:r>
          </a:p>
          <a:p>
            <a:r>
              <a:rPr lang="en-US" sz="2000" dirty="0"/>
              <a:t>    </a:t>
            </a:r>
            <a:r>
              <a:rPr lang="en-US" sz="2000" dirty="0" err="1"/>
              <a:t>SysProcess</a:t>
            </a:r>
            <a:r>
              <a:rPr lang="en-US" sz="2000" dirty="0"/>
              <a:t>(</a:t>
            </a:r>
            <a:r>
              <a:rPr lang="en-US" sz="2000" dirty="0" err="1"/>
              <a:t>std</a:t>
            </a:r>
            <a:r>
              <a:rPr lang="en-US" sz="2000" dirty="0"/>
              <a:t>::string </a:t>
            </a:r>
            <a:r>
              <a:rPr lang="en-US" sz="2000" dirty="0" err="1"/>
              <a:t>messageContainer</a:t>
            </a:r>
            <a:r>
              <a:rPr lang="en-US" sz="2000" dirty="0"/>
              <a:t>);</a:t>
            </a:r>
          </a:p>
          <a:p>
            <a:r>
              <a:rPr lang="en-US" sz="2000" dirty="0"/>
              <a:t>    ~</a:t>
            </a:r>
            <a:r>
              <a:rPr lang="en-US" sz="2000" dirty="0" err="1"/>
              <a:t>SysProcess</a:t>
            </a:r>
            <a:r>
              <a:rPr lang="en-US" sz="2000" dirty="0"/>
              <a:t>();</a:t>
            </a:r>
          </a:p>
          <a:p>
            <a:r>
              <a:rPr lang="en-US" sz="2000" dirty="0"/>
              <a:t>    void </a:t>
            </a:r>
            <a:r>
              <a:rPr lang="en-US" sz="2000" dirty="0" err="1"/>
              <a:t>addNewTask</a:t>
            </a:r>
            <a:r>
              <a:rPr lang="en-US" sz="2000" dirty="0"/>
              <a:t>(</a:t>
            </a:r>
            <a:r>
              <a:rPr lang="en-US" sz="2000" dirty="0" err="1"/>
              <a:t>SysModelTask</a:t>
            </a:r>
            <a:r>
              <a:rPr lang="en-US" sz="2000" dirty="0"/>
              <a:t> *</a:t>
            </a:r>
            <a:r>
              <a:rPr lang="en-US" sz="2000" dirty="0" err="1"/>
              <a:t>newTask</a:t>
            </a:r>
            <a:r>
              <a:rPr lang="en-US" sz="2000" dirty="0"/>
              <a:t>, int32_t </a:t>
            </a:r>
            <a:r>
              <a:rPr lang="en-US" sz="2000" dirty="0" err="1"/>
              <a:t>taskPriority</a:t>
            </a:r>
            <a:r>
              <a:rPr lang="en-US" sz="2000" dirty="0"/>
              <a:t> = -1);</a:t>
            </a:r>
          </a:p>
          <a:p>
            <a:r>
              <a:rPr lang="en-US" sz="2000" dirty="0"/>
              <a:t>    void </a:t>
            </a:r>
            <a:r>
              <a:rPr lang="en-US" sz="2000" dirty="0" err="1"/>
              <a:t>selfInitProcess</a:t>
            </a:r>
            <a:r>
              <a:rPr lang="en-US" sz="2000" dirty="0"/>
              <a:t>();</a:t>
            </a:r>
          </a:p>
          <a:p>
            <a:r>
              <a:rPr lang="en-US" sz="2000" dirty="0"/>
              <a:t>    void </a:t>
            </a:r>
            <a:r>
              <a:rPr lang="en-US" sz="2000" dirty="0" err="1"/>
              <a:t>crossInitProcess</a:t>
            </a:r>
            <a:r>
              <a:rPr lang="en-US" sz="2000" dirty="0"/>
              <a:t>();</a:t>
            </a:r>
          </a:p>
          <a:p>
            <a:r>
              <a:rPr lang="en-US" sz="2000" dirty="0"/>
              <a:t>    void </a:t>
            </a:r>
            <a:r>
              <a:rPr lang="en-US" sz="2000" dirty="0" err="1"/>
              <a:t>resetProcess</a:t>
            </a:r>
            <a:r>
              <a:rPr lang="en-US" sz="2000" dirty="0"/>
              <a:t>(uint64_t </a:t>
            </a:r>
            <a:r>
              <a:rPr lang="en-US" sz="2000" dirty="0" err="1"/>
              <a:t>currentTime</a:t>
            </a:r>
            <a:r>
              <a:rPr lang="en-US" sz="2000" dirty="0"/>
              <a:t>);</a:t>
            </a:r>
          </a:p>
          <a:p>
            <a:r>
              <a:rPr lang="en-US" sz="2000" dirty="0"/>
              <a:t>    void </a:t>
            </a:r>
            <a:r>
              <a:rPr lang="en-US" sz="2000" dirty="0" err="1"/>
              <a:t>reInitProcess</a:t>
            </a:r>
            <a:r>
              <a:rPr lang="en-US" sz="2000" dirty="0"/>
              <a:t>();</a:t>
            </a:r>
          </a:p>
          <a:p>
            <a:r>
              <a:rPr lang="en-US" sz="2000" dirty="0"/>
              <a:t>    void </a:t>
            </a:r>
            <a:r>
              <a:rPr lang="en-US" sz="2000" dirty="0" err="1"/>
              <a:t>enableProcess</a:t>
            </a:r>
            <a:r>
              <a:rPr lang="en-US" sz="2000" dirty="0"/>
              <a:t>() {this-&gt;</a:t>
            </a:r>
            <a:r>
              <a:rPr lang="en-US" sz="2000" dirty="0" err="1"/>
              <a:t>processActive</a:t>
            </a:r>
            <a:r>
              <a:rPr lang="en-US" sz="2000" dirty="0"/>
              <a:t> = true;}</a:t>
            </a:r>
          </a:p>
          <a:p>
            <a:r>
              <a:rPr lang="en-US" sz="2000" dirty="0"/>
              <a:t>    void </a:t>
            </a:r>
            <a:r>
              <a:rPr lang="en-US" sz="2000" dirty="0" err="1"/>
              <a:t>disableProcess</a:t>
            </a:r>
            <a:r>
              <a:rPr lang="en-US" sz="2000" dirty="0"/>
              <a:t>() {this-&gt;</a:t>
            </a:r>
            <a:r>
              <a:rPr lang="en-US" sz="2000" dirty="0" err="1"/>
              <a:t>processActive</a:t>
            </a:r>
            <a:r>
              <a:rPr lang="en-US" sz="2000" dirty="0"/>
              <a:t> = false;}</a:t>
            </a:r>
          </a:p>
          <a:p>
            <a:r>
              <a:rPr lang="en-US" sz="2000" dirty="0"/>
              <a:t>    void </a:t>
            </a:r>
            <a:r>
              <a:rPr lang="en-US" sz="2000" dirty="0" err="1"/>
              <a:t>scheduleTask</a:t>
            </a:r>
            <a:r>
              <a:rPr lang="en-US" sz="2000" dirty="0"/>
              <a:t>(</a:t>
            </a:r>
            <a:r>
              <a:rPr lang="en-US" sz="2000" dirty="0" err="1"/>
              <a:t>ModelScheduleEntry</a:t>
            </a:r>
            <a:r>
              <a:rPr lang="en-US" sz="2000" dirty="0"/>
              <a:t> &amp; </a:t>
            </a:r>
            <a:r>
              <a:rPr lang="en-US" sz="2000" dirty="0" err="1"/>
              <a:t>taskCall</a:t>
            </a:r>
            <a:r>
              <a:rPr lang="en-US" sz="2000" dirty="0"/>
              <a:t>);</a:t>
            </a:r>
          </a:p>
          <a:p>
            <a:r>
              <a:rPr lang="en-US" sz="2000" dirty="0"/>
              <a:t>    void </a:t>
            </a:r>
            <a:r>
              <a:rPr lang="en-US" sz="2000" dirty="0" err="1"/>
              <a:t>selectProcess</a:t>
            </a:r>
            <a:r>
              <a:rPr lang="en-US" sz="2000" dirty="0"/>
              <a:t>()</a:t>
            </a:r>
          </a:p>
          <a:p>
            <a:r>
              <a:rPr lang="en-US" sz="2000" dirty="0"/>
              <a:t>    {</a:t>
            </a:r>
            <a:r>
              <a:rPr lang="en-US" sz="2000" dirty="0" err="1"/>
              <a:t>SystemMessaging</a:t>
            </a:r>
            <a:r>
              <a:rPr lang="en-US" sz="2000" dirty="0"/>
              <a:t>::</a:t>
            </a:r>
            <a:r>
              <a:rPr lang="en-US" sz="2000" dirty="0" err="1"/>
              <a:t>GetInstance</a:t>
            </a:r>
            <a:r>
              <a:rPr lang="en-US" sz="2000" dirty="0"/>
              <a:t>()-&gt;</a:t>
            </a:r>
            <a:r>
              <a:rPr lang="en-US" sz="2000" dirty="0" err="1"/>
              <a:t>selectMessageBuffer</a:t>
            </a:r>
            <a:r>
              <a:rPr lang="en-US" sz="2000" dirty="0"/>
              <a:t>(this-&gt;</a:t>
            </a:r>
            <a:r>
              <a:rPr lang="en-US" sz="2000" dirty="0" err="1"/>
              <a:t>messageBuffer</a:t>
            </a:r>
            <a:r>
              <a:rPr lang="en-US" sz="2000" dirty="0"/>
              <a:t>);}</a:t>
            </a:r>
          </a:p>
          <a:p>
            <a:r>
              <a:rPr lang="en-US" sz="2000" dirty="0"/>
              <a:t>    void </a:t>
            </a:r>
            <a:r>
              <a:rPr lang="en-US" sz="2000" dirty="0" err="1"/>
              <a:t>setProcessName</a:t>
            </a:r>
            <a:r>
              <a:rPr lang="en-US" sz="2000" dirty="0"/>
              <a:t>(</a:t>
            </a:r>
            <a:r>
              <a:rPr lang="en-US" sz="2000" dirty="0" err="1"/>
              <a:t>std</a:t>
            </a:r>
            <a:r>
              <a:rPr lang="en-US" sz="2000" dirty="0"/>
              <a:t>::string </a:t>
            </a:r>
            <a:r>
              <a:rPr lang="en-US" sz="2000" dirty="0" err="1"/>
              <a:t>newName</a:t>
            </a:r>
            <a:r>
              <a:rPr lang="en-US" sz="2000" dirty="0"/>
              <a:t>){this-&gt;</a:t>
            </a:r>
            <a:r>
              <a:rPr lang="en-US" sz="2000" dirty="0" err="1"/>
              <a:t>processName</a:t>
            </a:r>
            <a:r>
              <a:rPr lang="en-US" sz="2000" dirty="0"/>
              <a:t> = </a:t>
            </a:r>
            <a:r>
              <a:rPr lang="en-US" sz="2000" dirty="0" err="1"/>
              <a:t>newName</a:t>
            </a:r>
            <a:r>
              <a:rPr lang="en-US" sz="2000" dirty="0"/>
              <a:t>;}</a:t>
            </a:r>
          </a:p>
          <a:p>
            <a:r>
              <a:rPr lang="en-US" sz="2000" dirty="0"/>
              <a:t>    </a:t>
            </a:r>
            <a:r>
              <a:rPr lang="en-US" sz="2000" dirty="0" err="1"/>
              <a:t>std</a:t>
            </a:r>
            <a:r>
              <a:rPr lang="en-US" sz="2000" dirty="0"/>
              <a:t>::string </a:t>
            </a:r>
            <a:r>
              <a:rPr lang="en-US" sz="2000" dirty="0" err="1"/>
              <a:t>getProcessName</a:t>
            </a:r>
            <a:r>
              <a:rPr lang="en-US" sz="2000" dirty="0"/>
              <a:t>() { return(</a:t>
            </a:r>
            <a:r>
              <a:rPr lang="en-US" sz="2000" dirty="0" err="1"/>
              <a:t>processName</a:t>
            </a:r>
            <a:r>
              <a:rPr lang="en-US" sz="2000" dirty="0"/>
              <a:t>);}</a:t>
            </a:r>
          </a:p>
          <a:p>
            <a:r>
              <a:rPr lang="en-US" sz="2000" dirty="0"/>
              <a:t>    uint64_t </a:t>
            </a:r>
            <a:r>
              <a:rPr lang="en-US" sz="2000" dirty="0" err="1"/>
              <a:t>getNextTime</a:t>
            </a:r>
            <a:r>
              <a:rPr lang="en-US" sz="2000" dirty="0"/>
              <a:t>() { return(this-&gt;</a:t>
            </a:r>
            <a:r>
              <a:rPr lang="en-US" sz="2000" dirty="0" err="1"/>
              <a:t>nextTaskTime</a:t>
            </a:r>
            <a:r>
              <a:rPr lang="en-US" sz="2000" dirty="0"/>
              <a:t>);}</a:t>
            </a:r>
          </a:p>
          <a:p>
            <a:r>
              <a:rPr lang="en-US" sz="2000" dirty="0"/>
              <a:t>    void </a:t>
            </a:r>
            <a:r>
              <a:rPr lang="en-US" sz="2000" dirty="0" err="1"/>
              <a:t>singleStepNextTask</a:t>
            </a:r>
            <a:r>
              <a:rPr lang="en-US" sz="2000" dirty="0"/>
              <a:t>(uint64_t </a:t>
            </a:r>
            <a:r>
              <a:rPr lang="en-US" sz="2000" dirty="0" err="1"/>
              <a:t>currentNanos</a:t>
            </a:r>
            <a:r>
              <a:rPr lang="en-US" sz="2000" dirty="0"/>
              <a:t>);</a:t>
            </a:r>
          </a:p>
          <a:p>
            <a:r>
              <a:rPr lang="en-US" sz="2000" dirty="0"/>
              <a:t>    bool </a:t>
            </a:r>
            <a:r>
              <a:rPr lang="en-US" sz="2000" dirty="0" err="1"/>
              <a:t>processEnabled</a:t>
            </a:r>
            <a:r>
              <a:rPr lang="en-US" sz="2000" dirty="0"/>
              <a:t>() {return this-&gt;</a:t>
            </a:r>
            <a:r>
              <a:rPr lang="en-US" sz="2000" dirty="0" err="1"/>
              <a:t>processActive</a:t>
            </a:r>
            <a:r>
              <a:rPr lang="en-US" sz="2000" dirty="0"/>
              <a:t>;}</a:t>
            </a:r>
          </a:p>
          <a:p>
            <a:r>
              <a:rPr lang="en-US" sz="2000" dirty="0"/>
              <a:t>    void </a:t>
            </a:r>
            <a:r>
              <a:rPr lang="en-US" sz="2000" dirty="0" err="1"/>
              <a:t>addInterfaceRef</a:t>
            </a:r>
            <a:r>
              <a:rPr lang="en-US" sz="2000" dirty="0"/>
              <a:t>(</a:t>
            </a:r>
            <a:r>
              <a:rPr lang="en-US" sz="2000" dirty="0" err="1"/>
              <a:t>SysInterface</a:t>
            </a:r>
            <a:r>
              <a:rPr lang="en-US" sz="2000" dirty="0"/>
              <a:t> *</a:t>
            </a:r>
            <a:r>
              <a:rPr lang="en-US" sz="2000" dirty="0" err="1"/>
              <a:t>newInt</a:t>
            </a:r>
            <a:r>
              <a:rPr lang="en-US" sz="2000" dirty="0"/>
              <a:t>) {this-&gt;</a:t>
            </a:r>
            <a:r>
              <a:rPr lang="en-US" sz="2000" dirty="0" err="1"/>
              <a:t>intRefs.push_back</a:t>
            </a:r>
            <a:r>
              <a:rPr lang="en-US" sz="2000" dirty="0"/>
              <a:t>(</a:t>
            </a:r>
            <a:r>
              <a:rPr lang="en-US" sz="2000" dirty="0" err="1"/>
              <a:t>newInt</a:t>
            </a:r>
            <a:r>
              <a:rPr lang="en-US" sz="2000" dirty="0"/>
              <a:t>);}</a:t>
            </a:r>
          </a:p>
          <a:p>
            <a:r>
              <a:rPr lang="en-US" sz="2000" dirty="0"/>
              <a:t>void </a:t>
            </a:r>
            <a:r>
              <a:rPr lang="en-US" sz="2000" dirty="0" err="1"/>
              <a:t>changeTaskPeriod</a:t>
            </a:r>
            <a:r>
              <a:rPr lang="en-US" sz="2000" dirty="0"/>
              <a:t>(</a:t>
            </a:r>
            <a:r>
              <a:rPr lang="en-US" sz="2000" dirty="0" err="1"/>
              <a:t>std</a:t>
            </a:r>
            <a:r>
              <a:rPr lang="en-US" sz="2000" dirty="0"/>
              <a:t>::string </a:t>
            </a:r>
            <a:r>
              <a:rPr lang="en-US" sz="2000" dirty="0" err="1"/>
              <a:t>taskName</a:t>
            </a:r>
            <a:r>
              <a:rPr lang="en-US" sz="2000" dirty="0"/>
              <a:t>, uint64_t </a:t>
            </a:r>
            <a:r>
              <a:rPr lang="en-US" sz="2000" dirty="0" err="1"/>
              <a:t>newPeriod</a:t>
            </a:r>
            <a:r>
              <a:rPr lang="en-US" sz="2000" dirty="0"/>
              <a:t>);</a:t>
            </a:r>
          </a:p>
          <a:p>
            <a:r>
              <a:rPr lang="en-US" sz="2000" dirty="0"/>
              <a:t>    void </a:t>
            </a:r>
            <a:r>
              <a:rPr lang="en-US" sz="2000" dirty="0" err="1"/>
              <a:t>setPriority</a:t>
            </a:r>
            <a:r>
              <a:rPr lang="en-US" sz="2000" dirty="0"/>
              <a:t>(int64_t </a:t>
            </a:r>
            <a:r>
              <a:rPr lang="en-US" sz="2000" dirty="0" err="1"/>
              <a:t>newPriority</a:t>
            </a:r>
            <a:r>
              <a:rPr lang="en-US" sz="2000" dirty="0"/>
              <a:t>) {this-&gt;</a:t>
            </a:r>
            <a:r>
              <a:rPr lang="en-US" sz="2000" dirty="0" err="1"/>
              <a:t>processPriority</a:t>
            </a:r>
            <a:r>
              <a:rPr lang="en-US" sz="2000" dirty="0"/>
              <a:t> = </a:t>
            </a:r>
            <a:r>
              <a:rPr lang="en-US" sz="2000" dirty="0" err="1"/>
              <a:t>newPriority</a:t>
            </a:r>
            <a:r>
              <a:rPr lang="en-US" sz="2000" dirty="0"/>
              <a:t>;}</a:t>
            </a:r>
          </a:p>
          <a:p>
            <a:r>
              <a:rPr lang="en-US" sz="2000" dirty="0"/>
              <a:t>    void </a:t>
            </a:r>
            <a:r>
              <a:rPr lang="en-US" sz="2000" dirty="0" err="1"/>
              <a:t>routeInterfaces</a:t>
            </a:r>
            <a:r>
              <a:rPr lang="en-US" sz="2000" dirty="0"/>
              <a:t>();</a:t>
            </a:r>
          </a:p>
          <a:p>
            <a:r>
              <a:rPr lang="en-US" sz="2000" dirty="0"/>
              <a:t>    void </a:t>
            </a:r>
            <a:r>
              <a:rPr lang="en-US" sz="2000" dirty="0" err="1"/>
              <a:t>disableAllTasks</a:t>
            </a:r>
            <a:r>
              <a:rPr lang="en-US" sz="2000" dirty="0"/>
              <a:t>();</a:t>
            </a:r>
          </a:p>
          <a:p>
            <a:r>
              <a:rPr lang="en-US" sz="2000" dirty="0"/>
              <a:t>    void </a:t>
            </a:r>
            <a:r>
              <a:rPr lang="en-US" sz="2000" dirty="0" err="1"/>
              <a:t>enableAllTasks</a:t>
            </a:r>
            <a:r>
              <a:rPr lang="en-US" sz="2000" dirty="0"/>
              <a:t>();</a:t>
            </a:r>
          </a:p>
          <a:p>
            <a:r>
              <a:rPr lang="en-US" sz="2000" dirty="0"/>
              <a:t>    </a:t>
            </a:r>
          </a:p>
          <a:p>
            <a:r>
              <a:rPr lang="en-US" sz="2000" b="1" dirty="0"/>
              <a:t>public:</a:t>
            </a:r>
          </a:p>
          <a:p>
            <a:r>
              <a:rPr lang="en-US" sz="2000" dirty="0"/>
              <a:t>    </a:t>
            </a:r>
            <a:r>
              <a:rPr lang="en-US" sz="2000" dirty="0" err="1"/>
              <a:t>std</a:t>
            </a:r>
            <a:r>
              <a:rPr lang="en-US" sz="2000" dirty="0"/>
              <a:t>::vector&lt;</a:t>
            </a:r>
            <a:r>
              <a:rPr lang="en-US" sz="2000" dirty="0" err="1"/>
              <a:t>SysInterface</a:t>
            </a:r>
            <a:r>
              <a:rPr lang="en-US" sz="2000" dirty="0"/>
              <a:t>*&gt; </a:t>
            </a:r>
            <a:r>
              <a:rPr lang="en-US" sz="2000" dirty="0" err="1"/>
              <a:t>intRefs</a:t>
            </a:r>
            <a:r>
              <a:rPr lang="en-US" sz="2000" dirty="0"/>
              <a:t>;  //!&lt; -- Interface references to move data to process</a:t>
            </a:r>
          </a:p>
          <a:p>
            <a:r>
              <a:rPr lang="en-US" sz="2000" dirty="0"/>
              <a:t>    </a:t>
            </a:r>
            <a:r>
              <a:rPr lang="en-US" sz="2000" dirty="0" err="1"/>
              <a:t>std</a:t>
            </a:r>
            <a:r>
              <a:rPr lang="en-US" sz="2000" dirty="0"/>
              <a:t>::vector&lt;</a:t>
            </a:r>
            <a:r>
              <a:rPr lang="en-US" sz="2000" dirty="0" err="1"/>
              <a:t>ModelScheduleEntry</a:t>
            </a:r>
            <a:r>
              <a:rPr lang="en-US" sz="2000" dirty="0"/>
              <a:t>&gt; </a:t>
            </a:r>
            <a:r>
              <a:rPr lang="en-US" sz="2000" dirty="0" err="1"/>
              <a:t>processTasks</a:t>
            </a:r>
            <a:r>
              <a:rPr lang="en-US" sz="2000" dirty="0"/>
              <a:t>;  //!&lt; -- Array that has pointers to all process tasks</a:t>
            </a:r>
          </a:p>
          <a:p>
            <a:r>
              <a:rPr lang="en-US" sz="2000" dirty="0"/>
              <a:t>    uint64_t </a:t>
            </a:r>
            <a:r>
              <a:rPr lang="en-US" sz="2000" dirty="0" err="1"/>
              <a:t>messageBuffer</a:t>
            </a:r>
            <a:r>
              <a:rPr lang="en-US" sz="2000" dirty="0"/>
              <a:t>;  //!&lt; -- Message buffer for this process</a:t>
            </a:r>
          </a:p>
          <a:p>
            <a:r>
              <a:rPr lang="en-US" sz="2000" dirty="0"/>
              <a:t>    uint64_t </a:t>
            </a:r>
            <a:r>
              <a:rPr lang="en-US" sz="2000" dirty="0" err="1"/>
              <a:t>nextTaskTime</a:t>
            </a:r>
            <a:r>
              <a:rPr lang="en-US" sz="2000" dirty="0"/>
              <a:t>;  //!&lt; [ns] time for the next Task</a:t>
            </a:r>
          </a:p>
          <a:p>
            <a:r>
              <a:rPr lang="en-US" sz="2000" dirty="0"/>
              <a:t>    uint64_t </a:t>
            </a:r>
            <a:r>
              <a:rPr lang="en-US" sz="2000" dirty="0" err="1"/>
              <a:t>prevRouteTime</a:t>
            </a:r>
            <a:r>
              <a:rPr lang="en-US" sz="2000" dirty="0"/>
              <a:t>;  //!&lt; [ns] Time that interfaces were previously routed</a:t>
            </a:r>
          </a:p>
          <a:p>
            <a:r>
              <a:rPr lang="en-US" sz="2000" dirty="0"/>
              <a:t>    </a:t>
            </a:r>
            <a:r>
              <a:rPr lang="en-US" sz="2000" dirty="0" err="1"/>
              <a:t>std</a:t>
            </a:r>
            <a:r>
              <a:rPr lang="en-US" sz="2000" dirty="0"/>
              <a:t>::string </a:t>
            </a:r>
            <a:r>
              <a:rPr lang="en-US" sz="2000" dirty="0" err="1"/>
              <a:t>processName</a:t>
            </a:r>
            <a:r>
              <a:rPr lang="en-US" sz="2000" dirty="0"/>
              <a:t>;  //!&lt; -- Identifier for process</a:t>
            </a:r>
          </a:p>
          <a:p>
            <a:r>
              <a:rPr lang="en-US" sz="2000" b="1" dirty="0"/>
              <a:t>bool </a:t>
            </a:r>
            <a:r>
              <a:rPr lang="en-US" sz="2000" dirty="0" err="1"/>
              <a:t>processActive</a:t>
            </a:r>
            <a:r>
              <a:rPr lang="en-US" sz="2000" dirty="0"/>
              <a:t>;  //!&lt; -- Flag indicating whether the Process is active</a:t>
            </a:r>
          </a:p>
          <a:p>
            <a:r>
              <a:rPr lang="en-US" sz="2000" dirty="0"/>
              <a:t>    int64_t </a:t>
            </a:r>
            <a:r>
              <a:rPr lang="en-US" sz="2000" dirty="0" err="1"/>
              <a:t>processPriority</a:t>
            </a:r>
            <a:r>
              <a:rPr lang="en-US" sz="2000" dirty="0"/>
              <a:t>;  //!&lt; [-] Priority level for process (higher first)</a:t>
            </a:r>
          </a:p>
        </p:txBody>
      </p:sp>
    </p:spTree>
    <p:extLst>
      <p:ext uri="{BB962C8B-B14F-4D97-AF65-F5344CB8AC3E}">
        <p14:creationId xmlns:p14="http://schemas.microsoft.com/office/powerpoint/2010/main" val="2925759845"/>
      </p:ext>
    </p:extLst>
  </p:cSld>
  <p:clrMapOvr>
    <a:masterClrMapping/>
  </p:clrMapOvr>
  <p:transition spd="med"/>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EFCDC-E216-A84F-846E-0C63BA8D2674}"/>
              </a:ext>
            </a:extLst>
          </p:cNvPr>
          <p:cNvSpPr>
            <a:spLocks noGrp="1"/>
          </p:cNvSpPr>
          <p:nvPr>
            <p:ph type="title"/>
          </p:nvPr>
        </p:nvSpPr>
        <p:spPr/>
        <p:txBody>
          <a:bodyPr/>
          <a:lstStyle/>
          <a:p>
            <a:r>
              <a:rPr lang="en-US" dirty="0"/>
              <a:t>What does a </a:t>
            </a:r>
            <a:r>
              <a:rPr lang="en-US" dirty="0" err="1"/>
              <a:t>SysProcess</a:t>
            </a:r>
            <a:r>
              <a:rPr lang="en-US" dirty="0"/>
              <a:t>() do?</a:t>
            </a:r>
          </a:p>
        </p:txBody>
      </p:sp>
      <p:sp>
        <p:nvSpPr>
          <p:cNvPr id="11" name="TextBox 10">
            <a:extLst>
              <a:ext uri="{FF2B5EF4-FFF2-40B4-BE49-F238E27FC236}">
                <a16:creationId xmlns:a16="http://schemas.microsoft.com/office/drawing/2014/main" id="{BC596EEA-841A-FC41-AF7E-502417FBB8D7}"/>
              </a:ext>
            </a:extLst>
          </p:cNvPr>
          <p:cNvSpPr txBox="1"/>
          <p:nvPr/>
        </p:nvSpPr>
        <p:spPr>
          <a:xfrm>
            <a:off x="16758770" y="7816596"/>
            <a:ext cx="7524750" cy="16619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822960" rtl="0" fontAlgn="auto" latinLnBrk="0" hangingPunct="0">
              <a:lnSpc>
                <a:spcPct val="100000"/>
              </a:lnSpc>
              <a:spcBef>
                <a:spcPts val="0"/>
              </a:spcBef>
              <a:spcAft>
                <a:spcPts val="0"/>
              </a:spcAft>
              <a:buClrTx/>
              <a:buSzTx/>
              <a:buFontTx/>
              <a:buNone/>
              <a:tabLst/>
            </a:pPr>
            <a:r>
              <a:rPr kumimoji="0" lang="en-US" sz="3200" b="0" i="0" u="none" strike="noStrike" cap="none" spc="0" normalizeH="0" baseline="0" dirty="0">
                <a:ln>
                  <a:noFill/>
                </a:ln>
                <a:solidFill>
                  <a:schemeClr val="tx1"/>
                </a:solidFill>
                <a:effectLst/>
                <a:uFillTx/>
                <a:sym typeface="Helvetica Neue Light"/>
              </a:rPr>
              <a:t>Update this-&gt;</a:t>
            </a:r>
            <a:r>
              <a:rPr kumimoji="0" lang="en-US" sz="3200" b="0" i="0" u="none" strike="noStrike" cap="none" spc="0" normalizeH="0" baseline="0" dirty="0" err="1">
                <a:ln>
                  <a:noFill/>
                </a:ln>
                <a:solidFill>
                  <a:schemeClr val="tx1"/>
                </a:solidFill>
                <a:effectLst/>
                <a:uFillTx/>
                <a:sym typeface="Helvetica Neue Light"/>
              </a:rPr>
              <a:t>processPriority</a:t>
            </a:r>
            <a:r>
              <a:rPr kumimoji="0" lang="en-US" sz="3200" b="0" i="0" u="none" strike="noStrike" cap="none" spc="0" normalizeH="0" baseline="0" dirty="0">
                <a:ln>
                  <a:noFill/>
                </a:ln>
                <a:solidFill>
                  <a:schemeClr val="tx1"/>
                </a:solidFill>
                <a:effectLst/>
                <a:uFillTx/>
                <a:sym typeface="Helvetica Neue Light"/>
              </a:rPr>
              <a:t> which will affect the ordering of all processes in the sim.</a:t>
            </a:r>
          </a:p>
        </p:txBody>
      </p:sp>
      <p:cxnSp>
        <p:nvCxnSpPr>
          <p:cNvPr id="6" name="Straight Arrow Connector 5">
            <a:extLst>
              <a:ext uri="{FF2B5EF4-FFF2-40B4-BE49-F238E27FC236}">
                <a16:creationId xmlns:a16="http://schemas.microsoft.com/office/drawing/2014/main" id="{9810BD4D-AA54-F544-8BA3-3B25B1E51B5F}"/>
              </a:ext>
            </a:extLst>
          </p:cNvPr>
          <p:cNvCxnSpPr>
            <a:cxnSpLocks/>
          </p:cNvCxnSpPr>
          <p:nvPr/>
        </p:nvCxnSpPr>
        <p:spPr>
          <a:xfrm flipH="1">
            <a:off x="9400582" y="8740357"/>
            <a:ext cx="7145116" cy="0"/>
          </a:xfrm>
          <a:prstGeom prst="straightConnector1">
            <a:avLst/>
          </a:prstGeom>
          <a:noFill/>
          <a:ln w="762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8" name="Rectangle 7">
            <a:extLst>
              <a:ext uri="{FF2B5EF4-FFF2-40B4-BE49-F238E27FC236}">
                <a16:creationId xmlns:a16="http://schemas.microsoft.com/office/drawing/2014/main" id="{E7AC3F68-0095-1D44-BC8C-90A4E436693B}"/>
              </a:ext>
            </a:extLst>
          </p:cNvPr>
          <p:cNvSpPr>
            <a:spLocks/>
          </p:cNvSpPr>
          <p:nvPr/>
        </p:nvSpPr>
        <p:spPr>
          <a:xfrm>
            <a:off x="1130270" y="2101144"/>
            <a:ext cx="14278708" cy="7981969"/>
          </a:xfrm>
          <a:prstGeom prst="rect">
            <a:avLst/>
          </a:prstGeom>
          <a:noFill/>
          <a:ln w="76200">
            <a:solidFill>
              <a:schemeClr val="tx1"/>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68580" tIns="68580" rIns="68580" bIns="68580" numCol="1" spcCol="38100" rtlCol="0" anchor="ctr">
            <a:spAutoFit/>
          </a:bodyPr>
          <a:lstStyle/>
          <a:p>
            <a:pPr marL="0" marR="0" indent="0" algn="ctr" defTabSz="822960" rtl="0" fontAlgn="auto" latinLnBrk="0" hangingPunct="0">
              <a:lnSpc>
                <a:spcPct val="100000"/>
              </a:lnSpc>
              <a:spcBef>
                <a:spcPts val="0"/>
              </a:spcBef>
              <a:spcAft>
                <a:spcPts val="0"/>
              </a:spcAft>
              <a:buClrTx/>
              <a:buSzTx/>
              <a:buFontTx/>
              <a:buNone/>
              <a:tabLst/>
            </a:pPr>
            <a:endParaRPr kumimoji="0" lang="en-US" sz="5000" b="0" i="0" u="none" strike="noStrike" cap="none" spc="0" normalizeH="0" baseline="0">
              <a:ln>
                <a:noFill/>
              </a:ln>
              <a:solidFill>
                <a:srgbClr val="000000"/>
              </a:solidFill>
              <a:effectLst/>
              <a:uFillTx/>
              <a:latin typeface="Helvetica Neue Light"/>
              <a:ea typeface="Helvetica Neue Light"/>
              <a:cs typeface="Helvetica Neue Light"/>
              <a:sym typeface="Helvetica Neue Light"/>
            </a:endParaRPr>
          </a:p>
        </p:txBody>
      </p:sp>
      <p:sp>
        <p:nvSpPr>
          <p:cNvPr id="9" name="Rectangle 8">
            <a:extLst>
              <a:ext uri="{FF2B5EF4-FFF2-40B4-BE49-F238E27FC236}">
                <a16:creationId xmlns:a16="http://schemas.microsoft.com/office/drawing/2014/main" id="{2BBCCD27-BE49-B44C-8B0C-99AAB16792E1}"/>
              </a:ext>
            </a:extLst>
          </p:cNvPr>
          <p:cNvSpPr/>
          <p:nvPr/>
        </p:nvSpPr>
        <p:spPr>
          <a:xfrm>
            <a:off x="1130270" y="2082783"/>
            <a:ext cx="14278708" cy="10910679"/>
          </a:xfrm>
          <a:prstGeom prst="rect">
            <a:avLst/>
          </a:prstGeom>
          <a:solidFill>
            <a:srgbClr val="C9B37C">
              <a:alpha val="50000"/>
            </a:srgbClr>
          </a:solidFill>
          <a:ln w="12700"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8580" tIns="68580" rIns="68580" bIns="68580" numCol="1" spcCol="38100" rtlCol="0" anchor="ctr">
            <a:spAutoFit/>
          </a:bodyPr>
          <a:lstStyle/>
          <a:p>
            <a:r>
              <a:rPr lang="en-US" sz="2000" b="1" dirty="0"/>
              <a:t>public:</a:t>
            </a:r>
          </a:p>
          <a:p>
            <a:r>
              <a:rPr lang="en-US" sz="2000" dirty="0"/>
              <a:t>    </a:t>
            </a:r>
            <a:r>
              <a:rPr lang="en-US" sz="2000" dirty="0" err="1"/>
              <a:t>SysProcess</a:t>
            </a:r>
            <a:r>
              <a:rPr lang="en-US" sz="2000" dirty="0"/>
              <a:t>();</a:t>
            </a:r>
          </a:p>
          <a:p>
            <a:r>
              <a:rPr lang="en-US" sz="2000" dirty="0"/>
              <a:t>    </a:t>
            </a:r>
            <a:r>
              <a:rPr lang="en-US" sz="2000" dirty="0" err="1"/>
              <a:t>SysProcess</a:t>
            </a:r>
            <a:r>
              <a:rPr lang="en-US" sz="2000" dirty="0"/>
              <a:t>(</a:t>
            </a:r>
            <a:r>
              <a:rPr lang="en-US" sz="2000" dirty="0" err="1"/>
              <a:t>std</a:t>
            </a:r>
            <a:r>
              <a:rPr lang="en-US" sz="2000" dirty="0"/>
              <a:t>::string </a:t>
            </a:r>
            <a:r>
              <a:rPr lang="en-US" sz="2000" dirty="0" err="1"/>
              <a:t>messageContainer</a:t>
            </a:r>
            <a:r>
              <a:rPr lang="en-US" sz="2000" dirty="0"/>
              <a:t>);</a:t>
            </a:r>
          </a:p>
          <a:p>
            <a:r>
              <a:rPr lang="en-US" sz="2000" dirty="0"/>
              <a:t>    ~</a:t>
            </a:r>
            <a:r>
              <a:rPr lang="en-US" sz="2000" dirty="0" err="1"/>
              <a:t>SysProcess</a:t>
            </a:r>
            <a:r>
              <a:rPr lang="en-US" sz="2000" dirty="0"/>
              <a:t>();</a:t>
            </a:r>
          </a:p>
          <a:p>
            <a:r>
              <a:rPr lang="en-US" sz="2000" dirty="0"/>
              <a:t>    void </a:t>
            </a:r>
            <a:r>
              <a:rPr lang="en-US" sz="2000" dirty="0" err="1"/>
              <a:t>addNewTask</a:t>
            </a:r>
            <a:r>
              <a:rPr lang="en-US" sz="2000" dirty="0"/>
              <a:t>(</a:t>
            </a:r>
            <a:r>
              <a:rPr lang="en-US" sz="2000" dirty="0" err="1"/>
              <a:t>SysModelTask</a:t>
            </a:r>
            <a:r>
              <a:rPr lang="en-US" sz="2000" dirty="0"/>
              <a:t> *</a:t>
            </a:r>
            <a:r>
              <a:rPr lang="en-US" sz="2000" dirty="0" err="1"/>
              <a:t>newTask</a:t>
            </a:r>
            <a:r>
              <a:rPr lang="en-US" sz="2000" dirty="0"/>
              <a:t>, int32_t </a:t>
            </a:r>
            <a:r>
              <a:rPr lang="en-US" sz="2000" dirty="0" err="1"/>
              <a:t>taskPriority</a:t>
            </a:r>
            <a:r>
              <a:rPr lang="en-US" sz="2000" dirty="0"/>
              <a:t> = -1);</a:t>
            </a:r>
          </a:p>
          <a:p>
            <a:r>
              <a:rPr lang="en-US" sz="2000" dirty="0"/>
              <a:t>    void </a:t>
            </a:r>
            <a:r>
              <a:rPr lang="en-US" sz="2000" dirty="0" err="1"/>
              <a:t>selfInitProcess</a:t>
            </a:r>
            <a:r>
              <a:rPr lang="en-US" sz="2000" dirty="0"/>
              <a:t>();</a:t>
            </a:r>
          </a:p>
          <a:p>
            <a:r>
              <a:rPr lang="en-US" sz="2000" dirty="0"/>
              <a:t>    void </a:t>
            </a:r>
            <a:r>
              <a:rPr lang="en-US" sz="2000" dirty="0" err="1"/>
              <a:t>crossInitProcess</a:t>
            </a:r>
            <a:r>
              <a:rPr lang="en-US" sz="2000" dirty="0"/>
              <a:t>();</a:t>
            </a:r>
          </a:p>
          <a:p>
            <a:r>
              <a:rPr lang="en-US" sz="2000" dirty="0"/>
              <a:t>    void </a:t>
            </a:r>
            <a:r>
              <a:rPr lang="en-US" sz="2000" dirty="0" err="1"/>
              <a:t>resetProcess</a:t>
            </a:r>
            <a:r>
              <a:rPr lang="en-US" sz="2000" dirty="0"/>
              <a:t>(uint64_t </a:t>
            </a:r>
            <a:r>
              <a:rPr lang="en-US" sz="2000" dirty="0" err="1"/>
              <a:t>currentTime</a:t>
            </a:r>
            <a:r>
              <a:rPr lang="en-US" sz="2000" dirty="0"/>
              <a:t>);</a:t>
            </a:r>
          </a:p>
          <a:p>
            <a:r>
              <a:rPr lang="en-US" sz="2000" dirty="0"/>
              <a:t>    void </a:t>
            </a:r>
            <a:r>
              <a:rPr lang="en-US" sz="2000" dirty="0" err="1"/>
              <a:t>reInitProcess</a:t>
            </a:r>
            <a:r>
              <a:rPr lang="en-US" sz="2000" dirty="0"/>
              <a:t>();</a:t>
            </a:r>
          </a:p>
          <a:p>
            <a:r>
              <a:rPr lang="en-US" sz="2000" dirty="0"/>
              <a:t>    void </a:t>
            </a:r>
            <a:r>
              <a:rPr lang="en-US" sz="2000" dirty="0" err="1"/>
              <a:t>enableProcess</a:t>
            </a:r>
            <a:r>
              <a:rPr lang="en-US" sz="2000" dirty="0"/>
              <a:t>() {this-&gt;</a:t>
            </a:r>
            <a:r>
              <a:rPr lang="en-US" sz="2000" dirty="0" err="1"/>
              <a:t>processActive</a:t>
            </a:r>
            <a:r>
              <a:rPr lang="en-US" sz="2000" dirty="0"/>
              <a:t> = true;}</a:t>
            </a:r>
          </a:p>
          <a:p>
            <a:r>
              <a:rPr lang="en-US" sz="2000" dirty="0"/>
              <a:t>    void </a:t>
            </a:r>
            <a:r>
              <a:rPr lang="en-US" sz="2000" dirty="0" err="1"/>
              <a:t>disableProcess</a:t>
            </a:r>
            <a:r>
              <a:rPr lang="en-US" sz="2000" dirty="0"/>
              <a:t>() {this-&gt;</a:t>
            </a:r>
            <a:r>
              <a:rPr lang="en-US" sz="2000" dirty="0" err="1"/>
              <a:t>processActive</a:t>
            </a:r>
            <a:r>
              <a:rPr lang="en-US" sz="2000" dirty="0"/>
              <a:t> = false;}</a:t>
            </a:r>
          </a:p>
          <a:p>
            <a:r>
              <a:rPr lang="en-US" sz="2000" dirty="0"/>
              <a:t>    void </a:t>
            </a:r>
            <a:r>
              <a:rPr lang="en-US" sz="2000" dirty="0" err="1"/>
              <a:t>scheduleTask</a:t>
            </a:r>
            <a:r>
              <a:rPr lang="en-US" sz="2000" dirty="0"/>
              <a:t>(</a:t>
            </a:r>
            <a:r>
              <a:rPr lang="en-US" sz="2000" dirty="0" err="1"/>
              <a:t>ModelScheduleEntry</a:t>
            </a:r>
            <a:r>
              <a:rPr lang="en-US" sz="2000" dirty="0"/>
              <a:t> &amp; </a:t>
            </a:r>
            <a:r>
              <a:rPr lang="en-US" sz="2000" dirty="0" err="1"/>
              <a:t>taskCall</a:t>
            </a:r>
            <a:r>
              <a:rPr lang="en-US" sz="2000" dirty="0"/>
              <a:t>);</a:t>
            </a:r>
          </a:p>
          <a:p>
            <a:r>
              <a:rPr lang="en-US" sz="2000" dirty="0"/>
              <a:t>    void </a:t>
            </a:r>
            <a:r>
              <a:rPr lang="en-US" sz="2000" dirty="0" err="1"/>
              <a:t>selectProcess</a:t>
            </a:r>
            <a:r>
              <a:rPr lang="en-US" sz="2000" dirty="0"/>
              <a:t>()</a:t>
            </a:r>
          </a:p>
          <a:p>
            <a:r>
              <a:rPr lang="en-US" sz="2000" dirty="0"/>
              <a:t>    {</a:t>
            </a:r>
            <a:r>
              <a:rPr lang="en-US" sz="2000" dirty="0" err="1"/>
              <a:t>SystemMessaging</a:t>
            </a:r>
            <a:r>
              <a:rPr lang="en-US" sz="2000" dirty="0"/>
              <a:t>::</a:t>
            </a:r>
            <a:r>
              <a:rPr lang="en-US" sz="2000" dirty="0" err="1"/>
              <a:t>GetInstance</a:t>
            </a:r>
            <a:r>
              <a:rPr lang="en-US" sz="2000" dirty="0"/>
              <a:t>()-&gt;</a:t>
            </a:r>
            <a:r>
              <a:rPr lang="en-US" sz="2000" dirty="0" err="1"/>
              <a:t>selectMessageBuffer</a:t>
            </a:r>
            <a:r>
              <a:rPr lang="en-US" sz="2000" dirty="0"/>
              <a:t>(this-&gt;</a:t>
            </a:r>
            <a:r>
              <a:rPr lang="en-US" sz="2000" dirty="0" err="1"/>
              <a:t>messageBuffer</a:t>
            </a:r>
            <a:r>
              <a:rPr lang="en-US" sz="2000" dirty="0"/>
              <a:t>);}</a:t>
            </a:r>
          </a:p>
          <a:p>
            <a:r>
              <a:rPr lang="en-US" sz="2000" dirty="0"/>
              <a:t>    void </a:t>
            </a:r>
            <a:r>
              <a:rPr lang="en-US" sz="2000" dirty="0" err="1"/>
              <a:t>setProcessName</a:t>
            </a:r>
            <a:r>
              <a:rPr lang="en-US" sz="2000" dirty="0"/>
              <a:t>(</a:t>
            </a:r>
            <a:r>
              <a:rPr lang="en-US" sz="2000" dirty="0" err="1"/>
              <a:t>std</a:t>
            </a:r>
            <a:r>
              <a:rPr lang="en-US" sz="2000" dirty="0"/>
              <a:t>::string </a:t>
            </a:r>
            <a:r>
              <a:rPr lang="en-US" sz="2000" dirty="0" err="1"/>
              <a:t>newName</a:t>
            </a:r>
            <a:r>
              <a:rPr lang="en-US" sz="2000" dirty="0"/>
              <a:t>){this-&gt;</a:t>
            </a:r>
            <a:r>
              <a:rPr lang="en-US" sz="2000" dirty="0" err="1"/>
              <a:t>processName</a:t>
            </a:r>
            <a:r>
              <a:rPr lang="en-US" sz="2000" dirty="0"/>
              <a:t> = </a:t>
            </a:r>
            <a:r>
              <a:rPr lang="en-US" sz="2000" dirty="0" err="1"/>
              <a:t>newName</a:t>
            </a:r>
            <a:r>
              <a:rPr lang="en-US" sz="2000" dirty="0"/>
              <a:t>;}</a:t>
            </a:r>
          </a:p>
          <a:p>
            <a:r>
              <a:rPr lang="en-US" sz="2000" dirty="0"/>
              <a:t>    </a:t>
            </a:r>
            <a:r>
              <a:rPr lang="en-US" sz="2000" dirty="0" err="1"/>
              <a:t>std</a:t>
            </a:r>
            <a:r>
              <a:rPr lang="en-US" sz="2000" dirty="0"/>
              <a:t>::string </a:t>
            </a:r>
            <a:r>
              <a:rPr lang="en-US" sz="2000" dirty="0" err="1"/>
              <a:t>getProcessName</a:t>
            </a:r>
            <a:r>
              <a:rPr lang="en-US" sz="2000" dirty="0"/>
              <a:t>() { return(</a:t>
            </a:r>
            <a:r>
              <a:rPr lang="en-US" sz="2000" dirty="0" err="1"/>
              <a:t>processName</a:t>
            </a:r>
            <a:r>
              <a:rPr lang="en-US" sz="2000" dirty="0"/>
              <a:t>);}</a:t>
            </a:r>
          </a:p>
          <a:p>
            <a:r>
              <a:rPr lang="en-US" sz="2000" dirty="0"/>
              <a:t>    uint64_t </a:t>
            </a:r>
            <a:r>
              <a:rPr lang="en-US" sz="2000" dirty="0" err="1"/>
              <a:t>getNextTime</a:t>
            </a:r>
            <a:r>
              <a:rPr lang="en-US" sz="2000" dirty="0"/>
              <a:t>() { return(this-&gt;</a:t>
            </a:r>
            <a:r>
              <a:rPr lang="en-US" sz="2000" dirty="0" err="1"/>
              <a:t>nextTaskTime</a:t>
            </a:r>
            <a:r>
              <a:rPr lang="en-US" sz="2000" dirty="0"/>
              <a:t>);}</a:t>
            </a:r>
          </a:p>
          <a:p>
            <a:r>
              <a:rPr lang="en-US" sz="2000" dirty="0"/>
              <a:t>    void </a:t>
            </a:r>
            <a:r>
              <a:rPr lang="en-US" sz="2000" dirty="0" err="1"/>
              <a:t>singleStepNextTask</a:t>
            </a:r>
            <a:r>
              <a:rPr lang="en-US" sz="2000" dirty="0"/>
              <a:t>(uint64_t </a:t>
            </a:r>
            <a:r>
              <a:rPr lang="en-US" sz="2000" dirty="0" err="1"/>
              <a:t>currentNanos</a:t>
            </a:r>
            <a:r>
              <a:rPr lang="en-US" sz="2000" dirty="0"/>
              <a:t>);</a:t>
            </a:r>
          </a:p>
          <a:p>
            <a:r>
              <a:rPr lang="en-US" sz="2000" dirty="0"/>
              <a:t>    bool </a:t>
            </a:r>
            <a:r>
              <a:rPr lang="en-US" sz="2000" dirty="0" err="1"/>
              <a:t>processEnabled</a:t>
            </a:r>
            <a:r>
              <a:rPr lang="en-US" sz="2000" dirty="0"/>
              <a:t>() {return this-&gt;</a:t>
            </a:r>
            <a:r>
              <a:rPr lang="en-US" sz="2000" dirty="0" err="1"/>
              <a:t>processActive</a:t>
            </a:r>
            <a:r>
              <a:rPr lang="en-US" sz="2000" dirty="0"/>
              <a:t>;}</a:t>
            </a:r>
          </a:p>
          <a:p>
            <a:r>
              <a:rPr lang="en-US" sz="2000" dirty="0"/>
              <a:t>    void </a:t>
            </a:r>
            <a:r>
              <a:rPr lang="en-US" sz="2000" dirty="0" err="1"/>
              <a:t>addInterfaceRef</a:t>
            </a:r>
            <a:r>
              <a:rPr lang="en-US" sz="2000" dirty="0"/>
              <a:t>(</a:t>
            </a:r>
            <a:r>
              <a:rPr lang="en-US" sz="2000" dirty="0" err="1"/>
              <a:t>SysInterface</a:t>
            </a:r>
            <a:r>
              <a:rPr lang="en-US" sz="2000" dirty="0"/>
              <a:t> *</a:t>
            </a:r>
            <a:r>
              <a:rPr lang="en-US" sz="2000" dirty="0" err="1"/>
              <a:t>newInt</a:t>
            </a:r>
            <a:r>
              <a:rPr lang="en-US" sz="2000" dirty="0"/>
              <a:t>) {this-&gt;</a:t>
            </a:r>
            <a:r>
              <a:rPr lang="en-US" sz="2000" dirty="0" err="1"/>
              <a:t>intRefs.push_back</a:t>
            </a:r>
            <a:r>
              <a:rPr lang="en-US" sz="2000" dirty="0"/>
              <a:t>(</a:t>
            </a:r>
            <a:r>
              <a:rPr lang="en-US" sz="2000" dirty="0" err="1"/>
              <a:t>newInt</a:t>
            </a:r>
            <a:r>
              <a:rPr lang="en-US" sz="2000" dirty="0"/>
              <a:t>);}</a:t>
            </a:r>
          </a:p>
          <a:p>
            <a:r>
              <a:rPr lang="en-US" sz="2000" dirty="0"/>
              <a:t>void </a:t>
            </a:r>
            <a:r>
              <a:rPr lang="en-US" sz="2000" dirty="0" err="1"/>
              <a:t>changeTaskPeriod</a:t>
            </a:r>
            <a:r>
              <a:rPr lang="en-US" sz="2000" dirty="0"/>
              <a:t>(</a:t>
            </a:r>
            <a:r>
              <a:rPr lang="en-US" sz="2000" dirty="0" err="1"/>
              <a:t>std</a:t>
            </a:r>
            <a:r>
              <a:rPr lang="en-US" sz="2000" dirty="0"/>
              <a:t>::string </a:t>
            </a:r>
            <a:r>
              <a:rPr lang="en-US" sz="2000" dirty="0" err="1"/>
              <a:t>taskName</a:t>
            </a:r>
            <a:r>
              <a:rPr lang="en-US" sz="2000" dirty="0"/>
              <a:t>, uint64_t </a:t>
            </a:r>
            <a:r>
              <a:rPr lang="en-US" sz="2000" dirty="0" err="1"/>
              <a:t>newPeriod</a:t>
            </a:r>
            <a:r>
              <a:rPr lang="en-US" sz="2000" dirty="0"/>
              <a:t>);</a:t>
            </a:r>
          </a:p>
          <a:p>
            <a:r>
              <a:rPr lang="en-US" sz="2000" dirty="0"/>
              <a:t>    void </a:t>
            </a:r>
            <a:r>
              <a:rPr lang="en-US" sz="2000" dirty="0" err="1"/>
              <a:t>setPriority</a:t>
            </a:r>
            <a:r>
              <a:rPr lang="en-US" sz="2000" dirty="0"/>
              <a:t>(int64_t </a:t>
            </a:r>
            <a:r>
              <a:rPr lang="en-US" sz="2000" dirty="0" err="1"/>
              <a:t>newPriority</a:t>
            </a:r>
            <a:r>
              <a:rPr lang="en-US" sz="2000" dirty="0"/>
              <a:t>) {this-&gt;</a:t>
            </a:r>
            <a:r>
              <a:rPr lang="en-US" sz="2000" dirty="0" err="1"/>
              <a:t>processPriority</a:t>
            </a:r>
            <a:r>
              <a:rPr lang="en-US" sz="2000" dirty="0"/>
              <a:t> = </a:t>
            </a:r>
            <a:r>
              <a:rPr lang="en-US" sz="2000" dirty="0" err="1"/>
              <a:t>newPriority</a:t>
            </a:r>
            <a:r>
              <a:rPr lang="en-US" sz="2000" dirty="0"/>
              <a:t>;}</a:t>
            </a:r>
          </a:p>
          <a:p>
            <a:r>
              <a:rPr lang="en-US" sz="2000" dirty="0"/>
              <a:t>    void </a:t>
            </a:r>
            <a:r>
              <a:rPr lang="en-US" sz="2000" dirty="0" err="1"/>
              <a:t>routeInterfaces</a:t>
            </a:r>
            <a:r>
              <a:rPr lang="en-US" sz="2000" dirty="0"/>
              <a:t>();</a:t>
            </a:r>
          </a:p>
          <a:p>
            <a:r>
              <a:rPr lang="en-US" sz="2000" dirty="0"/>
              <a:t>    void </a:t>
            </a:r>
            <a:r>
              <a:rPr lang="en-US" sz="2000" dirty="0" err="1"/>
              <a:t>disableAllTasks</a:t>
            </a:r>
            <a:r>
              <a:rPr lang="en-US" sz="2000" dirty="0"/>
              <a:t>();</a:t>
            </a:r>
          </a:p>
          <a:p>
            <a:r>
              <a:rPr lang="en-US" sz="2000" dirty="0"/>
              <a:t>    void </a:t>
            </a:r>
            <a:r>
              <a:rPr lang="en-US" sz="2000" dirty="0" err="1"/>
              <a:t>enableAllTasks</a:t>
            </a:r>
            <a:r>
              <a:rPr lang="en-US" sz="2000" dirty="0"/>
              <a:t>();</a:t>
            </a:r>
          </a:p>
          <a:p>
            <a:r>
              <a:rPr lang="en-US" sz="2000" dirty="0"/>
              <a:t>    </a:t>
            </a:r>
          </a:p>
          <a:p>
            <a:r>
              <a:rPr lang="en-US" sz="2000" b="1" dirty="0"/>
              <a:t>public:</a:t>
            </a:r>
          </a:p>
          <a:p>
            <a:r>
              <a:rPr lang="en-US" sz="2000" dirty="0"/>
              <a:t>    </a:t>
            </a:r>
            <a:r>
              <a:rPr lang="en-US" sz="2000" dirty="0" err="1"/>
              <a:t>std</a:t>
            </a:r>
            <a:r>
              <a:rPr lang="en-US" sz="2000" dirty="0"/>
              <a:t>::vector&lt;</a:t>
            </a:r>
            <a:r>
              <a:rPr lang="en-US" sz="2000" dirty="0" err="1"/>
              <a:t>SysInterface</a:t>
            </a:r>
            <a:r>
              <a:rPr lang="en-US" sz="2000" dirty="0"/>
              <a:t>*&gt; </a:t>
            </a:r>
            <a:r>
              <a:rPr lang="en-US" sz="2000" dirty="0" err="1"/>
              <a:t>intRefs</a:t>
            </a:r>
            <a:r>
              <a:rPr lang="en-US" sz="2000" dirty="0"/>
              <a:t>;  //!&lt; -- Interface references to move data to process</a:t>
            </a:r>
          </a:p>
          <a:p>
            <a:r>
              <a:rPr lang="en-US" sz="2000" dirty="0"/>
              <a:t>    </a:t>
            </a:r>
            <a:r>
              <a:rPr lang="en-US" sz="2000" dirty="0" err="1"/>
              <a:t>std</a:t>
            </a:r>
            <a:r>
              <a:rPr lang="en-US" sz="2000" dirty="0"/>
              <a:t>::vector&lt;</a:t>
            </a:r>
            <a:r>
              <a:rPr lang="en-US" sz="2000" dirty="0" err="1"/>
              <a:t>ModelScheduleEntry</a:t>
            </a:r>
            <a:r>
              <a:rPr lang="en-US" sz="2000" dirty="0"/>
              <a:t>&gt; </a:t>
            </a:r>
            <a:r>
              <a:rPr lang="en-US" sz="2000" dirty="0" err="1"/>
              <a:t>processTasks</a:t>
            </a:r>
            <a:r>
              <a:rPr lang="en-US" sz="2000" dirty="0"/>
              <a:t>;  //!&lt; -- Array that has pointers to all process tasks</a:t>
            </a:r>
          </a:p>
          <a:p>
            <a:r>
              <a:rPr lang="en-US" sz="2000" dirty="0"/>
              <a:t>    uint64_t </a:t>
            </a:r>
            <a:r>
              <a:rPr lang="en-US" sz="2000" dirty="0" err="1"/>
              <a:t>messageBuffer</a:t>
            </a:r>
            <a:r>
              <a:rPr lang="en-US" sz="2000" dirty="0"/>
              <a:t>;  //!&lt; -- Message buffer for this process</a:t>
            </a:r>
          </a:p>
          <a:p>
            <a:r>
              <a:rPr lang="en-US" sz="2000" dirty="0"/>
              <a:t>    uint64_t </a:t>
            </a:r>
            <a:r>
              <a:rPr lang="en-US" sz="2000" dirty="0" err="1"/>
              <a:t>nextTaskTime</a:t>
            </a:r>
            <a:r>
              <a:rPr lang="en-US" sz="2000" dirty="0"/>
              <a:t>;  //!&lt; [ns] time for the next Task</a:t>
            </a:r>
          </a:p>
          <a:p>
            <a:r>
              <a:rPr lang="en-US" sz="2000" dirty="0"/>
              <a:t>    uint64_t </a:t>
            </a:r>
            <a:r>
              <a:rPr lang="en-US" sz="2000" dirty="0" err="1"/>
              <a:t>prevRouteTime</a:t>
            </a:r>
            <a:r>
              <a:rPr lang="en-US" sz="2000" dirty="0"/>
              <a:t>;  //!&lt; [ns] Time that interfaces were previously routed</a:t>
            </a:r>
          </a:p>
          <a:p>
            <a:r>
              <a:rPr lang="en-US" sz="2000" dirty="0"/>
              <a:t>    </a:t>
            </a:r>
            <a:r>
              <a:rPr lang="en-US" sz="2000" dirty="0" err="1"/>
              <a:t>std</a:t>
            </a:r>
            <a:r>
              <a:rPr lang="en-US" sz="2000" dirty="0"/>
              <a:t>::string </a:t>
            </a:r>
            <a:r>
              <a:rPr lang="en-US" sz="2000" dirty="0" err="1"/>
              <a:t>processName</a:t>
            </a:r>
            <a:r>
              <a:rPr lang="en-US" sz="2000" dirty="0"/>
              <a:t>;  //!&lt; -- Identifier for process</a:t>
            </a:r>
          </a:p>
          <a:p>
            <a:r>
              <a:rPr lang="en-US" sz="2000" b="1" dirty="0"/>
              <a:t>bool </a:t>
            </a:r>
            <a:r>
              <a:rPr lang="en-US" sz="2000" dirty="0" err="1"/>
              <a:t>processActive</a:t>
            </a:r>
            <a:r>
              <a:rPr lang="en-US" sz="2000" dirty="0"/>
              <a:t>;  //!&lt; -- Flag indicating whether the Process is active</a:t>
            </a:r>
          </a:p>
          <a:p>
            <a:r>
              <a:rPr lang="en-US" sz="2000" dirty="0"/>
              <a:t>    int64_t </a:t>
            </a:r>
            <a:r>
              <a:rPr lang="en-US" sz="2000" dirty="0" err="1"/>
              <a:t>processPriority</a:t>
            </a:r>
            <a:r>
              <a:rPr lang="en-US" sz="2000" dirty="0"/>
              <a:t>;  //!&lt; [-] Priority level for process (higher first)</a:t>
            </a:r>
          </a:p>
        </p:txBody>
      </p:sp>
    </p:spTree>
    <p:extLst>
      <p:ext uri="{BB962C8B-B14F-4D97-AF65-F5344CB8AC3E}">
        <p14:creationId xmlns:p14="http://schemas.microsoft.com/office/powerpoint/2010/main" val="1413436401"/>
      </p:ext>
    </p:extLst>
  </p:cSld>
  <p:clrMapOvr>
    <a:masterClrMapping/>
  </p:clrMapOvr>
  <p:transition spd="med"/>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EFCDC-E216-A84F-846E-0C63BA8D2674}"/>
              </a:ext>
            </a:extLst>
          </p:cNvPr>
          <p:cNvSpPr>
            <a:spLocks noGrp="1"/>
          </p:cNvSpPr>
          <p:nvPr>
            <p:ph type="title"/>
          </p:nvPr>
        </p:nvSpPr>
        <p:spPr/>
        <p:txBody>
          <a:bodyPr/>
          <a:lstStyle/>
          <a:p>
            <a:r>
              <a:rPr lang="en-US" dirty="0"/>
              <a:t>What does a </a:t>
            </a:r>
            <a:r>
              <a:rPr lang="en-US" dirty="0" err="1"/>
              <a:t>SysProcess</a:t>
            </a:r>
            <a:r>
              <a:rPr lang="en-US" dirty="0"/>
              <a:t>() do?</a:t>
            </a:r>
          </a:p>
        </p:txBody>
      </p:sp>
      <p:sp>
        <p:nvSpPr>
          <p:cNvPr id="11" name="TextBox 10">
            <a:extLst>
              <a:ext uri="{FF2B5EF4-FFF2-40B4-BE49-F238E27FC236}">
                <a16:creationId xmlns:a16="http://schemas.microsoft.com/office/drawing/2014/main" id="{BC596EEA-841A-FC41-AF7E-502417FBB8D7}"/>
              </a:ext>
            </a:extLst>
          </p:cNvPr>
          <p:cNvSpPr txBox="1"/>
          <p:nvPr/>
        </p:nvSpPr>
        <p:spPr>
          <a:xfrm>
            <a:off x="16573419" y="7879294"/>
            <a:ext cx="7524750" cy="215443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822960" rtl="0" fontAlgn="auto" latinLnBrk="0" hangingPunct="0">
              <a:lnSpc>
                <a:spcPct val="100000"/>
              </a:lnSpc>
              <a:spcBef>
                <a:spcPts val="0"/>
              </a:spcBef>
              <a:spcAft>
                <a:spcPts val="0"/>
              </a:spcAft>
              <a:buClrTx/>
              <a:buSzTx/>
              <a:buFontTx/>
              <a:buNone/>
              <a:tabLst/>
            </a:pPr>
            <a:r>
              <a:rPr kumimoji="0" lang="en-US" sz="3200" b="0" i="0" u="none" strike="noStrike" cap="none" spc="0" normalizeH="0" baseline="0" dirty="0">
                <a:ln>
                  <a:noFill/>
                </a:ln>
                <a:solidFill>
                  <a:schemeClr val="tx1"/>
                </a:solidFill>
                <a:effectLst/>
                <a:uFillTx/>
                <a:sym typeface="Helvetica Neue Light"/>
              </a:rPr>
              <a:t>In short, get information needed from other </a:t>
            </a:r>
            <a:r>
              <a:rPr kumimoji="0" lang="en-US" sz="3200" b="0" i="0" u="none" strike="noStrike" cap="none" spc="0" normalizeH="0" baseline="0" dirty="0" err="1">
                <a:ln>
                  <a:noFill/>
                </a:ln>
                <a:solidFill>
                  <a:schemeClr val="tx1"/>
                </a:solidFill>
                <a:effectLst/>
                <a:uFillTx/>
                <a:sym typeface="Helvetica Neue Light"/>
              </a:rPr>
              <a:t>SysProcess</a:t>
            </a:r>
            <a:r>
              <a:rPr lang="en-US" dirty="0">
                <a:solidFill>
                  <a:schemeClr val="tx1"/>
                </a:solidFill>
              </a:rPr>
              <a:t>() message buffers. In detail, look forward to the messaging details later.</a:t>
            </a:r>
            <a:endParaRPr kumimoji="0" lang="en-US" sz="3200" b="0" i="0" u="none" strike="noStrike" cap="none" spc="0" normalizeH="0" baseline="0" dirty="0">
              <a:ln>
                <a:noFill/>
              </a:ln>
              <a:solidFill>
                <a:schemeClr val="tx1"/>
              </a:solidFill>
              <a:effectLst/>
              <a:uFillTx/>
              <a:sym typeface="Helvetica Neue Light"/>
            </a:endParaRPr>
          </a:p>
        </p:txBody>
      </p:sp>
      <p:cxnSp>
        <p:nvCxnSpPr>
          <p:cNvPr id="6" name="Straight Arrow Connector 5">
            <a:extLst>
              <a:ext uri="{FF2B5EF4-FFF2-40B4-BE49-F238E27FC236}">
                <a16:creationId xmlns:a16="http://schemas.microsoft.com/office/drawing/2014/main" id="{9810BD4D-AA54-F544-8BA3-3B25B1E51B5F}"/>
              </a:ext>
            </a:extLst>
          </p:cNvPr>
          <p:cNvCxnSpPr>
            <a:cxnSpLocks/>
          </p:cNvCxnSpPr>
          <p:nvPr/>
        </p:nvCxnSpPr>
        <p:spPr>
          <a:xfrm flipH="1">
            <a:off x="3940686" y="9089033"/>
            <a:ext cx="12186672" cy="0"/>
          </a:xfrm>
          <a:prstGeom prst="straightConnector1">
            <a:avLst/>
          </a:prstGeom>
          <a:noFill/>
          <a:ln w="762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8" name="Rectangle 7">
            <a:extLst>
              <a:ext uri="{FF2B5EF4-FFF2-40B4-BE49-F238E27FC236}">
                <a16:creationId xmlns:a16="http://schemas.microsoft.com/office/drawing/2014/main" id="{E7AC3F68-0095-1D44-BC8C-90A4E436693B}"/>
              </a:ext>
            </a:extLst>
          </p:cNvPr>
          <p:cNvSpPr>
            <a:spLocks/>
          </p:cNvSpPr>
          <p:nvPr/>
        </p:nvSpPr>
        <p:spPr>
          <a:xfrm>
            <a:off x="1130270" y="2101144"/>
            <a:ext cx="14278708" cy="7981969"/>
          </a:xfrm>
          <a:prstGeom prst="rect">
            <a:avLst/>
          </a:prstGeom>
          <a:noFill/>
          <a:ln w="76200">
            <a:solidFill>
              <a:schemeClr val="tx1"/>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68580" tIns="68580" rIns="68580" bIns="68580" numCol="1" spcCol="38100" rtlCol="0" anchor="ctr">
            <a:spAutoFit/>
          </a:bodyPr>
          <a:lstStyle/>
          <a:p>
            <a:pPr marL="0" marR="0" indent="0" algn="ctr" defTabSz="822960" rtl="0" fontAlgn="auto" latinLnBrk="0" hangingPunct="0">
              <a:lnSpc>
                <a:spcPct val="100000"/>
              </a:lnSpc>
              <a:spcBef>
                <a:spcPts val="0"/>
              </a:spcBef>
              <a:spcAft>
                <a:spcPts val="0"/>
              </a:spcAft>
              <a:buClrTx/>
              <a:buSzTx/>
              <a:buFontTx/>
              <a:buNone/>
              <a:tabLst/>
            </a:pPr>
            <a:endParaRPr kumimoji="0" lang="en-US" sz="5000" b="0" i="0" u="none" strike="noStrike" cap="none" spc="0" normalizeH="0" baseline="0">
              <a:ln>
                <a:noFill/>
              </a:ln>
              <a:solidFill>
                <a:srgbClr val="000000"/>
              </a:solidFill>
              <a:effectLst/>
              <a:uFillTx/>
              <a:latin typeface="Helvetica Neue Light"/>
              <a:ea typeface="Helvetica Neue Light"/>
              <a:cs typeface="Helvetica Neue Light"/>
              <a:sym typeface="Helvetica Neue Light"/>
            </a:endParaRPr>
          </a:p>
        </p:txBody>
      </p:sp>
      <p:sp>
        <p:nvSpPr>
          <p:cNvPr id="9" name="Rectangle 8">
            <a:extLst>
              <a:ext uri="{FF2B5EF4-FFF2-40B4-BE49-F238E27FC236}">
                <a16:creationId xmlns:a16="http://schemas.microsoft.com/office/drawing/2014/main" id="{B58653C5-E9CB-8244-AD57-34BDED9B3840}"/>
              </a:ext>
            </a:extLst>
          </p:cNvPr>
          <p:cNvSpPr/>
          <p:nvPr/>
        </p:nvSpPr>
        <p:spPr>
          <a:xfrm>
            <a:off x="1130270" y="2082783"/>
            <a:ext cx="14278708" cy="10910679"/>
          </a:xfrm>
          <a:prstGeom prst="rect">
            <a:avLst/>
          </a:prstGeom>
          <a:solidFill>
            <a:srgbClr val="C9B37C">
              <a:alpha val="50000"/>
            </a:srgbClr>
          </a:solidFill>
          <a:ln w="12700"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8580" tIns="68580" rIns="68580" bIns="68580" numCol="1" spcCol="38100" rtlCol="0" anchor="ctr">
            <a:spAutoFit/>
          </a:bodyPr>
          <a:lstStyle/>
          <a:p>
            <a:r>
              <a:rPr lang="en-US" sz="2000" b="1" dirty="0"/>
              <a:t>public:</a:t>
            </a:r>
          </a:p>
          <a:p>
            <a:r>
              <a:rPr lang="en-US" sz="2000" dirty="0"/>
              <a:t>    </a:t>
            </a:r>
            <a:r>
              <a:rPr lang="en-US" sz="2000" dirty="0" err="1"/>
              <a:t>SysProcess</a:t>
            </a:r>
            <a:r>
              <a:rPr lang="en-US" sz="2000" dirty="0"/>
              <a:t>();</a:t>
            </a:r>
          </a:p>
          <a:p>
            <a:r>
              <a:rPr lang="en-US" sz="2000" dirty="0"/>
              <a:t>    </a:t>
            </a:r>
            <a:r>
              <a:rPr lang="en-US" sz="2000" dirty="0" err="1"/>
              <a:t>SysProcess</a:t>
            </a:r>
            <a:r>
              <a:rPr lang="en-US" sz="2000" dirty="0"/>
              <a:t>(</a:t>
            </a:r>
            <a:r>
              <a:rPr lang="en-US" sz="2000" dirty="0" err="1"/>
              <a:t>std</a:t>
            </a:r>
            <a:r>
              <a:rPr lang="en-US" sz="2000" dirty="0"/>
              <a:t>::string </a:t>
            </a:r>
            <a:r>
              <a:rPr lang="en-US" sz="2000" dirty="0" err="1"/>
              <a:t>messageContainer</a:t>
            </a:r>
            <a:r>
              <a:rPr lang="en-US" sz="2000" dirty="0"/>
              <a:t>);</a:t>
            </a:r>
          </a:p>
          <a:p>
            <a:r>
              <a:rPr lang="en-US" sz="2000" dirty="0"/>
              <a:t>    ~</a:t>
            </a:r>
            <a:r>
              <a:rPr lang="en-US" sz="2000" dirty="0" err="1"/>
              <a:t>SysProcess</a:t>
            </a:r>
            <a:r>
              <a:rPr lang="en-US" sz="2000" dirty="0"/>
              <a:t>();</a:t>
            </a:r>
          </a:p>
          <a:p>
            <a:r>
              <a:rPr lang="en-US" sz="2000" dirty="0"/>
              <a:t>    void </a:t>
            </a:r>
            <a:r>
              <a:rPr lang="en-US" sz="2000" dirty="0" err="1"/>
              <a:t>addNewTask</a:t>
            </a:r>
            <a:r>
              <a:rPr lang="en-US" sz="2000" dirty="0"/>
              <a:t>(</a:t>
            </a:r>
            <a:r>
              <a:rPr lang="en-US" sz="2000" dirty="0" err="1"/>
              <a:t>SysModelTask</a:t>
            </a:r>
            <a:r>
              <a:rPr lang="en-US" sz="2000" dirty="0"/>
              <a:t> *</a:t>
            </a:r>
            <a:r>
              <a:rPr lang="en-US" sz="2000" dirty="0" err="1"/>
              <a:t>newTask</a:t>
            </a:r>
            <a:r>
              <a:rPr lang="en-US" sz="2000" dirty="0"/>
              <a:t>, int32_t </a:t>
            </a:r>
            <a:r>
              <a:rPr lang="en-US" sz="2000" dirty="0" err="1"/>
              <a:t>taskPriority</a:t>
            </a:r>
            <a:r>
              <a:rPr lang="en-US" sz="2000" dirty="0"/>
              <a:t> = -1);</a:t>
            </a:r>
          </a:p>
          <a:p>
            <a:r>
              <a:rPr lang="en-US" sz="2000" dirty="0"/>
              <a:t>    void </a:t>
            </a:r>
            <a:r>
              <a:rPr lang="en-US" sz="2000" dirty="0" err="1"/>
              <a:t>selfInitProcess</a:t>
            </a:r>
            <a:r>
              <a:rPr lang="en-US" sz="2000" dirty="0"/>
              <a:t>();</a:t>
            </a:r>
          </a:p>
          <a:p>
            <a:r>
              <a:rPr lang="en-US" sz="2000" dirty="0"/>
              <a:t>    void </a:t>
            </a:r>
            <a:r>
              <a:rPr lang="en-US" sz="2000" dirty="0" err="1"/>
              <a:t>crossInitProcess</a:t>
            </a:r>
            <a:r>
              <a:rPr lang="en-US" sz="2000" dirty="0"/>
              <a:t>();</a:t>
            </a:r>
          </a:p>
          <a:p>
            <a:r>
              <a:rPr lang="en-US" sz="2000" dirty="0"/>
              <a:t>    void </a:t>
            </a:r>
            <a:r>
              <a:rPr lang="en-US" sz="2000" dirty="0" err="1"/>
              <a:t>resetProcess</a:t>
            </a:r>
            <a:r>
              <a:rPr lang="en-US" sz="2000" dirty="0"/>
              <a:t>(uint64_t </a:t>
            </a:r>
            <a:r>
              <a:rPr lang="en-US" sz="2000" dirty="0" err="1"/>
              <a:t>currentTime</a:t>
            </a:r>
            <a:r>
              <a:rPr lang="en-US" sz="2000" dirty="0"/>
              <a:t>);</a:t>
            </a:r>
          </a:p>
          <a:p>
            <a:r>
              <a:rPr lang="en-US" sz="2000" dirty="0"/>
              <a:t>    void </a:t>
            </a:r>
            <a:r>
              <a:rPr lang="en-US" sz="2000" dirty="0" err="1"/>
              <a:t>reInitProcess</a:t>
            </a:r>
            <a:r>
              <a:rPr lang="en-US" sz="2000" dirty="0"/>
              <a:t>();</a:t>
            </a:r>
          </a:p>
          <a:p>
            <a:r>
              <a:rPr lang="en-US" sz="2000" dirty="0"/>
              <a:t>    void </a:t>
            </a:r>
            <a:r>
              <a:rPr lang="en-US" sz="2000" dirty="0" err="1"/>
              <a:t>enableProcess</a:t>
            </a:r>
            <a:r>
              <a:rPr lang="en-US" sz="2000" dirty="0"/>
              <a:t>() {this-&gt;</a:t>
            </a:r>
            <a:r>
              <a:rPr lang="en-US" sz="2000" dirty="0" err="1"/>
              <a:t>processActive</a:t>
            </a:r>
            <a:r>
              <a:rPr lang="en-US" sz="2000" dirty="0"/>
              <a:t> = true;}</a:t>
            </a:r>
          </a:p>
          <a:p>
            <a:r>
              <a:rPr lang="en-US" sz="2000" dirty="0"/>
              <a:t>    void </a:t>
            </a:r>
            <a:r>
              <a:rPr lang="en-US" sz="2000" dirty="0" err="1"/>
              <a:t>disableProcess</a:t>
            </a:r>
            <a:r>
              <a:rPr lang="en-US" sz="2000" dirty="0"/>
              <a:t>() {this-&gt;</a:t>
            </a:r>
            <a:r>
              <a:rPr lang="en-US" sz="2000" dirty="0" err="1"/>
              <a:t>processActive</a:t>
            </a:r>
            <a:r>
              <a:rPr lang="en-US" sz="2000" dirty="0"/>
              <a:t> = false;}</a:t>
            </a:r>
          </a:p>
          <a:p>
            <a:r>
              <a:rPr lang="en-US" sz="2000" dirty="0"/>
              <a:t>    void </a:t>
            </a:r>
            <a:r>
              <a:rPr lang="en-US" sz="2000" dirty="0" err="1"/>
              <a:t>scheduleTask</a:t>
            </a:r>
            <a:r>
              <a:rPr lang="en-US" sz="2000" dirty="0"/>
              <a:t>(</a:t>
            </a:r>
            <a:r>
              <a:rPr lang="en-US" sz="2000" dirty="0" err="1"/>
              <a:t>ModelScheduleEntry</a:t>
            </a:r>
            <a:r>
              <a:rPr lang="en-US" sz="2000" dirty="0"/>
              <a:t> &amp; </a:t>
            </a:r>
            <a:r>
              <a:rPr lang="en-US" sz="2000" dirty="0" err="1"/>
              <a:t>taskCall</a:t>
            </a:r>
            <a:r>
              <a:rPr lang="en-US" sz="2000" dirty="0"/>
              <a:t>);</a:t>
            </a:r>
          </a:p>
          <a:p>
            <a:r>
              <a:rPr lang="en-US" sz="2000" dirty="0"/>
              <a:t>    void </a:t>
            </a:r>
            <a:r>
              <a:rPr lang="en-US" sz="2000" dirty="0" err="1"/>
              <a:t>selectProcess</a:t>
            </a:r>
            <a:r>
              <a:rPr lang="en-US" sz="2000" dirty="0"/>
              <a:t>()</a:t>
            </a:r>
          </a:p>
          <a:p>
            <a:r>
              <a:rPr lang="en-US" sz="2000" dirty="0"/>
              <a:t>    {</a:t>
            </a:r>
            <a:r>
              <a:rPr lang="en-US" sz="2000" dirty="0" err="1"/>
              <a:t>SystemMessaging</a:t>
            </a:r>
            <a:r>
              <a:rPr lang="en-US" sz="2000" dirty="0"/>
              <a:t>::</a:t>
            </a:r>
            <a:r>
              <a:rPr lang="en-US" sz="2000" dirty="0" err="1"/>
              <a:t>GetInstance</a:t>
            </a:r>
            <a:r>
              <a:rPr lang="en-US" sz="2000" dirty="0"/>
              <a:t>()-&gt;</a:t>
            </a:r>
            <a:r>
              <a:rPr lang="en-US" sz="2000" dirty="0" err="1"/>
              <a:t>selectMessageBuffer</a:t>
            </a:r>
            <a:r>
              <a:rPr lang="en-US" sz="2000" dirty="0"/>
              <a:t>(this-&gt;</a:t>
            </a:r>
            <a:r>
              <a:rPr lang="en-US" sz="2000" dirty="0" err="1"/>
              <a:t>messageBuffer</a:t>
            </a:r>
            <a:r>
              <a:rPr lang="en-US" sz="2000" dirty="0"/>
              <a:t>);}</a:t>
            </a:r>
          </a:p>
          <a:p>
            <a:r>
              <a:rPr lang="en-US" sz="2000" dirty="0"/>
              <a:t>    void </a:t>
            </a:r>
            <a:r>
              <a:rPr lang="en-US" sz="2000" dirty="0" err="1"/>
              <a:t>setProcessName</a:t>
            </a:r>
            <a:r>
              <a:rPr lang="en-US" sz="2000" dirty="0"/>
              <a:t>(</a:t>
            </a:r>
            <a:r>
              <a:rPr lang="en-US" sz="2000" dirty="0" err="1"/>
              <a:t>std</a:t>
            </a:r>
            <a:r>
              <a:rPr lang="en-US" sz="2000" dirty="0"/>
              <a:t>::string </a:t>
            </a:r>
            <a:r>
              <a:rPr lang="en-US" sz="2000" dirty="0" err="1"/>
              <a:t>newName</a:t>
            </a:r>
            <a:r>
              <a:rPr lang="en-US" sz="2000" dirty="0"/>
              <a:t>){this-&gt;</a:t>
            </a:r>
            <a:r>
              <a:rPr lang="en-US" sz="2000" dirty="0" err="1"/>
              <a:t>processName</a:t>
            </a:r>
            <a:r>
              <a:rPr lang="en-US" sz="2000" dirty="0"/>
              <a:t> = </a:t>
            </a:r>
            <a:r>
              <a:rPr lang="en-US" sz="2000" dirty="0" err="1"/>
              <a:t>newName</a:t>
            </a:r>
            <a:r>
              <a:rPr lang="en-US" sz="2000" dirty="0"/>
              <a:t>;}</a:t>
            </a:r>
          </a:p>
          <a:p>
            <a:r>
              <a:rPr lang="en-US" sz="2000" dirty="0"/>
              <a:t>    </a:t>
            </a:r>
            <a:r>
              <a:rPr lang="en-US" sz="2000" dirty="0" err="1"/>
              <a:t>std</a:t>
            </a:r>
            <a:r>
              <a:rPr lang="en-US" sz="2000" dirty="0"/>
              <a:t>::string </a:t>
            </a:r>
            <a:r>
              <a:rPr lang="en-US" sz="2000" dirty="0" err="1"/>
              <a:t>getProcessName</a:t>
            </a:r>
            <a:r>
              <a:rPr lang="en-US" sz="2000" dirty="0"/>
              <a:t>() { return(</a:t>
            </a:r>
            <a:r>
              <a:rPr lang="en-US" sz="2000" dirty="0" err="1"/>
              <a:t>processName</a:t>
            </a:r>
            <a:r>
              <a:rPr lang="en-US" sz="2000" dirty="0"/>
              <a:t>);}</a:t>
            </a:r>
          </a:p>
          <a:p>
            <a:r>
              <a:rPr lang="en-US" sz="2000" dirty="0"/>
              <a:t>    uint64_t </a:t>
            </a:r>
            <a:r>
              <a:rPr lang="en-US" sz="2000" dirty="0" err="1"/>
              <a:t>getNextTime</a:t>
            </a:r>
            <a:r>
              <a:rPr lang="en-US" sz="2000" dirty="0"/>
              <a:t>() { return(this-&gt;</a:t>
            </a:r>
            <a:r>
              <a:rPr lang="en-US" sz="2000" dirty="0" err="1"/>
              <a:t>nextTaskTime</a:t>
            </a:r>
            <a:r>
              <a:rPr lang="en-US" sz="2000" dirty="0"/>
              <a:t>);}</a:t>
            </a:r>
          </a:p>
          <a:p>
            <a:r>
              <a:rPr lang="en-US" sz="2000" dirty="0"/>
              <a:t>    void </a:t>
            </a:r>
            <a:r>
              <a:rPr lang="en-US" sz="2000" dirty="0" err="1"/>
              <a:t>singleStepNextTask</a:t>
            </a:r>
            <a:r>
              <a:rPr lang="en-US" sz="2000" dirty="0"/>
              <a:t>(uint64_t </a:t>
            </a:r>
            <a:r>
              <a:rPr lang="en-US" sz="2000" dirty="0" err="1"/>
              <a:t>currentNanos</a:t>
            </a:r>
            <a:r>
              <a:rPr lang="en-US" sz="2000" dirty="0"/>
              <a:t>);</a:t>
            </a:r>
          </a:p>
          <a:p>
            <a:r>
              <a:rPr lang="en-US" sz="2000" dirty="0"/>
              <a:t>    bool </a:t>
            </a:r>
            <a:r>
              <a:rPr lang="en-US" sz="2000" dirty="0" err="1"/>
              <a:t>processEnabled</a:t>
            </a:r>
            <a:r>
              <a:rPr lang="en-US" sz="2000" dirty="0"/>
              <a:t>() {return this-&gt;</a:t>
            </a:r>
            <a:r>
              <a:rPr lang="en-US" sz="2000" dirty="0" err="1"/>
              <a:t>processActive</a:t>
            </a:r>
            <a:r>
              <a:rPr lang="en-US" sz="2000" dirty="0"/>
              <a:t>;}</a:t>
            </a:r>
          </a:p>
          <a:p>
            <a:r>
              <a:rPr lang="en-US" sz="2000" dirty="0"/>
              <a:t>    void </a:t>
            </a:r>
            <a:r>
              <a:rPr lang="en-US" sz="2000" dirty="0" err="1"/>
              <a:t>addInterfaceRef</a:t>
            </a:r>
            <a:r>
              <a:rPr lang="en-US" sz="2000" dirty="0"/>
              <a:t>(</a:t>
            </a:r>
            <a:r>
              <a:rPr lang="en-US" sz="2000" dirty="0" err="1"/>
              <a:t>SysInterface</a:t>
            </a:r>
            <a:r>
              <a:rPr lang="en-US" sz="2000" dirty="0"/>
              <a:t> *</a:t>
            </a:r>
            <a:r>
              <a:rPr lang="en-US" sz="2000" dirty="0" err="1"/>
              <a:t>newInt</a:t>
            </a:r>
            <a:r>
              <a:rPr lang="en-US" sz="2000" dirty="0"/>
              <a:t>) {this-&gt;</a:t>
            </a:r>
            <a:r>
              <a:rPr lang="en-US" sz="2000" dirty="0" err="1"/>
              <a:t>intRefs.push_back</a:t>
            </a:r>
            <a:r>
              <a:rPr lang="en-US" sz="2000" dirty="0"/>
              <a:t>(</a:t>
            </a:r>
            <a:r>
              <a:rPr lang="en-US" sz="2000" dirty="0" err="1"/>
              <a:t>newInt</a:t>
            </a:r>
            <a:r>
              <a:rPr lang="en-US" sz="2000" dirty="0"/>
              <a:t>);}</a:t>
            </a:r>
          </a:p>
          <a:p>
            <a:r>
              <a:rPr lang="en-US" sz="2000" dirty="0"/>
              <a:t>void </a:t>
            </a:r>
            <a:r>
              <a:rPr lang="en-US" sz="2000" dirty="0" err="1"/>
              <a:t>changeTaskPeriod</a:t>
            </a:r>
            <a:r>
              <a:rPr lang="en-US" sz="2000" dirty="0"/>
              <a:t>(</a:t>
            </a:r>
            <a:r>
              <a:rPr lang="en-US" sz="2000" dirty="0" err="1"/>
              <a:t>std</a:t>
            </a:r>
            <a:r>
              <a:rPr lang="en-US" sz="2000" dirty="0"/>
              <a:t>::string </a:t>
            </a:r>
            <a:r>
              <a:rPr lang="en-US" sz="2000" dirty="0" err="1"/>
              <a:t>taskName</a:t>
            </a:r>
            <a:r>
              <a:rPr lang="en-US" sz="2000" dirty="0"/>
              <a:t>, uint64_t </a:t>
            </a:r>
            <a:r>
              <a:rPr lang="en-US" sz="2000" dirty="0" err="1"/>
              <a:t>newPeriod</a:t>
            </a:r>
            <a:r>
              <a:rPr lang="en-US" sz="2000" dirty="0"/>
              <a:t>);</a:t>
            </a:r>
          </a:p>
          <a:p>
            <a:r>
              <a:rPr lang="en-US" sz="2000" dirty="0"/>
              <a:t>    void </a:t>
            </a:r>
            <a:r>
              <a:rPr lang="en-US" sz="2000" dirty="0" err="1"/>
              <a:t>setPriority</a:t>
            </a:r>
            <a:r>
              <a:rPr lang="en-US" sz="2000" dirty="0"/>
              <a:t>(int64_t </a:t>
            </a:r>
            <a:r>
              <a:rPr lang="en-US" sz="2000" dirty="0" err="1"/>
              <a:t>newPriority</a:t>
            </a:r>
            <a:r>
              <a:rPr lang="en-US" sz="2000" dirty="0"/>
              <a:t>) {this-&gt;</a:t>
            </a:r>
            <a:r>
              <a:rPr lang="en-US" sz="2000" dirty="0" err="1"/>
              <a:t>processPriority</a:t>
            </a:r>
            <a:r>
              <a:rPr lang="en-US" sz="2000" dirty="0"/>
              <a:t> = </a:t>
            </a:r>
            <a:r>
              <a:rPr lang="en-US" sz="2000" dirty="0" err="1"/>
              <a:t>newPriority</a:t>
            </a:r>
            <a:r>
              <a:rPr lang="en-US" sz="2000" dirty="0"/>
              <a:t>;}</a:t>
            </a:r>
          </a:p>
          <a:p>
            <a:r>
              <a:rPr lang="en-US" sz="2000" dirty="0"/>
              <a:t>    void </a:t>
            </a:r>
            <a:r>
              <a:rPr lang="en-US" sz="2000" dirty="0" err="1"/>
              <a:t>routeInterfaces</a:t>
            </a:r>
            <a:r>
              <a:rPr lang="en-US" sz="2000" dirty="0"/>
              <a:t>();</a:t>
            </a:r>
          </a:p>
          <a:p>
            <a:r>
              <a:rPr lang="en-US" sz="2000" dirty="0"/>
              <a:t>    void </a:t>
            </a:r>
            <a:r>
              <a:rPr lang="en-US" sz="2000" dirty="0" err="1"/>
              <a:t>disableAllTasks</a:t>
            </a:r>
            <a:r>
              <a:rPr lang="en-US" sz="2000" dirty="0"/>
              <a:t>();</a:t>
            </a:r>
          </a:p>
          <a:p>
            <a:r>
              <a:rPr lang="en-US" sz="2000" dirty="0"/>
              <a:t>    void </a:t>
            </a:r>
            <a:r>
              <a:rPr lang="en-US" sz="2000" dirty="0" err="1"/>
              <a:t>enableAllTasks</a:t>
            </a:r>
            <a:r>
              <a:rPr lang="en-US" sz="2000" dirty="0"/>
              <a:t>();</a:t>
            </a:r>
          </a:p>
          <a:p>
            <a:r>
              <a:rPr lang="en-US" sz="2000" dirty="0"/>
              <a:t>    </a:t>
            </a:r>
          </a:p>
          <a:p>
            <a:r>
              <a:rPr lang="en-US" sz="2000" b="1" dirty="0"/>
              <a:t>public:</a:t>
            </a:r>
          </a:p>
          <a:p>
            <a:r>
              <a:rPr lang="en-US" sz="2000" dirty="0"/>
              <a:t>    </a:t>
            </a:r>
            <a:r>
              <a:rPr lang="en-US" sz="2000" dirty="0" err="1"/>
              <a:t>std</a:t>
            </a:r>
            <a:r>
              <a:rPr lang="en-US" sz="2000" dirty="0"/>
              <a:t>::vector&lt;</a:t>
            </a:r>
            <a:r>
              <a:rPr lang="en-US" sz="2000" dirty="0" err="1"/>
              <a:t>SysInterface</a:t>
            </a:r>
            <a:r>
              <a:rPr lang="en-US" sz="2000" dirty="0"/>
              <a:t>*&gt; </a:t>
            </a:r>
            <a:r>
              <a:rPr lang="en-US" sz="2000" dirty="0" err="1"/>
              <a:t>intRefs</a:t>
            </a:r>
            <a:r>
              <a:rPr lang="en-US" sz="2000" dirty="0"/>
              <a:t>;  //!&lt; -- Interface references to move data to process</a:t>
            </a:r>
          </a:p>
          <a:p>
            <a:r>
              <a:rPr lang="en-US" sz="2000" dirty="0"/>
              <a:t>    </a:t>
            </a:r>
            <a:r>
              <a:rPr lang="en-US" sz="2000" dirty="0" err="1"/>
              <a:t>std</a:t>
            </a:r>
            <a:r>
              <a:rPr lang="en-US" sz="2000" dirty="0"/>
              <a:t>::vector&lt;</a:t>
            </a:r>
            <a:r>
              <a:rPr lang="en-US" sz="2000" dirty="0" err="1"/>
              <a:t>ModelScheduleEntry</a:t>
            </a:r>
            <a:r>
              <a:rPr lang="en-US" sz="2000" dirty="0"/>
              <a:t>&gt; </a:t>
            </a:r>
            <a:r>
              <a:rPr lang="en-US" sz="2000" dirty="0" err="1"/>
              <a:t>processTasks</a:t>
            </a:r>
            <a:r>
              <a:rPr lang="en-US" sz="2000" dirty="0"/>
              <a:t>;  //!&lt; -- Array that has pointers to all process tasks</a:t>
            </a:r>
          </a:p>
          <a:p>
            <a:r>
              <a:rPr lang="en-US" sz="2000" dirty="0"/>
              <a:t>    uint64_t </a:t>
            </a:r>
            <a:r>
              <a:rPr lang="en-US" sz="2000" dirty="0" err="1"/>
              <a:t>messageBuffer</a:t>
            </a:r>
            <a:r>
              <a:rPr lang="en-US" sz="2000" dirty="0"/>
              <a:t>;  //!&lt; -- Message buffer for this process</a:t>
            </a:r>
          </a:p>
          <a:p>
            <a:r>
              <a:rPr lang="en-US" sz="2000" dirty="0"/>
              <a:t>    uint64_t </a:t>
            </a:r>
            <a:r>
              <a:rPr lang="en-US" sz="2000" dirty="0" err="1"/>
              <a:t>nextTaskTime</a:t>
            </a:r>
            <a:r>
              <a:rPr lang="en-US" sz="2000" dirty="0"/>
              <a:t>;  //!&lt; [ns] time for the next Task</a:t>
            </a:r>
          </a:p>
          <a:p>
            <a:r>
              <a:rPr lang="en-US" sz="2000" dirty="0"/>
              <a:t>    uint64_t </a:t>
            </a:r>
            <a:r>
              <a:rPr lang="en-US" sz="2000" dirty="0" err="1"/>
              <a:t>prevRouteTime</a:t>
            </a:r>
            <a:r>
              <a:rPr lang="en-US" sz="2000" dirty="0"/>
              <a:t>;  //!&lt; [ns] Time that interfaces were previously routed</a:t>
            </a:r>
          </a:p>
          <a:p>
            <a:r>
              <a:rPr lang="en-US" sz="2000" dirty="0"/>
              <a:t>    </a:t>
            </a:r>
            <a:r>
              <a:rPr lang="en-US" sz="2000" dirty="0" err="1"/>
              <a:t>std</a:t>
            </a:r>
            <a:r>
              <a:rPr lang="en-US" sz="2000" dirty="0"/>
              <a:t>::string </a:t>
            </a:r>
            <a:r>
              <a:rPr lang="en-US" sz="2000" dirty="0" err="1"/>
              <a:t>processName</a:t>
            </a:r>
            <a:r>
              <a:rPr lang="en-US" sz="2000" dirty="0"/>
              <a:t>;  //!&lt; -- Identifier for process</a:t>
            </a:r>
          </a:p>
          <a:p>
            <a:r>
              <a:rPr lang="en-US" sz="2000" b="1" dirty="0"/>
              <a:t>bool </a:t>
            </a:r>
            <a:r>
              <a:rPr lang="en-US" sz="2000" dirty="0" err="1"/>
              <a:t>processActive</a:t>
            </a:r>
            <a:r>
              <a:rPr lang="en-US" sz="2000" dirty="0"/>
              <a:t>;  //!&lt; -- Flag indicating whether the Process is active</a:t>
            </a:r>
          </a:p>
          <a:p>
            <a:r>
              <a:rPr lang="en-US" sz="2000" dirty="0"/>
              <a:t>    int64_t </a:t>
            </a:r>
            <a:r>
              <a:rPr lang="en-US" sz="2000" dirty="0" err="1"/>
              <a:t>processPriority</a:t>
            </a:r>
            <a:r>
              <a:rPr lang="en-US" sz="2000" dirty="0"/>
              <a:t>;  //!&lt; [-] Priority level for process (higher first)</a:t>
            </a:r>
          </a:p>
        </p:txBody>
      </p:sp>
    </p:spTree>
    <p:extLst>
      <p:ext uri="{BB962C8B-B14F-4D97-AF65-F5344CB8AC3E}">
        <p14:creationId xmlns:p14="http://schemas.microsoft.com/office/powerpoint/2010/main" val="3452028499"/>
      </p:ext>
    </p:extLst>
  </p:cSld>
  <p:clrMapOvr>
    <a:masterClrMapping/>
  </p:clrMapOvr>
  <p:transition spd="med"/>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EFCDC-E216-A84F-846E-0C63BA8D2674}"/>
              </a:ext>
            </a:extLst>
          </p:cNvPr>
          <p:cNvSpPr>
            <a:spLocks noGrp="1"/>
          </p:cNvSpPr>
          <p:nvPr>
            <p:ph type="title"/>
          </p:nvPr>
        </p:nvSpPr>
        <p:spPr/>
        <p:txBody>
          <a:bodyPr/>
          <a:lstStyle/>
          <a:p>
            <a:r>
              <a:rPr lang="en-US" dirty="0"/>
              <a:t>What does a </a:t>
            </a:r>
            <a:r>
              <a:rPr lang="en-US" dirty="0" err="1"/>
              <a:t>SysProcess</a:t>
            </a:r>
            <a:r>
              <a:rPr lang="en-US" dirty="0"/>
              <a:t>() do?</a:t>
            </a:r>
          </a:p>
        </p:txBody>
      </p:sp>
      <p:sp>
        <p:nvSpPr>
          <p:cNvPr id="11" name="TextBox 10">
            <a:extLst>
              <a:ext uri="{FF2B5EF4-FFF2-40B4-BE49-F238E27FC236}">
                <a16:creationId xmlns:a16="http://schemas.microsoft.com/office/drawing/2014/main" id="{BC596EEA-841A-FC41-AF7E-502417FBB8D7}"/>
              </a:ext>
            </a:extLst>
          </p:cNvPr>
          <p:cNvSpPr txBox="1"/>
          <p:nvPr/>
        </p:nvSpPr>
        <p:spPr>
          <a:xfrm>
            <a:off x="16573419" y="8371737"/>
            <a:ext cx="7524750" cy="116954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822960" rtl="0" fontAlgn="auto" latinLnBrk="0" hangingPunct="0">
              <a:lnSpc>
                <a:spcPct val="100000"/>
              </a:lnSpc>
              <a:spcBef>
                <a:spcPts val="0"/>
              </a:spcBef>
              <a:spcAft>
                <a:spcPts val="0"/>
              </a:spcAft>
              <a:buClrTx/>
              <a:buSzTx/>
              <a:buFontTx/>
              <a:buNone/>
              <a:tabLst/>
            </a:pPr>
            <a:r>
              <a:rPr kumimoji="0" lang="en-US" sz="3200" b="0" i="0" u="none" strike="noStrike" cap="none" spc="0" normalizeH="0" baseline="0" dirty="0">
                <a:ln>
                  <a:noFill/>
                </a:ln>
                <a:solidFill>
                  <a:schemeClr val="tx1"/>
                </a:solidFill>
                <a:effectLst/>
                <a:uFillTx/>
                <a:sym typeface="Helvetica Neue Light"/>
              </a:rPr>
              <a:t>Iterate through </a:t>
            </a:r>
            <a:r>
              <a:rPr kumimoji="0" lang="en-US" sz="3200" b="0" i="0" u="none" strike="noStrike" cap="none" spc="0" normalizeH="0" baseline="0" dirty="0" err="1">
                <a:ln>
                  <a:noFill/>
                </a:ln>
                <a:solidFill>
                  <a:schemeClr val="tx1"/>
                </a:solidFill>
                <a:effectLst/>
                <a:uFillTx/>
                <a:sym typeface="Helvetica Neue Light"/>
              </a:rPr>
              <a:t>processTasks</a:t>
            </a:r>
            <a:r>
              <a:rPr kumimoji="0" lang="en-US" sz="3200" b="0" i="0" u="none" strike="noStrike" cap="none" spc="0" normalizeH="0" baseline="0" dirty="0">
                <a:ln>
                  <a:noFill/>
                </a:ln>
                <a:solidFill>
                  <a:schemeClr val="tx1"/>
                </a:solidFill>
                <a:effectLst/>
                <a:uFillTx/>
                <a:sym typeface="Helvetica Neue Light"/>
              </a:rPr>
              <a:t> and ask all to </a:t>
            </a:r>
            <a:r>
              <a:rPr kumimoji="0" lang="en-US" sz="3200" b="0" i="0" u="none" strike="noStrike" cap="none" spc="0" normalizeH="0" baseline="0" dirty="0" err="1">
                <a:ln>
                  <a:noFill/>
                </a:ln>
                <a:solidFill>
                  <a:schemeClr val="tx1"/>
                </a:solidFill>
                <a:effectLst/>
                <a:uFillTx/>
                <a:sym typeface="Helvetica Neue Light"/>
              </a:rPr>
              <a:t>disableTask</a:t>
            </a:r>
            <a:r>
              <a:rPr kumimoji="0" lang="en-US" sz="3200" b="0" i="0" u="none" strike="noStrike" cap="none" spc="0" normalizeH="0" baseline="0" dirty="0">
                <a:ln>
                  <a:noFill/>
                </a:ln>
                <a:solidFill>
                  <a:schemeClr val="tx1"/>
                </a:solidFill>
                <a:effectLst/>
                <a:uFillTx/>
                <a:sym typeface="Helvetica Neue Light"/>
              </a:rPr>
              <a:t>();</a:t>
            </a:r>
          </a:p>
        </p:txBody>
      </p:sp>
      <p:cxnSp>
        <p:nvCxnSpPr>
          <p:cNvPr id="6" name="Straight Arrow Connector 5">
            <a:extLst>
              <a:ext uri="{FF2B5EF4-FFF2-40B4-BE49-F238E27FC236}">
                <a16:creationId xmlns:a16="http://schemas.microsoft.com/office/drawing/2014/main" id="{9810BD4D-AA54-F544-8BA3-3B25B1E51B5F}"/>
              </a:ext>
            </a:extLst>
          </p:cNvPr>
          <p:cNvCxnSpPr>
            <a:cxnSpLocks/>
          </p:cNvCxnSpPr>
          <p:nvPr/>
        </p:nvCxnSpPr>
        <p:spPr>
          <a:xfrm flipH="1">
            <a:off x="3964504" y="9357299"/>
            <a:ext cx="12186672" cy="0"/>
          </a:xfrm>
          <a:prstGeom prst="straightConnector1">
            <a:avLst/>
          </a:prstGeom>
          <a:noFill/>
          <a:ln w="762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8" name="Rectangle 7">
            <a:extLst>
              <a:ext uri="{FF2B5EF4-FFF2-40B4-BE49-F238E27FC236}">
                <a16:creationId xmlns:a16="http://schemas.microsoft.com/office/drawing/2014/main" id="{E7AC3F68-0095-1D44-BC8C-90A4E436693B}"/>
              </a:ext>
            </a:extLst>
          </p:cNvPr>
          <p:cNvSpPr>
            <a:spLocks/>
          </p:cNvSpPr>
          <p:nvPr/>
        </p:nvSpPr>
        <p:spPr>
          <a:xfrm>
            <a:off x="1130270" y="2101144"/>
            <a:ext cx="14278708" cy="7981969"/>
          </a:xfrm>
          <a:prstGeom prst="rect">
            <a:avLst/>
          </a:prstGeom>
          <a:noFill/>
          <a:ln w="76200">
            <a:solidFill>
              <a:schemeClr val="tx1"/>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68580" tIns="68580" rIns="68580" bIns="68580" numCol="1" spcCol="38100" rtlCol="0" anchor="ctr">
            <a:spAutoFit/>
          </a:bodyPr>
          <a:lstStyle/>
          <a:p>
            <a:pPr marL="0" marR="0" indent="0" algn="ctr" defTabSz="822960" rtl="0" fontAlgn="auto" latinLnBrk="0" hangingPunct="0">
              <a:lnSpc>
                <a:spcPct val="100000"/>
              </a:lnSpc>
              <a:spcBef>
                <a:spcPts val="0"/>
              </a:spcBef>
              <a:spcAft>
                <a:spcPts val="0"/>
              </a:spcAft>
              <a:buClrTx/>
              <a:buSzTx/>
              <a:buFontTx/>
              <a:buNone/>
              <a:tabLst/>
            </a:pPr>
            <a:endParaRPr kumimoji="0" lang="en-US" sz="5000" b="0" i="0" u="none" strike="noStrike" cap="none" spc="0" normalizeH="0" baseline="0">
              <a:ln>
                <a:noFill/>
              </a:ln>
              <a:solidFill>
                <a:srgbClr val="000000"/>
              </a:solidFill>
              <a:effectLst/>
              <a:uFillTx/>
              <a:latin typeface="Helvetica Neue Light"/>
              <a:ea typeface="Helvetica Neue Light"/>
              <a:cs typeface="Helvetica Neue Light"/>
              <a:sym typeface="Helvetica Neue Light"/>
            </a:endParaRPr>
          </a:p>
        </p:txBody>
      </p:sp>
      <p:sp>
        <p:nvSpPr>
          <p:cNvPr id="9" name="Rectangle 8">
            <a:extLst>
              <a:ext uri="{FF2B5EF4-FFF2-40B4-BE49-F238E27FC236}">
                <a16:creationId xmlns:a16="http://schemas.microsoft.com/office/drawing/2014/main" id="{6C947343-C5AA-334D-BF1D-6384A9809B0C}"/>
              </a:ext>
            </a:extLst>
          </p:cNvPr>
          <p:cNvSpPr/>
          <p:nvPr/>
        </p:nvSpPr>
        <p:spPr>
          <a:xfrm>
            <a:off x="1130270" y="2082783"/>
            <a:ext cx="14278708" cy="10910679"/>
          </a:xfrm>
          <a:prstGeom prst="rect">
            <a:avLst/>
          </a:prstGeom>
          <a:solidFill>
            <a:srgbClr val="C9B37C">
              <a:alpha val="50000"/>
            </a:srgbClr>
          </a:solidFill>
          <a:ln w="12700"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8580" tIns="68580" rIns="68580" bIns="68580" numCol="1" spcCol="38100" rtlCol="0" anchor="ctr">
            <a:spAutoFit/>
          </a:bodyPr>
          <a:lstStyle/>
          <a:p>
            <a:r>
              <a:rPr lang="en-US" sz="2000" b="1" dirty="0"/>
              <a:t>public:</a:t>
            </a:r>
          </a:p>
          <a:p>
            <a:r>
              <a:rPr lang="en-US" sz="2000" dirty="0"/>
              <a:t>    </a:t>
            </a:r>
            <a:r>
              <a:rPr lang="en-US" sz="2000" dirty="0" err="1"/>
              <a:t>SysProcess</a:t>
            </a:r>
            <a:r>
              <a:rPr lang="en-US" sz="2000" dirty="0"/>
              <a:t>();</a:t>
            </a:r>
          </a:p>
          <a:p>
            <a:r>
              <a:rPr lang="en-US" sz="2000" dirty="0"/>
              <a:t>    </a:t>
            </a:r>
            <a:r>
              <a:rPr lang="en-US" sz="2000" dirty="0" err="1"/>
              <a:t>SysProcess</a:t>
            </a:r>
            <a:r>
              <a:rPr lang="en-US" sz="2000" dirty="0"/>
              <a:t>(</a:t>
            </a:r>
            <a:r>
              <a:rPr lang="en-US" sz="2000" dirty="0" err="1"/>
              <a:t>std</a:t>
            </a:r>
            <a:r>
              <a:rPr lang="en-US" sz="2000" dirty="0"/>
              <a:t>::string </a:t>
            </a:r>
            <a:r>
              <a:rPr lang="en-US" sz="2000" dirty="0" err="1"/>
              <a:t>messageContainer</a:t>
            </a:r>
            <a:r>
              <a:rPr lang="en-US" sz="2000" dirty="0"/>
              <a:t>);</a:t>
            </a:r>
          </a:p>
          <a:p>
            <a:r>
              <a:rPr lang="en-US" sz="2000" dirty="0"/>
              <a:t>    ~</a:t>
            </a:r>
            <a:r>
              <a:rPr lang="en-US" sz="2000" dirty="0" err="1"/>
              <a:t>SysProcess</a:t>
            </a:r>
            <a:r>
              <a:rPr lang="en-US" sz="2000" dirty="0"/>
              <a:t>();</a:t>
            </a:r>
          </a:p>
          <a:p>
            <a:r>
              <a:rPr lang="en-US" sz="2000" dirty="0"/>
              <a:t>    void </a:t>
            </a:r>
            <a:r>
              <a:rPr lang="en-US" sz="2000" dirty="0" err="1"/>
              <a:t>addNewTask</a:t>
            </a:r>
            <a:r>
              <a:rPr lang="en-US" sz="2000" dirty="0"/>
              <a:t>(</a:t>
            </a:r>
            <a:r>
              <a:rPr lang="en-US" sz="2000" dirty="0" err="1"/>
              <a:t>SysModelTask</a:t>
            </a:r>
            <a:r>
              <a:rPr lang="en-US" sz="2000" dirty="0"/>
              <a:t> *</a:t>
            </a:r>
            <a:r>
              <a:rPr lang="en-US" sz="2000" dirty="0" err="1"/>
              <a:t>newTask</a:t>
            </a:r>
            <a:r>
              <a:rPr lang="en-US" sz="2000" dirty="0"/>
              <a:t>, int32_t </a:t>
            </a:r>
            <a:r>
              <a:rPr lang="en-US" sz="2000" dirty="0" err="1"/>
              <a:t>taskPriority</a:t>
            </a:r>
            <a:r>
              <a:rPr lang="en-US" sz="2000" dirty="0"/>
              <a:t> = -1);</a:t>
            </a:r>
          </a:p>
          <a:p>
            <a:r>
              <a:rPr lang="en-US" sz="2000" dirty="0"/>
              <a:t>    void </a:t>
            </a:r>
            <a:r>
              <a:rPr lang="en-US" sz="2000" dirty="0" err="1"/>
              <a:t>selfInitProcess</a:t>
            </a:r>
            <a:r>
              <a:rPr lang="en-US" sz="2000" dirty="0"/>
              <a:t>();</a:t>
            </a:r>
          </a:p>
          <a:p>
            <a:r>
              <a:rPr lang="en-US" sz="2000" dirty="0"/>
              <a:t>    void </a:t>
            </a:r>
            <a:r>
              <a:rPr lang="en-US" sz="2000" dirty="0" err="1"/>
              <a:t>crossInitProcess</a:t>
            </a:r>
            <a:r>
              <a:rPr lang="en-US" sz="2000" dirty="0"/>
              <a:t>();</a:t>
            </a:r>
          </a:p>
          <a:p>
            <a:r>
              <a:rPr lang="en-US" sz="2000" dirty="0"/>
              <a:t>    void </a:t>
            </a:r>
            <a:r>
              <a:rPr lang="en-US" sz="2000" dirty="0" err="1"/>
              <a:t>resetProcess</a:t>
            </a:r>
            <a:r>
              <a:rPr lang="en-US" sz="2000" dirty="0"/>
              <a:t>(uint64_t </a:t>
            </a:r>
            <a:r>
              <a:rPr lang="en-US" sz="2000" dirty="0" err="1"/>
              <a:t>currentTime</a:t>
            </a:r>
            <a:r>
              <a:rPr lang="en-US" sz="2000" dirty="0"/>
              <a:t>);</a:t>
            </a:r>
          </a:p>
          <a:p>
            <a:r>
              <a:rPr lang="en-US" sz="2000" dirty="0"/>
              <a:t>    void </a:t>
            </a:r>
            <a:r>
              <a:rPr lang="en-US" sz="2000" dirty="0" err="1"/>
              <a:t>reInitProcess</a:t>
            </a:r>
            <a:r>
              <a:rPr lang="en-US" sz="2000" dirty="0"/>
              <a:t>();</a:t>
            </a:r>
          </a:p>
          <a:p>
            <a:r>
              <a:rPr lang="en-US" sz="2000" dirty="0"/>
              <a:t>    void </a:t>
            </a:r>
            <a:r>
              <a:rPr lang="en-US" sz="2000" dirty="0" err="1"/>
              <a:t>enableProcess</a:t>
            </a:r>
            <a:r>
              <a:rPr lang="en-US" sz="2000" dirty="0"/>
              <a:t>() {this-&gt;</a:t>
            </a:r>
            <a:r>
              <a:rPr lang="en-US" sz="2000" dirty="0" err="1"/>
              <a:t>processActive</a:t>
            </a:r>
            <a:r>
              <a:rPr lang="en-US" sz="2000" dirty="0"/>
              <a:t> = true;}</a:t>
            </a:r>
          </a:p>
          <a:p>
            <a:r>
              <a:rPr lang="en-US" sz="2000" dirty="0"/>
              <a:t>    void </a:t>
            </a:r>
            <a:r>
              <a:rPr lang="en-US" sz="2000" dirty="0" err="1"/>
              <a:t>disableProcess</a:t>
            </a:r>
            <a:r>
              <a:rPr lang="en-US" sz="2000" dirty="0"/>
              <a:t>() {this-&gt;</a:t>
            </a:r>
            <a:r>
              <a:rPr lang="en-US" sz="2000" dirty="0" err="1"/>
              <a:t>processActive</a:t>
            </a:r>
            <a:r>
              <a:rPr lang="en-US" sz="2000" dirty="0"/>
              <a:t> = false;}</a:t>
            </a:r>
          </a:p>
          <a:p>
            <a:r>
              <a:rPr lang="en-US" sz="2000" dirty="0"/>
              <a:t>    void </a:t>
            </a:r>
            <a:r>
              <a:rPr lang="en-US" sz="2000" dirty="0" err="1"/>
              <a:t>scheduleTask</a:t>
            </a:r>
            <a:r>
              <a:rPr lang="en-US" sz="2000" dirty="0"/>
              <a:t>(</a:t>
            </a:r>
            <a:r>
              <a:rPr lang="en-US" sz="2000" dirty="0" err="1"/>
              <a:t>ModelScheduleEntry</a:t>
            </a:r>
            <a:r>
              <a:rPr lang="en-US" sz="2000" dirty="0"/>
              <a:t> &amp; </a:t>
            </a:r>
            <a:r>
              <a:rPr lang="en-US" sz="2000" dirty="0" err="1"/>
              <a:t>taskCall</a:t>
            </a:r>
            <a:r>
              <a:rPr lang="en-US" sz="2000" dirty="0"/>
              <a:t>);</a:t>
            </a:r>
          </a:p>
          <a:p>
            <a:r>
              <a:rPr lang="en-US" sz="2000" dirty="0"/>
              <a:t>    void </a:t>
            </a:r>
            <a:r>
              <a:rPr lang="en-US" sz="2000" dirty="0" err="1"/>
              <a:t>selectProcess</a:t>
            </a:r>
            <a:r>
              <a:rPr lang="en-US" sz="2000" dirty="0"/>
              <a:t>()</a:t>
            </a:r>
          </a:p>
          <a:p>
            <a:r>
              <a:rPr lang="en-US" sz="2000" dirty="0"/>
              <a:t>    {</a:t>
            </a:r>
            <a:r>
              <a:rPr lang="en-US" sz="2000" dirty="0" err="1"/>
              <a:t>SystemMessaging</a:t>
            </a:r>
            <a:r>
              <a:rPr lang="en-US" sz="2000" dirty="0"/>
              <a:t>::</a:t>
            </a:r>
            <a:r>
              <a:rPr lang="en-US" sz="2000" dirty="0" err="1"/>
              <a:t>GetInstance</a:t>
            </a:r>
            <a:r>
              <a:rPr lang="en-US" sz="2000" dirty="0"/>
              <a:t>()-&gt;</a:t>
            </a:r>
            <a:r>
              <a:rPr lang="en-US" sz="2000" dirty="0" err="1"/>
              <a:t>selectMessageBuffer</a:t>
            </a:r>
            <a:r>
              <a:rPr lang="en-US" sz="2000" dirty="0"/>
              <a:t>(this-&gt;</a:t>
            </a:r>
            <a:r>
              <a:rPr lang="en-US" sz="2000" dirty="0" err="1"/>
              <a:t>messageBuffer</a:t>
            </a:r>
            <a:r>
              <a:rPr lang="en-US" sz="2000" dirty="0"/>
              <a:t>);}</a:t>
            </a:r>
          </a:p>
          <a:p>
            <a:r>
              <a:rPr lang="en-US" sz="2000" dirty="0"/>
              <a:t>    void </a:t>
            </a:r>
            <a:r>
              <a:rPr lang="en-US" sz="2000" dirty="0" err="1"/>
              <a:t>setProcessName</a:t>
            </a:r>
            <a:r>
              <a:rPr lang="en-US" sz="2000" dirty="0"/>
              <a:t>(</a:t>
            </a:r>
            <a:r>
              <a:rPr lang="en-US" sz="2000" dirty="0" err="1"/>
              <a:t>std</a:t>
            </a:r>
            <a:r>
              <a:rPr lang="en-US" sz="2000" dirty="0"/>
              <a:t>::string </a:t>
            </a:r>
            <a:r>
              <a:rPr lang="en-US" sz="2000" dirty="0" err="1"/>
              <a:t>newName</a:t>
            </a:r>
            <a:r>
              <a:rPr lang="en-US" sz="2000" dirty="0"/>
              <a:t>){this-&gt;</a:t>
            </a:r>
            <a:r>
              <a:rPr lang="en-US" sz="2000" dirty="0" err="1"/>
              <a:t>processName</a:t>
            </a:r>
            <a:r>
              <a:rPr lang="en-US" sz="2000" dirty="0"/>
              <a:t> = </a:t>
            </a:r>
            <a:r>
              <a:rPr lang="en-US" sz="2000" dirty="0" err="1"/>
              <a:t>newName</a:t>
            </a:r>
            <a:r>
              <a:rPr lang="en-US" sz="2000" dirty="0"/>
              <a:t>;}</a:t>
            </a:r>
          </a:p>
          <a:p>
            <a:r>
              <a:rPr lang="en-US" sz="2000" dirty="0"/>
              <a:t>    </a:t>
            </a:r>
            <a:r>
              <a:rPr lang="en-US" sz="2000" dirty="0" err="1"/>
              <a:t>std</a:t>
            </a:r>
            <a:r>
              <a:rPr lang="en-US" sz="2000" dirty="0"/>
              <a:t>::string </a:t>
            </a:r>
            <a:r>
              <a:rPr lang="en-US" sz="2000" dirty="0" err="1"/>
              <a:t>getProcessName</a:t>
            </a:r>
            <a:r>
              <a:rPr lang="en-US" sz="2000" dirty="0"/>
              <a:t>() { return(</a:t>
            </a:r>
            <a:r>
              <a:rPr lang="en-US" sz="2000" dirty="0" err="1"/>
              <a:t>processName</a:t>
            </a:r>
            <a:r>
              <a:rPr lang="en-US" sz="2000" dirty="0"/>
              <a:t>);}</a:t>
            </a:r>
          </a:p>
          <a:p>
            <a:r>
              <a:rPr lang="en-US" sz="2000" dirty="0"/>
              <a:t>    uint64_t </a:t>
            </a:r>
            <a:r>
              <a:rPr lang="en-US" sz="2000" dirty="0" err="1"/>
              <a:t>getNextTime</a:t>
            </a:r>
            <a:r>
              <a:rPr lang="en-US" sz="2000" dirty="0"/>
              <a:t>() { return(this-&gt;</a:t>
            </a:r>
            <a:r>
              <a:rPr lang="en-US" sz="2000" dirty="0" err="1"/>
              <a:t>nextTaskTime</a:t>
            </a:r>
            <a:r>
              <a:rPr lang="en-US" sz="2000" dirty="0"/>
              <a:t>);}</a:t>
            </a:r>
          </a:p>
          <a:p>
            <a:r>
              <a:rPr lang="en-US" sz="2000" dirty="0"/>
              <a:t>    void </a:t>
            </a:r>
            <a:r>
              <a:rPr lang="en-US" sz="2000" dirty="0" err="1"/>
              <a:t>singleStepNextTask</a:t>
            </a:r>
            <a:r>
              <a:rPr lang="en-US" sz="2000" dirty="0"/>
              <a:t>(uint64_t </a:t>
            </a:r>
            <a:r>
              <a:rPr lang="en-US" sz="2000" dirty="0" err="1"/>
              <a:t>currentNanos</a:t>
            </a:r>
            <a:r>
              <a:rPr lang="en-US" sz="2000" dirty="0"/>
              <a:t>);</a:t>
            </a:r>
          </a:p>
          <a:p>
            <a:r>
              <a:rPr lang="en-US" sz="2000" dirty="0"/>
              <a:t>    bool </a:t>
            </a:r>
            <a:r>
              <a:rPr lang="en-US" sz="2000" dirty="0" err="1"/>
              <a:t>processEnabled</a:t>
            </a:r>
            <a:r>
              <a:rPr lang="en-US" sz="2000" dirty="0"/>
              <a:t>() {return this-&gt;</a:t>
            </a:r>
            <a:r>
              <a:rPr lang="en-US" sz="2000" dirty="0" err="1"/>
              <a:t>processActive</a:t>
            </a:r>
            <a:r>
              <a:rPr lang="en-US" sz="2000" dirty="0"/>
              <a:t>;}</a:t>
            </a:r>
          </a:p>
          <a:p>
            <a:r>
              <a:rPr lang="en-US" sz="2000" dirty="0"/>
              <a:t>    void </a:t>
            </a:r>
            <a:r>
              <a:rPr lang="en-US" sz="2000" dirty="0" err="1"/>
              <a:t>addInterfaceRef</a:t>
            </a:r>
            <a:r>
              <a:rPr lang="en-US" sz="2000" dirty="0"/>
              <a:t>(</a:t>
            </a:r>
            <a:r>
              <a:rPr lang="en-US" sz="2000" dirty="0" err="1"/>
              <a:t>SysInterface</a:t>
            </a:r>
            <a:r>
              <a:rPr lang="en-US" sz="2000" dirty="0"/>
              <a:t> *</a:t>
            </a:r>
            <a:r>
              <a:rPr lang="en-US" sz="2000" dirty="0" err="1"/>
              <a:t>newInt</a:t>
            </a:r>
            <a:r>
              <a:rPr lang="en-US" sz="2000" dirty="0"/>
              <a:t>) {this-&gt;</a:t>
            </a:r>
            <a:r>
              <a:rPr lang="en-US" sz="2000" dirty="0" err="1"/>
              <a:t>intRefs.push_back</a:t>
            </a:r>
            <a:r>
              <a:rPr lang="en-US" sz="2000" dirty="0"/>
              <a:t>(</a:t>
            </a:r>
            <a:r>
              <a:rPr lang="en-US" sz="2000" dirty="0" err="1"/>
              <a:t>newInt</a:t>
            </a:r>
            <a:r>
              <a:rPr lang="en-US" sz="2000" dirty="0"/>
              <a:t>);}</a:t>
            </a:r>
          </a:p>
          <a:p>
            <a:r>
              <a:rPr lang="en-US" sz="2000" dirty="0"/>
              <a:t>void </a:t>
            </a:r>
            <a:r>
              <a:rPr lang="en-US" sz="2000" dirty="0" err="1"/>
              <a:t>changeTaskPeriod</a:t>
            </a:r>
            <a:r>
              <a:rPr lang="en-US" sz="2000" dirty="0"/>
              <a:t>(</a:t>
            </a:r>
            <a:r>
              <a:rPr lang="en-US" sz="2000" dirty="0" err="1"/>
              <a:t>std</a:t>
            </a:r>
            <a:r>
              <a:rPr lang="en-US" sz="2000" dirty="0"/>
              <a:t>::string </a:t>
            </a:r>
            <a:r>
              <a:rPr lang="en-US" sz="2000" dirty="0" err="1"/>
              <a:t>taskName</a:t>
            </a:r>
            <a:r>
              <a:rPr lang="en-US" sz="2000" dirty="0"/>
              <a:t>, uint64_t </a:t>
            </a:r>
            <a:r>
              <a:rPr lang="en-US" sz="2000" dirty="0" err="1"/>
              <a:t>newPeriod</a:t>
            </a:r>
            <a:r>
              <a:rPr lang="en-US" sz="2000" dirty="0"/>
              <a:t>);</a:t>
            </a:r>
          </a:p>
          <a:p>
            <a:r>
              <a:rPr lang="en-US" sz="2000" dirty="0"/>
              <a:t>    void </a:t>
            </a:r>
            <a:r>
              <a:rPr lang="en-US" sz="2000" dirty="0" err="1"/>
              <a:t>setPriority</a:t>
            </a:r>
            <a:r>
              <a:rPr lang="en-US" sz="2000" dirty="0"/>
              <a:t>(int64_t </a:t>
            </a:r>
            <a:r>
              <a:rPr lang="en-US" sz="2000" dirty="0" err="1"/>
              <a:t>newPriority</a:t>
            </a:r>
            <a:r>
              <a:rPr lang="en-US" sz="2000" dirty="0"/>
              <a:t>) {this-&gt;</a:t>
            </a:r>
            <a:r>
              <a:rPr lang="en-US" sz="2000" dirty="0" err="1"/>
              <a:t>processPriority</a:t>
            </a:r>
            <a:r>
              <a:rPr lang="en-US" sz="2000" dirty="0"/>
              <a:t> = </a:t>
            </a:r>
            <a:r>
              <a:rPr lang="en-US" sz="2000" dirty="0" err="1"/>
              <a:t>newPriority</a:t>
            </a:r>
            <a:r>
              <a:rPr lang="en-US" sz="2000" dirty="0"/>
              <a:t>;}</a:t>
            </a:r>
          </a:p>
          <a:p>
            <a:r>
              <a:rPr lang="en-US" sz="2000" dirty="0"/>
              <a:t>    void </a:t>
            </a:r>
            <a:r>
              <a:rPr lang="en-US" sz="2000" dirty="0" err="1"/>
              <a:t>routeInterfaces</a:t>
            </a:r>
            <a:r>
              <a:rPr lang="en-US" sz="2000" dirty="0"/>
              <a:t>();</a:t>
            </a:r>
          </a:p>
          <a:p>
            <a:r>
              <a:rPr lang="en-US" sz="2000" dirty="0"/>
              <a:t>    void </a:t>
            </a:r>
            <a:r>
              <a:rPr lang="en-US" sz="2000" dirty="0" err="1"/>
              <a:t>disableAllTasks</a:t>
            </a:r>
            <a:r>
              <a:rPr lang="en-US" sz="2000" dirty="0"/>
              <a:t>();</a:t>
            </a:r>
          </a:p>
          <a:p>
            <a:r>
              <a:rPr lang="en-US" sz="2000" dirty="0"/>
              <a:t>    void </a:t>
            </a:r>
            <a:r>
              <a:rPr lang="en-US" sz="2000" dirty="0" err="1"/>
              <a:t>enableAllTasks</a:t>
            </a:r>
            <a:r>
              <a:rPr lang="en-US" sz="2000" dirty="0"/>
              <a:t>();</a:t>
            </a:r>
          </a:p>
          <a:p>
            <a:r>
              <a:rPr lang="en-US" sz="2000" dirty="0"/>
              <a:t>    </a:t>
            </a:r>
          </a:p>
          <a:p>
            <a:r>
              <a:rPr lang="en-US" sz="2000" b="1" dirty="0"/>
              <a:t>public:</a:t>
            </a:r>
          </a:p>
          <a:p>
            <a:r>
              <a:rPr lang="en-US" sz="2000" dirty="0"/>
              <a:t>    </a:t>
            </a:r>
            <a:r>
              <a:rPr lang="en-US" sz="2000" dirty="0" err="1"/>
              <a:t>std</a:t>
            </a:r>
            <a:r>
              <a:rPr lang="en-US" sz="2000" dirty="0"/>
              <a:t>::vector&lt;</a:t>
            </a:r>
            <a:r>
              <a:rPr lang="en-US" sz="2000" dirty="0" err="1"/>
              <a:t>SysInterface</a:t>
            </a:r>
            <a:r>
              <a:rPr lang="en-US" sz="2000" dirty="0"/>
              <a:t>*&gt; </a:t>
            </a:r>
            <a:r>
              <a:rPr lang="en-US" sz="2000" dirty="0" err="1"/>
              <a:t>intRefs</a:t>
            </a:r>
            <a:r>
              <a:rPr lang="en-US" sz="2000" dirty="0"/>
              <a:t>;  //!&lt; -- Interface references to move data to process</a:t>
            </a:r>
          </a:p>
          <a:p>
            <a:r>
              <a:rPr lang="en-US" sz="2000" dirty="0"/>
              <a:t>    </a:t>
            </a:r>
            <a:r>
              <a:rPr lang="en-US" sz="2000" dirty="0" err="1"/>
              <a:t>std</a:t>
            </a:r>
            <a:r>
              <a:rPr lang="en-US" sz="2000" dirty="0"/>
              <a:t>::vector&lt;</a:t>
            </a:r>
            <a:r>
              <a:rPr lang="en-US" sz="2000" dirty="0" err="1"/>
              <a:t>ModelScheduleEntry</a:t>
            </a:r>
            <a:r>
              <a:rPr lang="en-US" sz="2000" dirty="0"/>
              <a:t>&gt; </a:t>
            </a:r>
            <a:r>
              <a:rPr lang="en-US" sz="2000" dirty="0" err="1"/>
              <a:t>processTasks</a:t>
            </a:r>
            <a:r>
              <a:rPr lang="en-US" sz="2000" dirty="0"/>
              <a:t>;  //!&lt; -- Array that has pointers to all process tasks</a:t>
            </a:r>
          </a:p>
          <a:p>
            <a:r>
              <a:rPr lang="en-US" sz="2000" dirty="0"/>
              <a:t>    uint64_t </a:t>
            </a:r>
            <a:r>
              <a:rPr lang="en-US" sz="2000" dirty="0" err="1"/>
              <a:t>messageBuffer</a:t>
            </a:r>
            <a:r>
              <a:rPr lang="en-US" sz="2000" dirty="0"/>
              <a:t>;  //!&lt; -- Message buffer for this process</a:t>
            </a:r>
          </a:p>
          <a:p>
            <a:r>
              <a:rPr lang="en-US" sz="2000" dirty="0"/>
              <a:t>    uint64_t </a:t>
            </a:r>
            <a:r>
              <a:rPr lang="en-US" sz="2000" dirty="0" err="1"/>
              <a:t>nextTaskTime</a:t>
            </a:r>
            <a:r>
              <a:rPr lang="en-US" sz="2000" dirty="0"/>
              <a:t>;  //!&lt; [ns] time for the next Task</a:t>
            </a:r>
          </a:p>
          <a:p>
            <a:r>
              <a:rPr lang="en-US" sz="2000" dirty="0"/>
              <a:t>    uint64_t </a:t>
            </a:r>
            <a:r>
              <a:rPr lang="en-US" sz="2000" dirty="0" err="1"/>
              <a:t>prevRouteTime</a:t>
            </a:r>
            <a:r>
              <a:rPr lang="en-US" sz="2000" dirty="0"/>
              <a:t>;  //!&lt; [ns] Time that interfaces were previously routed</a:t>
            </a:r>
          </a:p>
          <a:p>
            <a:r>
              <a:rPr lang="en-US" sz="2000" dirty="0"/>
              <a:t>    </a:t>
            </a:r>
            <a:r>
              <a:rPr lang="en-US" sz="2000" dirty="0" err="1"/>
              <a:t>std</a:t>
            </a:r>
            <a:r>
              <a:rPr lang="en-US" sz="2000" dirty="0"/>
              <a:t>::string </a:t>
            </a:r>
            <a:r>
              <a:rPr lang="en-US" sz="2000" dirty="0" err="1"/>
              <a:t>processName</a:t>
            </a:r>
            <a:r>
              <a:rPr lang="en-US" sz="2000" dirty="0"/>
              <a:t>;  //!&lt; -- Identifier for process</a:t>
            </a:r>
          </a:p>
          <a:p>
            <a:r>
              <a:rPr lang="en-US" sz="2000" b="1" dirty="0"/>
              <a:t>bool </a:t>
            </a:r>
            <a:r>
              <a:rPr lang="en-US" sz="2000" dirty="0" err="1"/>
              <a:t>processActive</a:t>
            </a:r>
            <a:r>
              <a:rPr lang="en-US" sz="2000" dirty="0"/>
              <a:t>;  //!&lt; -- Flag indicating whether the Process is active</a:t>
            </a:r>
          </a:p>
          <a:p>
            <a:r>
              <a:rPr lang="en-US" sz="2000" dirty="0"/>
              <a:t>    int64_t </a:t>
            </a:r>
            <a:r>
              <a:rPr lang="en-US" sz="2000" dirty="0" err="1"/>
              <a:t>processPriority</a:t>
            </a:r>
            <a:r>
              <a:rPr lang="en-US" sz="2000" dirty="0"/>
              <a:t>;  //!&lt; [-] Priority level for process (higher first)</a:t>
            </a:r>
          </a:p>
        </p:txBody>
      </p:sp>
    </p:spTree>
    <p:extLst>
      <p:ext uri="{BB962C8B-B14F-4D97-AF65-F5344CB8AC3E}">
        <p14:creationId xmlns:p14="http://schemas.microsoft.com/office/powerpoint/2010/main" val="1820830234"/>
      </p:ext>
    </p:extLst>
  </p:cSld>
  <p:clrMapOvr>
    <a:masterClrMapping/>
  </p:clrMapOvr>
  <p:transition spd="med"/>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EFCDC-E216-A84F-846E-0C63BA8D2674}"/>
              </a:ext>
            </a:extLst>
          </p:cNvPr>
          <p:cNvSpPr>
            <a:spLocks noGrp="1"/>
          </p:cNvSpPr>
          <p:nvPr>
            <p:ph type="title"/>
          </p:nvPr>
        </p:nvSpPr>
        <p:spPr/>
        <p:txBody>
          <a:bodyPr/>
          <a:lstStyle/>
          <a:p>
            <a:r>
              <a:rPr lang="en-US" dirty="0"/>
              <a:t>What does a </a:t>
            </a:r>
            <a:r>
              <a:rPr lang="en-US" dirty="0" err="1"/>
              <a:t>SysProcess</a:t>
            </a:r>
            <a:r>
              <a:rPr lang="en-US" dirty="0"/>
              <a:t>() do?</a:t>
            </a:r>
          </a:p>
        </p:txBody>
      </p:sp>
      <p:sp>
        <p:nvSpPr>
          <p:cNvPr id="11" name="TextBox 10">
            <a:extLst>
              <a:ext uri="{FF2B5EF4-FFF2-40B4-BE49-F238E27FC236}">
                <a16:creationId xmlns:a16="http://schemas.microsoft.com/office/drawing/2014/main" id="{BC596EEA-841A-FC41-AF7E-502417FBB8D7}"/>
              </a:ext>
            </a:extLst>
          </p:cNvPr>
          <p:cNvSpPr txBox="1"/>
          <p:nvPr/>
        </p:nvSpPr>
        <p:spPr>
          <a:xfrm>
            <a:off x="16462208" y="8913564"/>
            <a:ext cx="7524750" cy="116954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822960" rtl="0" fontAlgn="auto" latinLnBrk="0" hangingPunct="0">
              <a:lnSpc>
                <a:spcPct val="100000"/>
              </a:lnSpc>
              <a:spcBef>
                <a:spcPts val="0"/>
              </a:spcBef>
              <a:spcAft>
                <a:spcPts val="0"/>
              </a:spcAft>
              <a:buClrTx/>
              <a:buSzTx/>
              <a:buFontTx/>
              <a:buNone/>
              <a:tabLst/>
            </a:pPr>
            <a:r>
              <a:rPr kumimoji="0" lang="en-US" sz="3200" b="0" i="0" u="none" strike="noStrike" cap="none" spc="0" normalizeH="0" baseline="0" dirty="0">
                <a:ln>
                  <a:noFill/>
                </a:ln>
                <a:solidFill>
                  <a:schemeClr val="tx1"/>
                </a:solidFill>
                <a:effectLst/>
                <a:uFillTx/>
                <a:sym typeface="Helvetica Neue Light"/>
              </a:rPr>
              <a:t>Iterate through </a:t>
            </a:r>
            <a:r>
              <a:rPr kumimoji="0" lang="en-US" sz="3200" b="0" i="0" u="none" strike="noStrike" cap="none" spc="0" normalizeH="0" baseline="0" dirty="0" err="1">
                <a:ln>
                  <a:noFill/>
                </a:ln>
                <a:solidFill>
                  <a:schemeClr val="tx1"/>
                </a:solidFill>
                <a:effectLst/>
                <a:uFillTx/>
                <a:sym typeface="Helvetica Neue Light"/>
              </a:rPr>
              <a:t>processTasks</a:t>
            </a:r>
            <a:r>
              <a:rPr kumimoji="0" lang="en-US" sz="3200" b="0" i="0" u="none" strike="noStrike" cap="none" spc="0" normalizeH="0" baseline="0" dirty="0">
                <a:ln>
                  <a:noFill/>
                </a:ln>
                <a:solidFill>
                  <a:schemeClr val="tx1"/>
                </a:solidFill>
                <a:effectLst/>
                <a:uFillTx/>
                <a:sym typeface="Helvetica Neue Light"/>
              </a:rPr>
              <a:t> and ask all to </a:t>
            </a:r>
            <a:r>
              <a:rPr kumimoji="0" lang="en-US" sz="3200" b="0" i="0" u="none" strike="noStrike" cap="none" spc="0" normalizeH="0" baseline="0" dirty="0" err="1">
                <a:ln>
                  <a:noFill/>
                </a:ln>
                <a:solidFill>
                  <a:schemeClr val="tx1"/>
                </a:solidFill>
                <a:effectLst/>
                <a:uFillTx/>
                <a:sym typeface="Helvetica Neue Light"/>
              </a:rPr>
              <a:t>enableTask</a:t>
            </a:r>
            <a:r>
              <a:rPr kumimoji="0" lang="en-US" sz="3200" b="0" i="0" u="none" strike="noStrike" cap="none" spc="0" normalizeH="0" baseline="0" dirty="0">
                <a:ln>
                  <a:noFill/>
                </a:ln>
                <a:solidFill>
                  <a:schemeClr val="tx1"/>
                </a:solidFill>
                <a:effectLst/>
                <a:uFillTx/>
                <a:sym typeface="Helvetica Neue Light"/>
              </a:rPr>
              <a:t>();</a:t>
            </a:r>
          </a:p>
        </p:txBody>
      </p:sp>
      <p:cxnSp>
        <p:nvCxnSpPr>
          <p:cNvPr id="6" name="Straight Arrow Connector 5">
            <a:extLst>
              <a:ext uri="{FF2B5EF4-FFF2-40B4-BE49-F238E27FC236}">
                <a16:creationId xmlns:a16="http://schemas.microsoft.com/office/drawing/2014/main" id="{9810BD4D-AA54-F544-8BA3-3B25B1E51B5F}"/>
              </a:ext>
            </a:extLst>
          </p:cNvPr>
          <p:cNvCxnSpPr>
            <a:cxnSpLocks/>
          </p:cNvCxnSpPr>
          <p:nvPr/>
        </p:nvCxnSpPr>
        <p:spPr>
          <a:xfrm flipH="1">
            <a:off x="3964504" y="9687059"/>
            <a:ext cx="12186672" cy="0"/>
          </a:xfrm>
          <a:prstGeom prst="straightConnector1">
            <a:avLst/>
          </a:prstGeom>
          <a:noFill/>
          <a:ln w="762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8" name="Rectangle 7">
            <a:extLst>
              <a:ext uri="{FF2B5EF4-FFF2-40B4-BE49-F238E27FC236}">
                <a16:creationId xmlns:a16="http://schemas.microsoft.com/office/drawing/2014/main" id="{E7AC3F68-0095-1D44-BC8C-90A4E436693B}"/>
              </a:ext>
            </a:extLst>
          </p:cNvPr>
          <p:cNvSpPr>
            <a:spLocks/>
          </p:cNvSpPr>
          <p:nvPr/>
        </p:nvSpPr>
        <p:spPr>
          <a:xfrm>
            <a:off x="1130270" y="2101144"/>
            <a:ext cx="14278708" cy="7981969"/>
          </a:xfrm>
          <a:prstGeom prst="rect">
            <a:avLst/>
          </a:prstGeom>
          <a:noFill/>
          <a:ln w="76200">
            <a:solidFill>
              <a:schemeClr val="tx1"/>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68580" tIns="68580" rIns="68580" bIns="68580" numCol="1" spcCol="38100" rtlCol="0" anchor="ctr">
            <a:spAutoFit/>
          </a:bodyPr>
          <a:lstStyle/>
          <a:p>
            <a:pPr marL="0" marR="0" indent="0" algn="ctr" defTabSz="822960" rtl="0" fontAlgn="auto" latinLnBrk="0" hangingPunct="0">
              <a:lnSpc>
                <a:spcPct val="100000"/>
              </a:lnSpc>
              <a:spcBef>
                <a:spcPts val="0"/>
              </a:spcBef>
              <a:spcAft>
                <a:spcPts val="0"/>
              </a:spcAft>
              <a:buClrTx/>
              <a:buSzTx/>
              <a:buFontTx/>
              <a:buNone/>
              <a:tabLst/>
            </a:pPr>
            <a:endParaRPr kumimoji="0" lang="en-US" sz="5000" b="0" i="0" u="none" strike="noStrike" cap="none" spc="0" normalizeH="0" baseline="0">
              <a:ln>
                <a:noFill/>
              </a:ln>
              <a:solidFill>
                <a:srgbClr val="000000"/>
              </a:solidFill>
              <a:effectLst/>
              <a:uFillTx/>
              <a:latin typeface="Helvetica Neue Light"/>
              <a:ea typeface="Helvetica Neue Light"/>
              <a:cs typeface="Helvetica Neue Light"/>
              <a:sym typeface="Helvetica Neue Light"/>
            </a:endParaRPr>
          </a:p>
        </p:txBody>
      </p:sp>
      <p:sp>
        <p:nvSpPr>
          <p:cNvPr id="7" name="Rectangle 6">
            <a:extLst>
              <a:ext uri="{FF2B5EF4-FFF2-40B4-BE49-F238E27FC236}">
                <a16:creationId xmlns:a16="http://schemas.microsoft.com/office/drawing/2014/main" id="{AA493685-1FFE-5D40-B8AF-D42291E7B0AC}"/>
              </a:ext>
            </a:extLst>
          </p:cNvPr>
          <p:cNvSpPr/>
          <p:nvPr/>
        </p:nvSpPr>
        <p:spPr>
          <a:xfrm>
            <a:off x="1130270" y="2082783"/>
            <a:ext cx="14278708" cy="10910679"/>
          </a:xfrm>
          <a:prstGeom prst="rect">
            <a:avLst/>
          </a:prstGeom>
          <a:solidFill>
            <a:srgbClr val="C9B37C">
              <a:alpha val="50000"/>
            </a:srgbClr>
          </a:solidFill>
          <a:ln w="12700"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8580" tIns="68580" rIns="68580" bIns="68580" numCol="1" spcCol="38100" rtlCol="0" anchor="ctr">
            <a:spAutoFit/>
          </a:bodyPr>
          <a:lstStyle/>
          <a:p>
            <a:r>
              <a:rPr lang="en-US" sz="2000" b="1" dirty="0"/>
              <a:t>public:</a:t>
            </a:r>
          </a:p>
          <a:p>
            <a:r>
              <a:rPr lang="en-US" sz="2000" dirty="0"/>
              <a:t>    </a:t>
            </a:r>
            <a:r>
              <a:rPr lang="en-US" sz="2000" dirty="0" err="1"/>
              <a:t>SysProcess</a:t>
            </a:r>
            <a:r>
              <a:rPr lang="en-US" sz="2000" dirty="0"/>
              <a:t>();</a:t>
            </a:r>
          </a:p>
          <a:p>
            <a:r>
              <a:rPr lang="en-US" sz="2000" dirty="0"/>
              <a:t>    </a:t>
            </a:r>
            <a:r>
              <a:rPr lang="en-US" sz="2000" dirty="0" err="1"/>
              <a:t>SysProcess</a:t>
            </a:r>
            <a:r>
              <a:rPr lang="en-US" sz="2000" dirty="0"/>
              <a:t>(</a:t>
            </a:r>
            <a:r>
              <a:rPr lang="en-US" sz="2000" dirty="0" err="1"/>
              <a:t>std</a:t>
            </a:r>
            <a:r>
              <a:rPr lang="en-US" sz="2000" dirty="0"/>
              <a:t>::string </a:t>
            </a:r>
            <a:r>
              <a:rPr lang="en-US" sz="2000" dirty="0" err="1"/>
              <a:t>messageContainer</a:t>
            </a:r>
            <a:r>
              <a:rPr lang="en-US" sz="2000" dirty="0"/>
              <a:t>);</a:t>
            </a:r>
          </a:p>
          <a:p>
            <a:r>
              <a:rPr lang="en-US" sz="2000" dirty="0"/>
              <a:t>    ~</a:t>
            </a:r>
            <a:r>
              <a:rPr lang="en-US" sz="2000" dirty="0" err="1"/>
              <a:t>SysProcess</a:t>
            </a:r>
            <a:r>
              <a:rPr lang="en-US" sz="2000" dirty="0"/>
              <a:t>();</a:t>
            </a:r>
          </a:p>
          <a:p>
            <a:r>
              <a:rPr lang="en-US" sz="2000" dirty="0"/>
              <a:t>    void </a:t>
            </a:r>
            <a:r>
              <a:rPr lang="en-US" sz="2000" dirty="0" err="1"/>
              <a:t>addNewTask</a:t>
            </a:r>
            <a:r>
              <a:rPr lang="en-US" sz="2000" dirty="0"/>
              <a:t>(</a:t>
            </a:r>
            <a:r>
              <a:rPr lang="en-US" sz="2000" dirty="0" err="1"/>
              <a:t>SysModelTask</a:t>
            </a:r>
            <a:r>
              <a:rPr lang="en-US" sz="2000" dirty="0"/>
              <a:t> *</a:t>
            </a:r>
            <a:r>
              <a:rPr lang="en-US" sz="2000" dirty="0" err="1"/>
              <a:t>newTask</a:t>
            </a:r>
            <a:r>
              <a:rPr lang="en-US" sz="2000" dirty="0"/>
              <a:t>, int32_t </a:t>
            </a:r>
            <a:r>
              <a:rPr lang="en-US" sz="2000" dirty="0" err="1"/>
              <a:t>taskPriority</a:t>
            </a:r>
            <a:r>
              <a:rPr lang="en-US" sz="2000" dirty="0"/>
              <a:t> = -1);</a:t>
            </a:r>
          </a:p>
          <a:p>
            <a:r>
              <a:rPr lang="en-US" sz="2000" dirty="0"/>
              <a:t>    void </a:t>
            </a:r>
            <a:r>
              <a:rPr lang="en-US" sz="2000" dirty="0" err="1"/>
              <a:t>selfInitProcess</a:t>
            </a:r>
            <a:r>
              <a:rPr lang="en-US" sz="2000" dirty="0"/>
              <a:t>();</a:t>
            </a:r>
          </a:p>
          <a:p>
            <a:r>
              <a:rPr lang="en-US" sz="2000" dirty="0"/>
              <a:t>    void </a:t>
            </a:r>
            <a:r>
              <a:rPr lang="en-US" sz="2000" dirty="0" err="1"/>
              <a:t>crossInitProcess</a:t>
            </a:r>
            <a:r>
              <a:rPr lang="en-US" sz="2000" dirty="0"/>
              <a:t>();</a:t>
            </a:r>
          </a:p>
          <a:p>
            <a:r>
              <a:rPr lang="en-US" sz="2000" dirty="0"/>
              <a:t>    void </a:t>
            </a:r>
            <a:r>
              <a:rPr lang="en-US" sz="2000" dirty="0" err="1"/>
              <a:t>resetProcess</a:t>
            </a:r>
            <a:r>
              <a:rPr lang="en-US" sz="2000" dirty="0"/>
              <a:t>(uint64_t </a:t>
            </a:r>
            <a:r>
              <a:rPr lang="en-US" sz="2000" dirty="0" err="1"/>
              <a:t>currentTime</a:t>
            </a:r>
            <a:r>
              <a:rPr lang="en-US" sz="2000" dirty="0"/>
              <a:t>);</a:t>
            </a:r>
          </a:p>
          <a:p>
            <a:r>
              <a:rPr lang="en-US" sz="2000" dirty="0"/>
              <a:t>    void </a:t>
            </a:r>
            <a:r>
              <a:rPr lang="en-US" sz="2000" dirty="0" err="1"/>
              <a:t>reInitProcess</a:t>
            </a:r>
            <a:r>
              <a:rPr lang="en-US" sz="2000" dirty="0"/>
              <a:t>();</a:t>
            </a:r>
          </a:p>
          <a:p>
            <a:r>
              <a:rPr lang="en-US" sz="2000" dirty="0"/>
              <a:t>    void </a:t>
            </a:r>
            <a:r>
              <a:rPr lang="en-US" sz="2000" dirty="0" err="1"/>
              <a:t>enableProcess</a:t>
            </a:r>
            <a:r>
              <a:rPr lang="en-US" sz="2000" dirty="0"/>
              <a:t>() {this-&gt;</a:t>
            </a:r>
            <a:r>
              <a:rPr lang="en-US" sz="2000" dirty="0" err="1"/>
              <a:t>processActive</a:t>
            </a:r>
            <a:r>
              <a:rPr lang="en-US" sz="2000" dirty="0"/>
              <a:t> = true;}</a:t>
            </a:r>
          </a:p>
          <a:p>
            <a:r>
              <a:rPr lang="en-US" sz="2000" dirty="0"/>
              <a:t>    void </a:t>
            </a:r>
            <a:r>
              <a:rPr lang="en-US" sz="2000" dirty="0" err="1"/>
              <a:t>disableProcess</a:t>
            </a:r>
            <a:r>
              <a:rPr lang="en-US" sz="2000" dirty="0"/>
              <a:t>() {this-&gt;</a:t>
            </a:r>
            <a:r>
              <a:rPr lang="en-US" sz="2000" dirty="0" err="1"/>
              <a:t>processActive</a:t>
            </a:r>
            <a:r>
              <a:rPr lang="en-US" sz="2000" dirty="0"/>
              <a:t> = false;}</a:t>
            </a:r>
          </a:p>
          <a:p>
            <a:r>
              <a:rPr lang="en-US" sz="2000" dirty="0"/>
              <a:t>    void </a:t>
            </a:r>
            <a:r>
              <a:rPr lang="en-US" sz="2000" dirty="0" err="1"/>
              <a:t>scheduleTask</a:t>
            </a:r>
            <a:r>
              <a:rPr lang="en-US" sz="2000" dirty="0"/>
              <a:t>(</a:t>
            </a:r>
            <a:r>
              <a:rPr lang="en-US" sz="2000" dirty="0" err="1"/>
              <a:t>ModelScheduleEntry</a:t>
            </a:r>
            <a:r>
              <a:rPr lang="en-US" sz="2000" dirty="0"/>
              <a:t> &amp; </a:t>
            </a:r>
            <a:r>
              <a:rPr lang="en-US" sz="2000" dirty="0" err="1"/>
              <a:t>taskCall</a:t>
            </a:r>
            <a:r>
              <a:rPr lang="en-US" sz="2000" dirty="0"/>
              <a:t>);</a:t>
            </a:r>
          </a:p>
          <a:p>
            <a:r>
              <a:rPr lang="en-US" sz="2000" dirty="0"/>
              <a:t>    void </a:t>
            </a:r>
            <a:r>
              <a:rPr lang="en-US" sz="2000" dirty="0" err="1"/>
              <a:t>selectProcess</a:t>
            </a:r>
            <a:r>
              <a:rPr lang="en-US" sz="2000" dirty="0"/>
              <a:t>()</a:t>
            </a:r>
          </a:p>
          <a:p>
            <a:r>
              <a:rPr lang="en-US" sz="2000" dirty="0"/>
              <a:t>    {</a:t>
            </a:r>
            <a:r>
              <a:rPr lang="en-US" sz="2000" dirty="0" err="1"/>
              <a:t>SystemMessaging</a:t>
            </a:r>
            <a:r>
              <a:rPr lang="en-US" sz="2000" dirty="0"/>
              <a:t>::</a:t>
            </a:r>
            <a:r>
              <a:rPr lang="en-US" sz="2000" dirty="0" err="1"/>
              <a:t>GetInstance</a:t>
            </a:r>
            <a:r>
              <a:rPr lang="en-US" sz="2000" dirty="0"/>
              <a:t>()-&gt;</a:t>
            </a:r>
            <a:r>
              <a:rPr lang="en-US" sz="2000" dirty="0" err="1"/>
              <a:t>selectMessageBuffer</a:t>
            </a:r>
            <a:r>
              <a:rPr lang="en-US" sz="2000" dirty="0"/>
              <a:t>(this-&gt;</a:t>
            </a:r>
            <a:r>
              <a:rPr lang="en-US" sz="2000" dirty="0" err="1"/>
              <a:t>messageBuffer</a:t>
            </a:r>
            <a:r>
              <a:rPr lang="en-US" sz="2000" dirty="0"/>
              <a:t>);}</a:t>
            </a:r>
          </a:p>
          <a:p>
            <a:r>
              <a:rPr lang="en-US" sz="2000" dirty="0"/>
              <a:t>    void </a:t>
            </a:r>
            <a:r>
              <a:rPr lang="en-US" sz="2000" dirty="0" err="1"/>
              <a:t>setProcessName</a:t>
            </a:r>
            <a:r>
              <a:rPr lang="en-US" sz="2000" dirty="0"/>
              <a:t>(</a:t>
            </a:r>
            <a:r>
              <a:rPr lang="en-US" sz="2000" dirty="0" err="1"/>
              <a:t>std</a:t>
            </a:r>
            <a:r>
              <a:rPr lang="en-US" sz="2000" dirty="0"/>
              <a:t>::string </a:t>
            </a:r>
            <a:r>
              <a:rPr lang="en-US" sz="2000" dirty="0" err="1"/>
              <a:t>newName</a:t>
            </a:r>
            <a:r>
              <a:rPr lang="en-US" sz="2000" dirty="0"/>
              <a:t>){this-&gt;</a:t>
            </a:r>
            <a:r>
              <a:rPr lang="en-US" sz="2000" dirty="0" err="1"/>
              <a:t>processName</a:t>
            </a:r>
            <a:r>
              <a:rPr lang="en-US" sz="2000" dirty="0"/>
              <a:t> = </a:t>
            </a:r>
            <a:r>
              <a:rPr lang="en-US" sz="2000" dirty="0" err="1"/>
              <a:t>newName</a:t>
            </a:r>
            <a:r>
              <a:rPr lang="en-US" sz="2000" dirty="0"/>
              <a:t>;}</a:t>
            </a:r>
          </a:p>
          <a:p>
            <a:r>
              <a:rPr lang="en-US" sz="2000" dirty="0"/>
              <a:t>    </a:t>
            </a:r>
            <a:r>
              <a:rPr lang="en-US" sz="2000" dirty="0" err="1"/>
              <a:t>std</a:t>
            </a:r>
            <a:r>
              <a:rPr lang="en-US" sz="2000" dirty="0"/>
              <a:t>::string </a:t>
            </a:r>
            <a:r>
              <a:rPr lang="en-US" sz="2000" dirty="0" err="1"/>
              <a:t>getProcessName</a:t>
            </a:r>
            <a:r>
              <a:rPr lang="en-US" sz="2000" dirty="0"/>
              <a:t>() { return(</a:t>
            </a:r>
            <a:r>
              <a:rPr lang="en-US" sz="2000" dirty="0" err="1"/>
              <a:t>processName</a:t>
            </a:r>
            <a:r>
              <a:rPr lang="en-US" sz="2000" dirty="0"/>
              <a:t>);}</a:t>
            </a:r>
          </a:p>
          <a:p>
            <a:r>
              <a:rPr lang="en-US" sz="2000" dirty="0"/>
              <a:t>    uint64_t </a:t>
            </a:r>
            <a:r>
              <a:rPr lang="en-US" sz="2000" dirty="0" err="1"/>
              <a:t>getNextTime</a:t>
            </a:r>
            <a:r>
              <a:rPr lang="en-US" sz="2000" dirty="0"/>
              <a:t>() { return(this-&gt;</a:t>
            </a:r>
            <a:r>
              <a:rPr lang="en-US" sz="2000" dirty="0" err="1"/>
              <a:t>nextTaskTime</a:t>
            </a:r>
            <a:r>
              <a:rPr lang="en-US" sz="2000" dirty="0"/>
              <a:t>);}</a:t>
            </a:r>
          </a:p>
          <a:p>
            <a:r>
              <a:rPr lang="en-US" sz="2000" dirty="0"/>
              <a:t>    void </a:t>
            </a:r>
            <a:r>
              <a:rPr lang="en-US" sz="2000" dirty="0" err="1"/>
              <a:t>singleStepNextTask</a:t>
            </a:r>
            <a:r>
              <a:rPr lang="en-US" sz="2000" dirty="0"/>
              <a:t>(uint64_t </a:t>
            </a:r>
            <a:r>
              <a:rPr lang="en-US" sz="2000" dirty="0" err="1"/>
              <a:t>currentNanos</a:t>
            </a:r>
            <a:r>
              <a:rPr lang="en-US" sz="2000" dirty="0"/>
              <a:t>);</a:t>
            </a:r>
          </a:p>
          <a:p>
            <a:r>
              <a:rPr lang="en-US" sz="2000" dirty="0"/>
              <a:t>    bool </a:t>
            </a:r>
            <a:r>
              <a:rPr lang="en-US" sz="2000" dirty="0" err="1"/>
              <a:t>processEnabled</a:t>
            </a:r>
            <a:r>
              <a:rPr lang="en-US" sz="2000" dirty="0"/>
              <a:t>() {return this-&gt;</a:t>
            </a:r>
            <a:r>
              <a:rPr lang="en-US" sz="2000" dirty="0" err="1"/>
              <a:t>processActive</a:t>
            </a:r>
            <a:r>
              <a:rPr lang="en-US" sz="2000" dirty="0"/>
              <a:t>;}</a:t>
            </a:r>
          </a:p>
          <a:p>
            <a:r>
              <a:rPr lang="en-US" sz="2000" dirty="0"/>
              <a:t>    void </a:t>
            </a:r>
            <a:r>
              <a:rPr lang="en-US" sz="2000" dirty="0" err="1"/>
              <a:t>addInterfaceRef</a:t>
            </a:r>
            <a:r>
              <a:rPr lang="en-US" sz="2000" dirty="0"/>
              <a:t>(</a:t>
            </a:r>
            <a:r>
              <a:rPr lang="en-US" sz="2000" dirty="0" err="1"/>
              <a:t>SysInterface</a:t>
            </a:r>
            <a:r>
              <a:rPr lang="en-US" sz="2000" dirty="0"/>
              <a:t> *</a:t>
            </a:r>
            <a:r>
              <a:rPr lang="en-US" sz="2000" dirty="0" err="1"/>
              <a:t>newInt</a:t>
            </a:r>
            <a:r>
              <a:rPr lang="en-US" sz="2000" dirty="0"/>
              <a:t>) {this-&gt;</a:t>
            </a:r>
            <a:r>
              <a:rPr lang="en-US" sz="2000" dirty="0" err="1"/>
              <a:t>intRefs.push_back</a:t>
            </a:r>
            <a:r>
              <a:rPr lang="en-US" sz="2000" dirty="0"/>
              <a:t>(</a:t>
            </a:r>
            <a:r>
              <a:rPr lang="en-US" sz="2000" dirty="0" err="1"/>
              <a:t>newInt</a:t>
            </a:r>
            <a:r>
              <a:rPr lang="en-US" sz="2000" dirty="0"/>
              <a:t>);}</a:t>
            </a:r>
          </a:p>
          <a:p>
            <a:r>
              <a:rPr lang="en-US" sz="2000" dirty="0"/>
              <a:t>void </a:t>
            </a:r>
            <a:r>
              <a:rPr lang="en-US" sz="2000" dirty="0" err="1"/>
              <a:t>changeTaskPeriod</a:t>
            </a:r>
            <a:r>
              <a:rPr lang="en-US" sz="2000" dirty="0"/>
              <a:t>(</a:t>
            </a:r>
            <a:r>
              <a:rPr lang="en-US" sz="2000" dirty="0" err="1"/>
              <a:t>std</a:t>
            </a:r>
            <a:r>
              <a:rPr lang="en-US" sz="2000" dirty="0"/>
              <a:t>::string </a:t>
            </a:r>
            <a:r>
              <a:rPr lang="en-US" sz="2000" dirty="0" err="1"/>
              <a:t>taskName</a:t>
            </a:r>
            <a:r>
              <a:rPr lang="en-US" sz="2000" dirty="0"/>
              <a:t>, uint64_t </a:t>
            </a:r>
            <a:r>
              <a:rPr lang="en-US" sz="2000" dirty="0" err="1"/>
              <a:t>newPeriod</a:t>
            </a:r>
            <a:r>
              <a:rPr lang="en-US" sz="2000" dirty="0"/>
              <a:t>);</a:t>
            </a:r>
          </a:p>
          <a:p>
            <a:r>
              <a:rPr lang="en-US" sz="2000" dirty="0"/>
              <a:t>    void </a:t>
            </a:r>
            <a:r>
              <a:rPr lang="en-US" sz="2000" dirty="0" err="1"/>
              <a:t>setPriority</a:t>
            </a:r>
            <a:r>
              <a:rPr lang="en-US" sz="2000" dirty="0"/>
              <a:t>(int64_t </a:t>
            </a:r>
            <a:r>
              <a:rPr lang="en-US" sz="2000" dirty="0" err="1"/>
              <a:t>newPriority</a:t>
            </a:r>
            <a:r>
              <a:rPr lang="en-US" sz="2000" dirty="0"/>
              <a:t>) {this-&gt;</a:t>
            </a:r>
            <a:r>
              <a:rPr lang="en-US" sz="2000" dirty="0" err="1"/>
              <a:t>processPriority</a:t>
            </a:r>
            <a:r>
              <a:rPr lang="en-US" sz="2000" dirty="0"/>
              <a:t> = </a:t>
            </a:r>
            <a:r>
              <a:rPr lang="en-US" sz="2000" dirty="0" err="1"/>
              <a:t>newPriority</a:t>
            </a:r>
            <a:r>
              <a:rPr lang="en-US" sz="2000" dirty="0"/>
              <a:t>;}</a:t>
            </a:r>
          </a:p>
          <a:p>
            <a:r>
              <a:rPr lang="en-US" sz="2000" dirty="0"/>
              <a:t>    void </a:t>
            </a:r>
            <a:r>
              <a:rPr lang="en-US" sz="2000" dirty="0" err="1"/>
              <a:t>routeInterfaces</a:t>
            </a:r>
            <a:r>
              <a:rPr lang="en-US" sz="2000" dirty="0"/>
              <a:t>();</a:t>
            </a:r>
          </a:p>
          <a:p>
            <a:r>
              <a:rPr lang="en-US" sz="2000" dirty="0"/>
              <a:t>    void </a:t>
            </a:r>
            <a:r>
              <a:rPr lang="en-US" sz="2000" dirty="0" err="1"/>
              <a:t>disableAllTasks</a:t>
            </a:r>
            <a:r>
              <a:rPr lang="en-US" sz="2000" dirty="0"/>
              <a:t>();</a:t>
            </a:r>
          </a:p>
          <a:p>
            <a:r>
              <a:rPr lang="en-US" sz="2000" dirty="0"/>
              <a:t>    void </a:t>
            </a:r>
            <a:r>
              <a:rPr lang="en-US" sz="2000" dirty="0" err="1"/>
              <a:t>enableAllTasks</a:t>
            </a:r>
            <a:r>
              <a:rPr lang="en-US" sz="2000" dirty="0"/>
              <a:t>();</a:t>
            </a:r>
          </a:p>
          <a:p>
            <a:r>
              <a:rPr lang="en-US" sz="2000" dirty="0"/>
              <a:t>    </a:t>
            </a:r>
          </a:p>
          <a:p>
            <a:r>
              <a:rPr lang="en-US" sz="2000" b="1" dirty="0"/>
              <a:t>public:</a:t>
            </a:r>
          </a:p>
          <a:p>
            <a:r>
              <a:rPr lang="en-US" sz="2000" dirty="0"/>
              <a:t>    </a:t>
            </a:r>
            <a:r>
              <a:rPr lang="en-US" sz="2000" dirty="0" err="1"/>
              <a:t>std</a:t>
            </a:r>
            <a:r>
              <a:rPr lang="en-US" sz="2000" dirty="0"/>
              <a:t>::vector&lt;</a:t>
            </a:r>
            <a:r>
              <a:rPr lang="en-US" sz="2000" dirty="0" err="1"/>
              <a:t>SysInterface</a:t>
            </a:r>
            <a:r>
              <a:rPr lang="en-US" sz="2000" dirty="0"/>
              <a:t>*&gt; </a:t>
            </a:r>
            <a:r>
              <a:rPr lang="en-US" sz="2000" dirty="0" err="1"/>
              <a:t>intRefs</a:t>
            </a:r>
            <a:r>
              <a:rPr lang="en-US" sz="2000" dirty="0"/>
              <a:t>;  //!&lt; -- Interface references to move data to process</a:t>
            </a:r>
          </a:p>
          <a:p>
            <a:r>
              <a:rPr lang="en-US" sz="2000" dirty="0"/>
              <a:t>    </a:t>
            </a:r>
            <a:r>
              <a:rPr lang="en-US" sz="2000" dirty="0" err="1"/>
              <a:t>std</a:t>
            </a:r>
            <a:r>
              <a:rPr lang="en-US" sz="2000" dirty="0"/>
              <a:t>::vector&lt;</a:t>
            </a:r>
            <a:r>
              <a:rPr lang="en-US" sz="2000" dirty="0" err="1"/>
              <a:t>ModelScheduleEntry</a:t>
            </a:r>
            <a:r>
              <a:rPr lang="en-US" sz="2000" dirty="0"/>
              <a:t>&gt; </a:t>
            </a:r>
            <a:r>
              <a:rPr lang="en-US" sz="2000" dirty="0" err="1"/>
              <a:t>processTasks</a:t>
            </a:r>
            <a:r>
              <a:rPr lang="en-US" sz="2000" dirty="0"/>
              <a:t>;  //!&lt; -- Array that has pointers to all process tasks</a:t>
            </a:r>
          </a:p>
          <a:p>
            <a:r>
              <a:rPr lang="en-US" sz="2000" dirty="0"/>
              <a:t>    uint64_t </a:t>
            </a:r>
            <a:r>
              <a:rPr lang="en-US" sz="2000" dirty="0" err="1"/>
              <a:t>messageBuffer</a:t>
            </a:r>
            <a:r>
              <a:rPr lang="en-US" sz="2000" dirty="0"/>
              <a:t>;  //!&lt; -- Message buffer for this process</a:t>
            </a:r>
          </a:p>
          <a:p>
            <a:r>
              <a:rPr lang="en-US" sz="2000" dirty="0"/>
              <a:t>    uint64_t </a:t>
            </a:r>
            <a:r>
              <a:rPr lang="en-US" sz="2000" dirty="0" err="1"/>
              <a:t>nextTaskTime</a:t>
            </a:r>
            <a:r>
              <a:rPr lang="en-US" sz="2000" dirty="0"/>
              <a:t>;  //!&lt; [ns] time for the next Task</a:t>
            </a:r>
          </a:p>
          <a:p>
            <a:r>
              <a:rPr lang="en-US" sz="2000" dirty="0"/>
              <a:t>    uint64_t </a:t>
            </a:r>
            <a:r>
              <a:rPr lang="en-US" sz="2000" dirty="0" err="1"/>
              <a:t>prevRouteTime</a:t>
            </a:r>
            <a:r>
              <a:rPr lang="en-US" sz="2000" dirty="0"/>
              <a:t>;  //!&lt; [ns] Time that interfaces were previously routed</a:t>
            </a:r>
          </a:p>
          <a:p>
            <a:r>
              <a:rPr lang="en-US" sz="2000" dirty="0"/>
              <a:t>    </a:t>
            </a:r>
            <a:r>
              <a:rPr lang="en-US" sz="2000" dirty="0" err="1"/>
              <a:t>std</a:t>
            </a:r>
            <a:r>
              <a:rPr lang="en-US" sz="2000" dirty="0"/>
              <a:t>::string </a:t>
            </a:r>
            <a:r>
              <a:rPr lang="en-US" sz="2000" dirty="0" err="1"/>
              <a:t>processName</a:t>
            </a:r>
            <a:r>
              <a:rPr lang="en-US" sz="2000" dirty="0"/>
              <a:t>;  //!&lt; -- Identifier for process</a:t>
            </a:r>
          </a:p>
          <a:p>
            <a:r>
              <a:rPr lang="en-US" sz="2000" b="1" dirty="0"/>
              <a:t>bool </a:t>
            </a:r>
            <a:r>
              <a:rPr lang="en-US" sz="2000" dirty="0" err="1"/>
              <a:t>processActive</a:t>
            </a:r>
            <a:r>
              <a:rPr lang="en-US" sz="2000" dirty="0"/>
              <a:t>;  //!&lt; -- Flag indicating whether the Process is active</a:t>
            </a:r>
          </a:p>
          <a:p>
            <a:r>
              <a:rPr lang="en-US" sz="2000" dirty="0"/>
              <a:t>    int64_t </a:t>
            </a:r>
            <a:r>
              <a:rPr lang="en-US" sz="2000" dirty="0" err="1"/>
              <a:t>processPriority</a:t>
            </a:r>
            <a:r>
              <a:rPr lang="en-US" sz="2000" dirty="0"/>
              <a:t>;  //!&lt; [-] Priority level for process (higher first)</a:t>
            </a:r>
          </a:p>
        </p:txBody>
      </p:sp>
    </p:spTree>
    <p:extLst>
      <p:ext uri="{BB962C8B-B14F-4D97-AF65-F5344CB8AC3E}">
        <p14:creationId xmlns:p14="http://schemas.microsoft.com/office/powerpoint/2010/main" val="1889848414"/>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C930B-BE82-9C4D-A189-1DB5678E4A16}"/>
              </a:ext>
            </a:extLst>
          </p:cNvPr>
          <p:cNvSpPr>
            <a:spLocks noGrp="1"/>
          </p:cNvSpPr>
          <p:nvPr>
            <p:ph type="title"/>
          </p:nvPr>
        </p:nvSpPr>
        <p:spPr/>
        <p:txBody>
          <a:bodyPr/>
          <a:lstStyle/>
          <a:p>
            <a:r>
              <a:rPr lang="en-US" dirty="0"/>
              <a:t>So what is Basilisk?</a:t>
            </a:r>
          </a:p>
        </p:txBody>
      </p:sp>
      <p:pic>
        <p:nvPicPr>
          <p:cNvPr id="5" name="Picture 4">
            <a:extLst>
              <a:ext uri="{FF2B5EF4-FFF2-40B4-BE49-F238E27FC236}">
                <a16:creationId xmlns:a16="http://schemas.microsoft.com/office/drawing/2014/main" id="{3EFF9FFF-EC93-4C42-8D7A-8E09B9D90EA5}"/>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55520" y="2507226"/>
            <a:ext cx="8949353" cy="7167715"/>
          </a:xfrm>
          <a:prstGeom prst="rect">
            <a:avLst/>
          </a:prstGeom>
        </p:spPr>
      </p:pic>
      <p:pic>
        <p:nvPicPr>
          <p:cNvPr id="7" name="Picture 6">
            <a:extLst>
              <a:ext uri="{FF2B5EF4-FFF2-40B4-BE49-F238E27FC236}">
                <a16:creationId xmlns:a16="http://schemas.microsoft.com/office/drawing/2014/main" id="{62ADCAD3-2CFE-CA48-9B90-EC6F9731163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4186309" y="2592233"/>
            <a:ext cx="8636000" cy="6997700"/>
          </a:xfrm>
          <a:prstGeom prst="rect">
            <a:avLst/>
          </a:prstGeom>
        </p:spPr>
      </p:pic>
      <p:sp>
        <p:nvSpPr>
          <p:cNvPr id="8" name="TextBox 7">
            <a:extLst>
              <a:ext uri="{FF2B5EF4-FFF2-40B4-BE49-F238E27FC236}">
                <a16:creationId xmlns:a16="http://schemas.microsoft.com/office/drawing/2014/main" id="{E78E0F1C-F336-FC4F-86FE-ECF5E3A4BF7B}"/>
              </a:ext>
            </a:extLst>
          </p:cNvPr>
          <p:cNvSpPr txBox="1"/>
          <p:nvPr/>
        </p:nvSpPr>
        <p:spPr>
          <a:xfrm>
            <a:off x="1863969" y="11302462"/>
            <a:ext cx="4621776" cy="6771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91439" tIns="91439" rIns="91439" bIns="91439" numCol="1" spcCol="38100" rtlCol="0" anchor="ctr">
            <a:spAutoFit/>
          </a:bodyPr>
          <a:lstStyle/>
          <a:p>
            <a:pPr marL="0" marR="0" indent="0" algn="l" defTabSz="822960" rtl="0" fontAlgn="auto" latinLnBrk="0" hangingPunct="0">
              <a:lnSpc>
                <a:spcPct val="100000"/>
              </a:lnSpc>
              <a:spcBef>
                <a:spcPts val="0"/>
              </a:spcBef>
              <a:spcAft>
                <a:spcPts val="0"/>
              </a:spcAft>
              <a:buClrTx/>
              <a:buSzTx/>
              <a:buFontTx/>
              <a:buNone/>
              <a:tabLst/>
            </a:pPr>
            <a:r>
              <a:rPr kumimoji="0" lang="en-US" sz="3200" b="0" i="0" u="none" strike="noStrike" cap="none" spc="0" normalizeH="0" baseline="0" dirty="0">
                <a:ln>
                  <a:noFill/>
                </a:ln>
                <a:solidFill>
                  <a:srgbClr val="515151"/>
                </a:solidFill>
                <a:effectLst/>
                <a:uFillTx/>
                <a:latin typeface="Helvetica Neue Light"/>
                <a:ea typeface="Helvetica Neue Light"/>
                <a:cs typeface="Helvetica Neue Light"/>
                <a:sym typeface="Helvetica Neue Light"/>
              </a:rPr>
              <a:t>So this is basilisk, right?  </a:t>
            </a:r>
          </a:p>
        </p:txBody>
      </p:sp>
    </p:spTree>
    <p:extLst>
      <p:ext uri="{BB962C8B-B14F-4D97-AF65-F5344CB8AC3E}">
        <p14:creationId xmlns:p14="http://schemas.microsoft.com/office/powerpoint/2010/main" val="988257878"/>
      </p:ext>
    </p:extLst>
  </p:cSld>
  <p:clrMapOvr>
    <a:masterClrMapping/>
  </p:clrMapOvr>
  <p:transition spd="med"/>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4A406-E1DF-384C-A97D-869B6B8AB48B}"/>
              </a:ext>
            </a:extLst>
          </p:cNvPr>
          <p:cNvSpPr>
            <a:spLocks noGrp="1"/>
          </p:cNvSpPr>
          <p:nvPr>
            <p:ph type="title"/>
          </p:nvPr>
        </p:nvSpPr>
        <p:spPr/>
        <p:txBody>
          <a:bodyPr/>
          <a:lstStyle/>
          <a:p>
            <a:r>
              <a:rPr lang="en-US" dirty="0"/>
              <a:t>Sim Architecture Classes</a:t>
            </a:r>
          </a:p>
        </p:txBody>
      </p:sp>
      <p:sp>
        <p:nvSpPr>
          <p:cNvPr id="3" name="text bullet">
            <a:extLst>
              <a:ext uri="{FF2B5EF4-FFF2-40B4-BE49-F238E27FC236}">
                <a16:creationId xmlns:a16="http://schemas.microsoft.com/office/drawing/2014/main" id="{F2A86B29-AD50-3640-AE6F-57057F146908}"/>
              </a:ext>
            </a:extLst>
          </p:cNvPr>
          <p:cNvSpPr txBox="1">
            <a:spLocks/>
          </p:cNvSpPr>
          <p:nvPr/>
        </p:nvSpPr>
        <p:spPr>
          <a:xfrm>
            <a:off x="913014" y="2265640"/>
            <a:ext cx="22557972" cy="10238781"/>
          </a:xfrm>
          <a:prstGeom prst="rect">
            <a:avLst/>
          </a:prstGeom>
        </p:spPr>
        <p:txBody>
          <a:bodyPr/>
          <a:lstStyle>
            <a:lvl1pPr marL="350981" marR="0" indent="-350981" algn="l" defTabSz="822960" rtl="0" eaLnBrk="1" latinLnBrk="0" hangingPunct="1">
              <a:lnSpc>
                <a:spcPct val="100000"/>
              </a:lnSpc>
              <a:spcBef>
                <a:spcPts val="4500"/>
              </a:spcBef>
              <a:spcAft>
                <a:spcPts val="0"/>
              </a:spcAft>
              <a:buClrTx/>
              <a:buSzPct val="100000"/>
              <a:buFontTx/>
              <a:buChar char="•"/>
              <a:tabLst/>
              <a:defRPr sz="3800" b="0" i="0" u="none" strike="noStrike" cap="none" spc="0" baseline="0">
                <a:ln>
                  <a:noFill/>
                </a:ln>
                <a:solidFill>
                  <a:srgbClr val="515151"/>
                </a:solidFill>
                <a:uFillTx/>
                <a:latin typeface="+mn-lt"/>
                <a:ea typeface="+mn-ea"/>
                <a:cs typeface="+mn-cs"/>
                <a:sym typeface="Helvetica Neue"/>
              </a:defRPr>
            </a:lvl1pPr>
            <a:lvl2pPr marL="771877" marR="0" indent="-428977" algn="l" defTabSz="822960" rtl="0" eaLnBrk="1" latinLnBrk="0" hangingPunct="1">
              <a:lnSpc>
                <a:spcPct val="100000"/>
              </a:lnSpc>
              <a:spcBef>
                <a:spcPts val="4500"/>
              </a:spcBef>
              <a:spcAft>
                <a:spcPts val="0"/>
              </a:spcAft>
              <a:buClrTx/>
              <a:buSzPct val="100000"/>
              <a:buFontTx/>
              <a:buChar char="•"/>
              <a:tabLst/>
              <a:defRPr sz="3800" b="0" i="0" u="none" strike="noStrike" cap="none" spc="0" baseline="0">
                <a:ln>
                  <a:noFill/>
                </a:ln>
                <a:solidFill>
                  <a:srgbClr val="515151"/>
                </a:solidFill>
                <a:uFillTx/>
                <a:latin typeface="+mn-lt"/>
                <a:ea typeface="+mn-ea"/>
                <a:cs typeface="+mn-cs"/>
                <a:sym typeface="Helvetica Neue"/>
              </a:defRPr>
            </a:lvl2pPr>
            <a:lvl3pPr marL="1127477" marR="0" indent="-428977" algn="l" defTabSz="822960" rtl="0" eaLnBrk="1" latinLnBrk="0" hangingPunct="1">
              <a:lnSpc>
                <a:spcPct val="100000"/>
              </a:lnSpc>
              <a:spcBef>
                <a:spcPts val="4500"/>
              </a:spcBef>
              <a:spcAft>
                <a:spcPts val="0"/>
              </a:spcAft>
              <a:buClrTx/>
              <a:buSzPct val="100000"/>
              <a:buFontTx/>
              <a:buChar char="•"/>
              <a:tabLst/>
              <a:defRPr sz="3800" b="0" i="0" u="none" strike="noStrike" cap="none" spc="0" baseline="0">
                <a:ln>
                  <a:noFill/>
                </a:ln>
                <a:solidFill>
                  <a:srgbClr val="515151"/>
                </a:solidFill>
                <a:uFillTx/>
                <a:latin typeface="+mn-lt"/>
                <a:ea typeface="+mn-ea"/>
                <a:cs typeface="+mn-cs"/>
                <a:sym typeface="Helvetica Neue"/>
              </a:defRPr>
            </a:lvl3pPr>
            <a:lvl4pPr marL="1470377" marR="0" indent="-428977" algn="l" defTabSz="822960" rtl="0" eaLnBrk="1" latinLnBrk="0" hangingPunct="1">
              <a:lnSpc>
                <a:spcPct val="100000"/>
              </a:lnSpc>
              <a:spcBef>
                <a:spcPts val="4500"/>
              </a:spcBef>
              <a:spcAft>
                <a:spcPts val="0"/>
              </a:spcAft>
              <a:buClrTx/>
              <a:buSzPct val="100000"/>
              <a:buFontTx/>
              <a:buChar char="•"/>
              <a:tabLst/>
              <a:defRPr sz="3800" b="0" i="0" u="none" strike="noStrike" cap="none" spc="0" baseline="0">
                <a:ln>
                  <a:noFill/>
                </a:ln>
                <a:solidFill>
                  <a:srgbClr val="515151"/>
                </a:solidFill>
                <a:uFillTx/>
                <a:latin typeface="+mn-lt"/>
                <a:ea typeface="+mn-ea"/>
                <a:cs typeface="+mn-cs"/>
                <a:sym typeface="Helvetica Neue"/>
              </a:defRPr>
            </a:lvl4pPr>
            <a:lvl5pPr marL="1813277" marR="0" indent="-428977" algn="l" defTabSz="822960" rtl="0" eaLnBrk="1" latinLnBrk="0" hangingPunct="1">
              <a:lnSpc>
                <a:spcPct val="100000"/>
              </a:lnSpc>
              <a:spcBef>
                <a:spcPts val="4500"/>
              </a:spcBef>
              <a:spcAft>
                <a:spcPts val="0"/>
              </a:spcAft>
              <a:buClrTx/>
              <a:buSzPct val="100000"/>
              <a:buFontTx/>
              <a:buChar char="•"/>
              <a:tabLst/>
              <a:defRPr sz="3800" b="0" i="0" u="none" strike="noStrike" cap="none" spc="0" baseline="0">
                <a:ln>
                  <a:noFill/>
                </a:ln>
                <a:solidFill>
                  <a:srgbClr val="515151"/>
                </a:solidFill>
                <a:uFillTx/>
                <a:latin typeface="+mn-lt"/>
                <a:ea typeface="+mn-ea"/>
                <a:cs typeface="+mn-cs"/>
                <a:sym typeface="Helvetica Neue"/>
              </a:defRPr>
            </a:lvl5pPr>
            <a:lvl6pPr marL="2156177" marR="0" indent="-428977" algn="l" defTabSz="822960" rtl="0" eaLnBrk="1" latinLnBrk="0" hangingPunct="1">
              <a:lnSpc>
                <a:spcPct val="100000"/>
              </a:lnSpc>
              <a:spcBef>
                <a:spcPts val="4500"/>
              </a:spcBef>
              <a:spcAft>
                <a:spcPts val="0"/>
              </a:spcAft>
              <a:buClrTx/>
              <a:buSzPct val="100000"/>
              <a:buFontTx/>
              <a:buChar char="•"/>
              <a:tabLst/>
              <a:defRPr sz="3800" b="0" i="0" u="none" strike="noStrike" cap="none" spc="0" baseline="0">
                <a:ln>
                  <a:noFill/>
                </a:ln>
                <a:solidFill>
                  <a:srgbClr val="515151"/>
                </a:solidFill>
                <a:uFillTx/>
                <a:latin typeface="+mn-lt"/>
                <a:ea typeface="+mn-ea"/>
                <a:cs typeface="+mn-cs"/>
                <a:sym typeface="Helvetica Neue"/>
              </a:defRPr>
            </a:lvl6pPr>
            <a:lvl7pPr marL="2499077" marR="0" indent="-428977" algn="l" defTabSz="822960" rtl="0" eaLnBrk="1" latinLnBrk="0" hangingPunct="1">
              <a:lnSpc>
                <a:spcPct val="100000"/>
              </a:lnSpc>
              <a:spcBef>
                <a:spcPts val="4500"/>
              </a:spcBef>
              <a:spcAft>
                <a:spcPts val="0"/>
              </a:spcAft>
              <a:buClrTx/>
              <a:buSzPct val="100000"/>
              <a:buFontTx/>
              <a:buChar char="•"/>
              <a:tabLst/>
              <a:defRPr sz="3800" b="0" i="0" u="none" strike="noStrike" cap="none" spc="0" baseline="0">
                <a:ln>
                  <a:noFill/>
                </a:ln>
                <a:solidFill>
                  <a:srgbClr val="515151"/>
                </a:solidFill>
                <a:uFillTx/>
                <a:latin typeface="+mn-lt"/>
                <a:ea typeface="+mn-ea"/>
                <a:cs typeface="+mn-cs"/>
                <a:sym typeface="Helvetica Neue"/>
              </a:defRPr>
            </a:lvl7pPr>
            <a:lvl8pPr marL="2841977" marR="0" indent="-428977" algn="l" defTabSz="822960" rtl="0" eaLnBrk="1" latinLnBrk="0" hangingPunct="1">
              <a:lnSpc>
                <a:spcPct val="100000"/>
              </a:lnSpc>
              <a:spcBef>
                <a:spcPts val="4500"/>
              </a:spcBef>
              <a:spcAft>
                <a:spcPts val="0"/>
              </a:spcAft>
              <a:buClrTx/>
              <a:buSzPct val="100000"/>
              <a:buFontTx/>
              <a:buChar char="•"/>
              <a:tabLst/>
              <a:defRPr sz="3800" b="0" i="0" u="none" strike="noStrike" cap="none" spc="0" baseline="0">
                <a:ln>
                  <a:noFill/>
                </a:ln>
                <a:solidFill>
                  <a:srgbClr val="515151"/>
                </a:solidFill>
                <a:uFillTx/>
                <a:latin typeface="+mn-lt"/>
                <a:ea typeface="+mn-ea"/>
                <a:cs typeface="+mn-cs"/>
                <a:sym typeface="Helvetica Neue"/>
              </a:defRPr>
            </a:lvl8pPr>
            <a:lvl9pPr marL="3184877" marR="0" indent="-428977" algn="l" defTabSz="822960" rtl="0" eaLnBrk="1" latinLnBrk="0" hangingPunct="1">
              <a:lnSpc>
                <a:spcPct val="100000"/>
              </a:lnSpc>
              <a:spcBef>
                <a:spcPts val="4500"/>
              </a:spcBef>
              <a:spcAft>
                <a:spcPts val="0"/>
              </a:spcAft>
              <a:buClrTx/>
              <a:buSzPct val="100000"/>
              <a:buFontTx/>
              <a:buChar char="•"/>
              <a:tabLst/>
              <a:defRPr sz="3800" b="0" i="0" u="none" strike="noStrike" cap="none" spc="0" baseline="0">
                <a:ln>
                  <a:noFill/>
                </a:ln>
                <a:solidFill>
                  <a:srgbClr val="515151"/>
                </a:solidFill>
                <a:uFillTx/>
                <a:latin typeface="+mn-lt"/>
                <a:ea typeface="+mn-ea"/>
                <a:cs typeface="+mn-cs"/>
                <a:sym typeface="Helvetica Neue"/>
              </a:defRPr>
            </a:lvl9pPr>
          </a:lstStyle>
          <a:p>
            <a:r>
              <a:rPr lang="en-US" dirty="0"/>
              <a:t>The following are the most important architectural classes in Basilisk. You can find a .</a:t>
            </a:r>
            <a:r>
              <a:rPr lang="en-US" dirty="0" err="1"/>
              <a:t>cpp</a:t>
            </a:r>
            <a:r>
              <a:rPr lang="en-US" dirty="0"/>
              <a:t> and .h file for each of these in the </a:t>
            </a:r>
            <a:r>
              <a:rPr lang="en-US" dirty="0" err="1"/>
              <a:t>src</a:t>
            </a:r>
            <a:r>
              <a:rPr lang="en-US" dirty="0"/>
              <a:t>/simulation folder of basilisk</a:t>
            </a:r>
          </a:p>
        </p:txBody>
      </p:sp>
      <p:sp>
        <p:nvSpPr>
          <p:cNvPr id="4" name="Rectangle 3">
            <a:extLst>
              <a:ext uri="{FF2B5EF4-FFF2-40B4-BE49-F238E27FC236}">
                <a16:creationId xmlns:a16="http://schemas.microsoft.com/office/drawing/2014/main" id="{47E4ABE7-487A-904A-982E-73A6EEDF67D7}"/>
              </a:ext>
            </a:extLst>
          </p:cNvPr>
          <p:cNvSpPr/>
          <p:nvPr/>
        </p:nvSpPr>
        <p:spPr>
          <a:xfrm>
            <a:off x="1828800" y="4301832"/>
            <a:ext cx="5353050" cy="2292935"/>
          </a:xfrm>
          <a:prstGeom prst="rect">
            <a:avLst/>
          </a:prstGeom>
          <a:solidFill>
            <a:srgbClr val="BFBFBF"/>
          </a:solidFill>
          <a:ln w="12700"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8580" tIns="68580" rIns="68580" bIns="68580" numCol="1" spcCol="38100" rtlCol="0" anchor="ctr">
            <a:spAutoFit/>
          </a:bodyPr>
          <a:lstStyle/>
          <a:p>
            <a:pPr marL="0" marR="0" indent="0" algn="ctr" defTabSz="822960" rtl="0" fontAlgn="auto" latinLnBrk="0" hangingPunct="0">
              <a:lnSpc>
                <a:spcPct val="100000"/>
              </a:lnSpc>
              <a:spcBef>
                <a:spcPts val="0"/>
              </a:spcBef>
              <a:spcAft>
                <a:spcPts val="0"/>
              </a:spcAft>
              <a:buClrTx/>
              <a:buSzTx/>
              <a:buFontTx/>
              <a:buNone/>
              <a:tabLst/>
            </a:pPr>
            <a:r>
              <a:rPr lang="en-US" sz="5000" dirty="0" err="1">
                <a:solidFill>
                  <a:srgbClr val="000000"/>
                </a:solidFill>
              </a:rPr>
              <a:t>s</a:t>
            </a:r>
            <a:r>
              <a:rPr kumimoji="0" lang="en-US" sz="5000" b="0" i="0" u="none" strike="noStrike" cap="none" spc="0" normalizeH="0" baseline="0" dirty="0" err="1">
                <a:ln>
                  <a:noFill/>
                </a:ln>
                <a:solidFill>
                  <a:srgbClr val="000000"/>
                </a:solidFill>
                <a:effectLst/>
                <a:uFillTx/>
                <a:latin typeface="Helvetica Neue Light"/>
                <a:ea typeface="Helvetica Neue Light"/>
                <a:cs typeface="Helvetica Neue Light"/>
                <a:sym typeface="Helvetica Neue Light"/>
              </a:rPr>
              <a:t>im_model</a:t>
            </a:r>
            <a:endParaRPr kumimoji="0" lang="en-US" sz="50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endParaRPr>
          </a:p>
          <a:p>
            <a:pPr marL="457200" marR="0" indent="-457200" algn="ctr" defTabSz="82296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30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rPr>
              <a:t>The main container and main looper for a sim. </a:t>
            </a:r>
            <a:r>
              <a:rPr lang="en-US" sz="3000" dirty="0">
                <a:solidFill>
                  <a:srgbClr val="000000"/>
                </a:solidFill>
              </a:rPr>
              <a:t>It has a list of </a:t>
            </a:r>
            <a:r>
              <a:rPr lang="en-US" sz="3000" dirty="0" err="1">
                <a:solidFill>
                  <a:srgbClr val="000000"/>
                </a:solidFill>
              </a:rPr>
              <a:t>sys_processes</a:t>
            </a:r>
            <a:endParaRPr kumimoji="0" lang="en-US" sz="30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endParaRPr>
          </a:p>
        </p:txBody>
      </p:sp>
      <p:sp>
        <p:nvSpPr>
          <p:cNvPr id="5" name="Rectangle 4">
            <a:extLst>
              <a:ext uri="{FF2B5EF4-FFF2-40B4-BE49-F238E27FC236}">
                <a16:creationId xmlns:a16="http://schemas.microsoft.com/office/drawing/2014/main" id="{C8236DD8-F375-E640-8C78-FDC8F957F87C}"/>
              </a:ext>
            </a:extLst>
          </p:cNvPr>
          <p:cNvSpPr/>
          <p:nvPr/>
        </p:nvSpPr>
        <p:spPr>
          <a:xfrm>
            <a:off x="9382125" y="3840168"/>
            <a:ext cx="5353050" cy="3216265"/>
          </a:xfrm>
          <a:prstGeom prst="rect">
            <a:avLst/>
          </a:prstGeom>
          <a:solidFill>
            <a:srgbClr val="BFBFBF"/>
          </a:solidFill>
          <a:ln w="12700"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8580" tIns="68580" rIns="68580" bIns="68580" numCol="1" spcCol="38100" rtlCol="0" anchor="ctr">
            <a:spAutoFit/>
          </a:bodyPr>
          <a:lstStyle/>
          <a:p>
            <a:pPr marL="0" marR="0" indent="0" algn="ctr" defTabSz="822960" rtl="0" fontAlgn="auto" latinLnBrk="0" hangingPunct="0">
              <a:lnSpc>
                <a:spcPct val="100000"/>
              </a:lnSpc>
              <a:spcBef>
                <a:spcPts val="0"/>
              </a:spcBef>
              <a:spcAft>
                <a:spcPts val="0"/>
              </a:spcAft>
              <a:buClrTx/>
              <a:buSzTx/>
              <a:buFontTx/>
              <a:buNone/>
              <a:tabLst/>
            </a:pPr>
            <a:r>
              <a:rPr lang="en-US" sz="5000" dirty="0" err="1">
                <a:solidFill>
                  <a:srgbClr val="000000"/>
                </a:solidFill>
              </a:rPr>
              <a:t>sys_process</a:t>
            </a:r>
            <a:endParaRPr lang="en-US" sz="5000" dirty="0">
              <a:solidFill>
                <a:srgbClr val="000000"/>
              </a:solidFill>
            </a:endParaRPr>
          </a:p>
          <a:p>
            <a:pPr marL="457200" marR="0" indent="-457200" algn="ctr" defTabSz="822960" rtl="0" fontAlgn="auto" latinLnBrk="0" hangingPunct="0">
              <a:lnSpc>
                <a:spcPct val="100000"/>
              </a:lnSpc>
              <a:spcBef>
                <a:spcPts val="0"/>
              </a:spcBef>
              <a:spcAft>
                <a:spcPts val="0"/>
              </a:spcAft>
              <a:buClrTx/>
              <a:buSzTx/>
              <a:buFont typeface="Arial" panose="020B0604020202020204" pitchFamily="34" charset="0"/>
              <a:buChar char="•"/>
              <a:tabLst/>
            </a:pPr>
            <a:r>
              <a:rPr lang="en-US" sz="3000" dirty="0">
                <a:solidFill>
                  <a:srgbClr val="000000"/>
                </a:solidFill>
              </a:rPr>
              <a:t>A grouping of </a:t>
            </a:r>
            <a:r>
              <a:rPr lang="en-US" sz="3000" dirty="0" err="1">
                <a:solidFill>
                  <a:srgbClr val="000000"/>
                </a:solidFill>
              </a:rPr>
              <a:t>sys_model_tasks</a:t>
            </a:r>
            <a:r>
              <a:rPr lang="en-US" sz="3000" dirty="0">
                <a:solidFill>
                  <a:srgbClr val="000000"/>
                </a:solidFill>
              </a:rPr>
              <a:t> to execute.</a:t>
            </a:r>
          </a:p>
          <a:p>
            <a:pPr marL="457200" marR="0" indent="-457200" algn="ctr" defTabSz="822960" rtl="0" fontAlgn="auto" latinLnBrk="0" hangingPunct="0">
              <a:lnSpc>
                <a:spcPct val="100000"/>
              </a:lnSpc>
              <a:spcBef>
                <a:spcPts val="0"/>
              </a:spcBef>
              <a:spcAft>
                <a:spcPts val="0"/>
              </a:spcAft>
              <a:buClrTx/>
              <a:buSzTx/>
              <a:buFont typeface="Arial" panose="020B0604020202020204" pitchFamily="34" charset="0"/>
              <a:buChar char="•"/>
              <a:tabLst/>
            </a:pPr>
            <a:r>
              <a:rPr lang="en-US" sz="3000" dirty="0">
                <a:solidFill>
                  <a:srgbClr val="000000"/>
                </a:solidFill>
              </a:rPr>
              <a:t>Each </a:t>
            </a:r>
            <a:r>
              <a:rPr lang="en-US" sz="3000" dirty="0" err="1">
                <a:solidFill>
                  <a:srgbClr val="000000"/>
                </a:solidFill>
              </a:rPr>
              <a:t>sys_process</a:t>
            </a:r>
            <a:r>
              <a:rPr lang="en-US" sz="3000" dirty="0">
                <a:solidFill>
                  <a:srgbClr val="000000"/>
                </a:solidFill>
              </a:rPr>
              <a:t> has their own distinct memory to read messages from</a:t>
            </a:r>
            <a:endParaRPr kumimoji="0" lang="en-US" sz="30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endParaRPr>
          </a:p>
        </p:txBody>
      </p:sp>
      <p:sp>
        <p:nvSpPr>
          <p:cNvPr id="6" name="Rectangle 5">
            <a:extLst>
              <a:ext uri="{FF2B5EF4-FFF2-40B4-BE49-F238E27FC236}">
                <a16:creationId xmlns:a16="http://schemas.microsoft.com/office/drawing/2014/main" id="{C01DF6C3-B550-E44C-BCD3-A8996DCA949F}"/>
              </a:ext>
            </a:extLst>
          </p:cNvPr>
          <p:cNvSpPr/>
          <p:nvPr/>
        </p:nvSpPr>
        <p:spPr>
          <a:xfrm>
            <a:off x="16935450" y="4532665"/>
            <a:ext cx="5353050" cy="1831271"/>
          </a:xfrm>
          <a:prstGeom prst="rect">
            <a:avLst/>
          </a:prstGeom>
          <a:solidFill>
            <a:schemeClr val="accent2">
              <a:lumMod val="60000"/>
              <a:lumOff val="40000"/>
              <a:alpha val="50000"/>
            </a:schemeClr>
          </a:solidFill>
          <a:ln w="12700"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8580" tIns="68580" rIns="68580" bIns="68580" numCol="1" spcCol="38100" rtlCol="0" anchor="ctr">
            <a:spAutoFit/>
          </a:bodyPr>
          <a:lstStyle/>
          <a:p>
            <a:pPr marL="0" marR="0" indent="0" algn="ctr" defTabSz="822960" rtl="0" fontAlgn="auto" latinLnBrk="0" hangingPunct="0">
              <a:lnSpc>
                <a:spcPct val="100000"/>
              </a:lnSpc>
              <a:spcBef>
                <a:spcPts val="0"/>
              </a:spcBef>
              <a:spcAft>
                <a:spcPts val="0"/>
              </a:spcAft>
              <a:buClrTx/>
              <a:buSzTx/>
              <a:buFontTx/>
              <a:buNone/>
              <a:tabLst/>
            </a:pPr>
            <a:r>
              <a:rPr lang="en-US" sz="5000" dirty="0" err="1">
                <a:solidFill>
                  <a:srgbClr val="000000"/>
                </a:solidFill>
              </a:rPr>
              <a:t>sys_model_task</a:t>
            </a:r>
            <a:endParaRPr lang="en-US" sz="5000" dirty="0">
              <a:solidFill>
                <a:srgbClr val="000000"/>
              </a:solidFill>
            </a:endParaRPr>
          </a:p>
          <a:p>
            <a:pPr marL="685800" marR="0" indent="-685800" algn="ctr" defTabSz="82296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30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rPr>
              <a:t>A grouping of </a:t>
            </a:r>
            <a:r>
              <a:rPr kumimoji="0" lang="en-US" sz="3000" b="0" i="0" u="none" strike="noStrike" cap="none" spc="0" normalizeH="0" baseline="0" dirty="0" err="1">
                <a:ln>
                  <a:noFill/>
                </a:ln>
                <a:solidFill>
                  <a:srgbClr val="000000"/>
                </a:solidFill>
                <a:effectLst/>
                <a:uFillTx/>
                <a:latin typeface="Helvetica Neue Light"/>
                <a:ea typeface="Helvetica Neue Light"/>
                <a:cs typeface="Helvetica Neue Light"/>
                <a:sym typeface="Helvetica Neue Light"/>
              </a:rPr>
              <a:t>sys_models</a:t>
            </a:r>
            <a:r>
              <a:rPr kumimoji="0" lang="en-US" sz="30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rPr>
              <a:t> to execute</a:t>
            </a:r>
          </a:p>
        </p:txBody>
      </p:sp>
      <p:sp>
        <p:nvSpPr>
          <p:cNvPr id="7" name="Rectangle 6">
            <a:extLst>
              <a:ext uri="{FF2B5EF4-FFF2-40B4-BE49-F238E27FC236}">
                <a16:creationId xmlns:a16="http://schemas.microsoft.com/office/drawing/2014/main" id="{B245DF06-2DB0-A443-B2D9-57548368E8AB}"/>
              </a:ext>
            </a:extLst>
          </p:cNvPr>
          <p:cNvSpPr/>
          <p:nvPr/>
        </p:nvSpPr>
        <p:spPr>
          <a:xfrm>
            <a:off x="9096375" y="8172294"/>
            <a:ext cx="5924550" cy="3677930"/>
          </a:xfrm>
          <a:prstGeom prst="rect">
            <a:avLst/>
          </a:prstGeom>
          <a:solidFill>
            <a:srgbClr val="C9B37C">
              <a:alpha val="50000"/>
            </a:srgbClr>
          </a:solidFill>
          <a:ln w="12700"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8580" tIns="68580" rIns="68580" bIns="68580" numCol="1" spcCol="38100" rtlCol="0" anchor="ctr">
            <a:spAutoFit/>
          </a:bodyPr>
          <a:lstStyle/>
          <a:p>
            <a:pPr marL="0" marR="0" indent="0" algn="ctr" defTabSz="822960" rtl="0" fontAlgn="auto" latinLnBrk="0" hangingPunct="0">
              <a:lnSpc>
                <a:spcPct val="100000"/>
              </a:lnSpc>
              <a:spcBef>
                <a:spcPts val="0"/>
              </a:spcBef>
              <a:spcAft>
                <a:spcPts val="0"/>
              </a:spcAft>
              <a:buClrTx/>
              <a:buSzTx/>
              <a:buFontTx/>
              <a:buNone/>
              <a:tabLst/>
            </a:pPr>
            <a:r>
              <a:rPr kumimoji="0" lang="en-US" sz="5000" b="0" i="0" u="none" strike="noStrike" cap="none" spc="0" normalizeH="0" baseline="0" dirty="0" err="1">
                <a:ln>
                  <a:noFill/>
                </a:ln>
                <a:solidFill>
                  <a:srgbClr val="000000"/>
                </a:solidFill>
                <a:effectLst/>
                <a:uFillTx/>
                <a:latin typeface="Helvetica Neue Light"/>
                <a:ea typeface="Helvetica Neue Light"/>
                <a:cs typeface="Helvetica Neue Light"/>
                <a:sym typeface="Helvetica Neue Light"/>
              </a:rPr>
              <a:t>system_messaging</a:t>
            </a:r>
            <a:endParaRPr kumimoji="0" lang="en-US" sz="50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endParaRPr>
          </a:p>
          <a:p>
            <a:pPr marL="685800" marR="0" indent="-685800" algn="ctr" defTabSz="82296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30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rPr>
              <a:t>Sometimes referred to as the message passing interface (MPI)</a:t>
            </a:r>
          </a:p>
          <a:p>
            <a:pPr marL="685800" marR="0" indent="-685800" algn="ctr" defTabSz="822960" rtl="0" fontAlgn="auto" latinLnBrk="0" hangingPunct="0">
              <a:lnSpc>
                <a:spcPct val="100000"/>
              </a:lnSpc>
              <a:spcBef>
                <a:spcPts val="0"/>
              </a:spcBef>
              <a:spcAft>
                <a:spcPts val="0"/>
              </a:spcAft>
              <a:buClrTx/>
              <a:buSzTx/>
              <a:buFont typeface="Arial" panose="020B0604020202020204" pitchFamily="34" charset="0"/>
              <a:buChar char="•"/>
              <a:tabLst/>
            </a:pPr>
            <a:r>
              <a:rPr lang="en-US" sz="3000" dirty="0">
                <a:solidFill>
                  <a:srgbClr val="000000"/>
                </a:solidFill>
              </a:rPr>
              <a:t>Creates and handles message memory</a:t>
            </a:r>
          </a:p>
          <a:p>
            <a:pPr marL="685800" marR="0" indent="-685800" algn="ctr" defTabSz="82296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30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rPr>
              <a:t>Also assigns </a:t>
            </a:r>
            <a:r>
              <a:rPr kumimoji="0" lang="en-US" sz="3000" b="0" i="0" u="none" strike="noStrike" cap="none" spc="0" normalizeH="0" baseline="0" dirty="0" err="1">
                <a:ln>
                  <a:noFill/>
                </a:ln>
                <a:solidFill>
                  <a:srgbClr val="000000"/>
                </a:solidFill>
                <a:effectLst/>
                <a:uFillTx/>
                <a:latin typeface="Helvetica Neue Light"/>
                <a:ea typeface="Helvetica Neue Light"/>
                <a:cs typeface="Helvetica Neue Light"/>
                <a:sym typeface="Helvetica Neue Light"/>
              </a:rPr>
              <a:t>moduleIDs</a:t>
            </a:r>
            <a:endParaRPr kumimoji="0" lang="en-US" sz="30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endParaRPr>
          </a:p>
        </p:txBody>
      </p:sp>
      <p:sp>
        <p:nvSpPr>
          <p:cNvPr id="8" name="Rectangle 7">
            <a:extLst>
              <a:ext uri="{FF2B5EF4-FFF2-40B4-BE49-F238E27FC236}">
                <a16:creationId xmlns:a16="http://schemas.microsoft.com/office/drawing/2014/main" id="{BF738DD5-D237-F64D-92B7-DBA2752D4F0D}"/>
              </a:ext>
            </a:extLst>
          </p:cNvPr>
          <p:cNvSpPr/>
          <p:nvPr/>
        </p:nvSpPr>
        <p:spPr>
          <a:xfrm>
            <a:off x="1828800" y="8172294"/>
            <a:ext cx="5353050" cy="2754600"/>
          </a:xfrm>
          <a:prstGeom prst="rect">
            <a:avLst/>
          </a:prstGeom>
          <a:solidFill>
            <a:srgbClr val="C9B37C">
              <a:alpha val="50000"/>
            </a:srgbClr>
          </a:solidFill>
          <a:ln w="12700"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8580" tIns="68580" rIns="68580" bIns="68580" numCol="1" spcCol="38100" rtlCol="0" anchor="ctr">
            <a:spAutoFit/>
          </a:bodyPr>
          <a:lstStyle/>
          <a:p>
            <a:pPr marL="0" marR="0" indent="0" algn="ctr" defTabSz="822960" rtl="0" fontAlgn="auto" latinLnBrk="0" hangingPunct="0">
              <a:lnSpc>
                <a:spcPct val="100000"/>
              </a:lnSpc>
              <a:spcBef>
                <a:spcPts val="0"/>
              </a:spcBef>
              <a:spcAft>
                <a:spcPts val="0"/>
              </a:spcAft>
              <a:buClrTx/>
              <a:buSzTx/>
              <a:buFontTx/>
              <a:buNone/>
              <a:tabLst/>
            </a:pPr>
            <a:r>
              <a:rPr lang="en-US" sz="5000" dirty="0" err="1">
                <a:solidFill>
                  <a:srgbClr val="000000"/>
                </a:solidFill>
              </a:rPr>
              <a:t>sys_model</a:t>
            </a:r>
            <a:endParaRPr lang="en-US" sz="5000" dirty="0">
              <a:solidFill>
                <a:srgbClr val="000000"/>
              </a:solidFill>
            </a:endParaRPr>
          </a:p>
          <a:p>
            <a:pPr marL="685800" marR="0" indent="-685800" algn="ctr" defTabSz="82296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30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rPr>
              <a:t>A module that executes a distinct, algorithmic task. i.e. a dynamics module or flight software module</a:t>
            </a:r>
          </a:p>
        </p:txBody>
      </p:sp>
      <p:sp>
        <p:nvSpPr>
          <p:cNvPr id="9" name="Rectangle 8">
            <a:extLst>
              <a:ext uri="{FF2B5EF4-FFF2-40B4-BE49-F238E27FC236}">
                <a16:creationId xmlns:a16="http://schemas.microsoft.com/office/drawing/2014/main" id="{E74053AE-80D0-6340-B6E7-A4840E0A1703}"/>
              </a:ext>
            </a:extLst>
          </p:cNvPr>
          <p:cNvSpPr/>
          <p:nvPr/>
        </p:nvSpPr>
        <p:spPr>
          <a:xfrm>
            <a:off x="16935450" y="8287712"/>
            <a:ext cx="5353050" cy="2292935"/>
          </a:xfrm>
          <a:prstGeom prst="rect">
            <a:avLst/>
          </a:prstGeom>
          <a:solidFill>
            <a:srgbClr val="C9B37C">
              <a:alpha val="50000"/>
            </a:srgbClr>
          </a:solidFill>
          <a:ln w="12700"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8580" tIns="68580" rIns="68580" bIns="68580" numCol="1" spcCol="38100" rtlCol="0" anchor="ctr">
            <a:spAutoFit/>
          </a:bodyPr>
          <a:lstStyle/>
          <a:p>
            <a:pPr marL="0" marR="0" indent="0" algn="ctr" defTabSz="822960" rtl="0" fontAlgn="auto" latinLnBrk="0" hangingPunct="0">
              <a:lnSpc>
                <a:spcPct val="100000"/>
              </a:lnSpc>
              <a:spcBef>
                <a:spcPts val="0"/>
              </a:spcBef>
              <a:spcAft>
                <a:spcPts val="0"/>
              </a:spcAft>
              <a:buClrTx/>
              <a:buSzTx/>
              <a:buFontTx/>
              <a:buNone/>
              <a:tabLst/>
            </a:pPr>
            <a:r>
              <a:rPr lang="en-US" sz="5000" dirty="0" err="1">
                <a:solidFill>
                  <a:srgbClr val="000000"/>
                </a:solidFill>
              </a:rPr>
              <a:t>sys_interface</a:t>
            </a:r>
            <a:endParaRPr lang="en-US" sz="5000" dirty="0">
              <a:solidFill>
                <a:srgbClr val="000000"/>
              </a:solidFill>
            </a:endParaRPr>
          </a:p>
          <a:p>
            <a:pPr marL="685800" marR="0" indent="-685800" algn="ctr" defTabSz="82296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30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rPr>
              <a:t>A </a:t>
            </a:r>
            <a:r>
              <a:rPr kumimoji="0" lang="en-US" sz="3000" b="0" i="0" u="none" strike="noStrike" cap="none" spc="0" normalizeH="0" baseline="0" dirty="0" err="1">
                <a:ln>
                  <a:noFill/>
                </a:ln>
                <a:solidFill>
                  <a:srgbClr val="000000"/>
                </a:solidFill>
                <a:effectLst/>
                <a:uFillTx/>
                <a:latin typeface="Helvetica Neue Light"/>
                <a:ea typeface="Helvetica Neue Light"/>
                <a:cs typeface="Helvetica Neue Light"/>
                <a:sym typeface="Helvetica Neue Light"/>
              </a:rPr>
              <a:t>uni</a:t>
            </a:r>
            <a:r>
              <a:rPr kumimoji="0" lang="en-US" sz="30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rPr>
              <a:t>-direction definition of message data transfer between </a:t>
            </a:r>
            <a:r>
              <a:rPr kumimoji="0" lang="en-US" sz="3000" b="0" i="0" u="none" strike="noStrike" cap="none" spc="0" normalizeH="0" baseline="0" dirty="0" err="1">
                <a:ln>
                  <a:noFill/>
                </a:ln>
                <a:solidFill>
                  <a:srgbClr val="000000"/>
                </a:solidFill>
                <a:effectLst/>
                <a:uFillTx/>
                <a:latin typeface="Helvetica Neue Light"/>
                <a:ea typeface="Helvetica Neue Light"/>
                <a:cs typeface="Helvetica Neue Light"/>
                <a:sym typeface="Helvetica Neue Light"/>
              </a:rPr>
              <a:t>sys_process</a:t>
            </a:r>
            <a:r>
              <a:rPr lang="en-US" sz="3000" dirty="0" err="1">
                <a:solidFill>
                  <a:srgbClr val="000000"/>
                </a:solidFill>
              </a:rPr>
              <a:t>es</a:t>
            </a:r>
            <a:endParaRPr kumimoji="0" lang="en-US" sz="30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endParaRPr>
          </a:p>
        </p:txBody>
      </p:sp>
    </p:spTree>
    <p:extLst>
      <p:ext uri="{BB962C8B-B14F-4D97-AF65-F5344CB8AC3E}">
        <p14:creationId xmlns:p14="http://schemas.microsoft.com/office/powerpoint/2010/main" val="3129368616"/>
      </p:ext>
    </p:extLst>
  </p:cSld>
  <p:clrMapOvr>
    <a:masterClrMapping/>
  </p:clrMapOvr>
  <p:transition spd="med"/>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EFCDC-E216-A84F-846E-0C63BA8D2674}"/>
              </a:ext>
            </a:extLst>
          </p:cNvPr>
          <p:cNvSpPr>
            <a:spLocks noGrp="1"/>
          </p:cNvSpPr>
          <p:nvPr>
            <p:ph type="title"/>
          </p:nvPr>
        </p:nvSpPr>
        <p:spPr/>
        <p:txBody>
          <a:bodyPr/>
          <a:lstStyle/>
          <a:p>
            <a:r>
              <a:rPr lang="en-US" dirty="0"/>
              <a:t>What is a </a:t>
            </a:r>
            <a:r>
              <a:rPr lang="en-US" dirty="0" err="1"/>
              <a:t>SysModelTask</a:t>
            </a:r>
            <a:r>
              <a:rPr lang="en-US" dirty="0"/>
              <a:t>()?</a:t>
            </a:r>
          </a:p>
        </p:txBody>
      </p:sp>
      <p:sp>
        <p:nvSpPr>
          <p:cNvPr id="3" name="Rectangle 2">
            <a:extLst>
              <a:ext uri="{FF2B5EF4-FFF2-40B4-BE49-F238E27FC236}">
                <a16:creationId xmlns:a16="http://schemas.microsoft.com/office/drawing/2014/main" id="{2C99DE90-B184-0D49-8F9C-A210328F14F0}"/>
              </a:ext>
            </a:extLst>
          </p:cNvPr>
          <p:cNvSpPr/>
          <p:nvPr/>
        </p:nvSpPr>
        <p:spPr>
          <a:xfrm>
            <a:off x="1130270" y="2485865"/>
            <a:ext cx="14278708" cy="10141238"/>
          </a:xfrm>
          <a:prstGeom prst="rect">
            <a:avLst/>
          </a:prstGeom>
          <a:solidFill>
            <a:srgbClr val="C9B37C">
              <a:alpha val="50000"/>
            </a:srgbClr>
          </a:solidFill>
          <a:ln w="12700"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8580" tIns="68580" rIns="68580" bIns="68580" numCol="1" spcCol="38100" rtlCol="0" anchor="ctr">
            <a:spAutoFit/>
          </a:bodyPr>
          <a:lstStyle/>
          <a:p>
            <a:r>
              <a:rPr lang="en-US" sz="2500" b="1" dirty="0"/>
              <a:t>public</a:t>
            </a:r>
            <a:r>
              <a:rPr lang="en-US" sz="2500" dirty="0"/>
              <a:t>:</a:t>
            </a:r>
            <a:br>
              <a:rPr lang="en-US" sz="2500" dirty="0"/>
            </a:br>
            <a:r>
              <a:rPr lang="en-US" sz="2500" dirty="0"/>
              <a:t>    </a:t>
            </a:r>
            <a:r>
              <a:rPr lang="en-US" sz="2500" dirty="0" err="1"/>
              <a:t>SysModelTask</a:t>
            </a:r>
            <a:r>
              <a:rPr lang="en-US" sz="2500" dirty="0"/>
              <a:t>();</a:t>
            </a:r>
            <a:br>
              <a:rPr lang="en-US" sz="2500" dirty="0"/>
            </a:br>
            <a:r>
              <a:rPr lang="en-US" sz="2500" dirty="0"/>
              <a:t>    </a:t>
            </a:r>
            <a:r>
              <a:rPr lang="en-US" sz="2500" dirty="0" err="1"/>
              <a:t>SysModelTask</a:t>
            </a:r>
            <a:r>
              <a:rPr lang="en-US" sz="2500" dirty="0"/>
              <a:t>(uint64_t </a:t>
            </a:r>
            <a:r>
              <a:rPr lang="en-US" sz="2500" dirty="0" err="1"/>
              <a:t>InputPeriod</a:t>
            </a:r>
            <a:r>
              <a:rPr lang="en-US" sz="2500" dirty="0"/>
              <a:t>, uint64_t </a:t>
            </a:r>
            <a:r>
              <a:rPr lang="en-US" sz="2500" dirty="0" err="1"/>
              <a:t>InputDelay</a:t>
            </a:r>
            <a:r>
              <a:rPr lang="en-US" sz="2500" dirty="0"/>
              <a:t>=0,</a:t>
            </a:r>
            <a:br>
              <a:rPr lang="en-US" sz="2500" dirty="0"/>
            </a:br>
            <a:r>
              <a:rPr lang="en-US" sz="2500" dirty="0"/>
              <a:t>                   uint64_t </a:t>
            </a:r>
            <a:r>
              <a:rPr lang="en-US" sz="2500" dirty="0" err="1"/>
              <a:t>FirstStartTime</a:t>
            </a:r>
            <a:r>
              <a:rPr lang="en-US" sz="2500" dirty="0"/>
              <a:t>=0);</a:t>
            </a:r>
            <a:br>
              <a:rPr lang="en-US" sz="2500" dirty="0"/>
            </a:br>
            <a:r>
              <a:rPr lang="en-US" sz="2500" dirty="0"/>
              <a:t>    ~</a:t>
            </a:r>
            <a:r>
              <a:rPr lang="en-US" sz="2500" dirty="0" err="1"/>
              <a:t>SysModelTask</a:t>
            </a:r>
            <a:r>
              <a:rPr lang="en-US" sz="2500" dirty="0"/>
              <a:t>();</a:t>
            </a:r>
            <a:br>
              <a:rPr lang="en-US" sz="2500" dirty="0"/>
            </a:br>
            <a:r>
              <a:rPr lang="en-US" sz="2500" dirty="0"/>
              <a:t>    </a:t>
            </a:r>
            <a:r>
              <a:rPr lang="en-US" sz="2500" b="1" dirty="0"/>
              <a:t>void </a:t>
            </a:r>
            <a:r>
              <a:rPr lang="en-US" sz="2500" dirty="0" err="1"/>
              <a:t>AddNewObject</a:t>
            </a:r>
            <a:r>
              <a:rPr lang="en-US" sz="2500" dirty="0"/>
              <a:t>(</a:t>
            </a:r>
            <a:r>
              <a:rPr lang="en-US" sz="2500" dirty="0" err="1"/>
              <a:t>SysModel</a:t>
            </a:r>
            <a:r>
              <a:rPr lang="en-US" sz="2500" dirty="0"/>
              <a:t> *</a:t>
            </a:r>
            <a:r>
              <a:rPr lang="en-US" sz="2500" dirty="0" err="1"/>
              <a:t>NewModel</a:t>
            </a:r>
            <a:r>
              <a:rPr lang="en-US" sz="2500" dirty="0"/>
              <a:t>, int32_t Priority = -1);</a:t>
            </a:r>
            <a:br>
              <a:rPr lang="en-US" sz="2500" dirty="0"/>
            </a:br>
            <a:r>
              <a:rPr lang="en-US" sz="2500" dirty="0"/>
              <a:t>    </a:t>
            </a:r>
            <a:r>
              <a:rPr lang="en-US" sz="2500" b="1" dirty="0"/>
              <a:t>void </a:t>
            </a:r>
            <a:r>
              <a:rPr lang="en-US" sz="2500" dirty="0" err="1"/>
              <a:t>SelfInitTaskList</a:t>
            </a:r>
            <a:r>
              <a:rPr lang="en-US" sz="2500" dirty="0"/>
              <a:t>();</a:t>
            </a:r>
            <a:br>
              <a:rPr lang="en-US" sz="2500" dirty="0"/>
            </a:br>
            <a:r>
              <a:rPr lang="en-US" sz="2500" dirty="0"/>
              <a:t>    </a:t>
            </a:r>
            <a:r>
              <a:rPr lang="en-US" sz="2500" b="1" dirty="0"/>
              <a:t>void </a:t>
            </a:r>
            <a:r>
              <a:rPr lang="en-US" sz="2500" dirty="0" err="1"/>
              <a:t>CrossInitTaskList</a:t>
            </a:r>
            <a:r>
              <a:rPr lang="en-US" sz="2500" dirty="0"/>
              <a:t>();</a:t>
            </a:r>
            <a:br>
              <a:rPr lang="en-US" sz="2500" dirty="0"/>
            </a:br>
            <a:r>
              <a:rPr lang="en-US" sz="2500" dirty="0"/>
              <a:t>    </a:t>
            </a:r>
            <a:r>
              <a:rPr lang="en-US" sz="2500" b="1" dirty="0"/>
              <a:t>void </a:t>
            </a:r>
            <a:r>
              <a:rPr lang="en-US" sz="2500" dirty="0" err="1"/>
              <a:t>ExecuteTaskList</a:t>
            </a:r>
            <a:r>
              <a:rPr lang="en-US" sz="2500" dirty="0"/>
              <a:t>(uint64_t </a:t>
            </a:r>
            <a:r>
              <a:rPr lang="en-US" sz="2500" dirty="0" err="1"/>
              <a:t>CurrentSimTime</a:t>
            </a:r>
            <a:r>
              <a:rPr lang="en-US" sz="2500" dirty="0"/>
              <a:t>);</a:t>
            </a:r>
            <a:br>
              <a:rPr lang="en-US" sz="2500" dirty="0"/>
            </a:br>
            <a:r>
              <a:rPr lang="en-US" sz="2500" dirty="0"/>
              <a:t>   </a:t>
            </a:r>
            <a:r>
              <a:rPr lang="en-US" sz="2500" b="1" dirty="0"/>
              <a:t>void </a:t>
            </a:r>
            <a:r>
              <a:rPr lang="en-US" sz="2500" dirty="0" err="1"/>
              <a:t>ResetTaskList</a:t>
            </a:r>
            <a:r>
              <a:rPr lang="en-US" sz="2500" dirty="0"/>
              <a:t>(uint64_t </a:t>
            </a:r>
            <a:r>
              <a:rPr lang="en-US" sz="2500" dirty="0" err="1"/>
              <a:t>CurrentSimTime</a:t>
            </a:r>
            <a:r>
              <a:rPr lang="en-US" sz="2500" dirty="0"/>
              <a:t>);</a:t>
            </a:r>
            <a:br>
              <a:rPr lang="en-US" sz="2500" dirty="0"/>
            </a:br>
            <a:r>
              <a:rPr lang="en-US" sz="2500" dirty="0"/>
              <a:t>    </a:t>
            </a:r>
            <a:r>
              <a:rPr lang="en-US" sz="2500" b="1" dirty="0"/>
              <a:t>void </a:t>
            </a:r>
            <a:r>
              <a:rPr lang="en-US" sz="2500" dirty="0" err="1"/>
              <a:t>ResetTask</a:t>
            </a:r>
            <a:r>
              <a:rPr lang="en-US" sz="2500" dirty="0"/>
              <a:t>() {</a:t>
            </a:r>
            <a:r>
              <a:rPr lang="en-US" sz="2500" b="1" dirty="0"/>
              <a:t>this</a:t>
            </a:r>
            <a:r>
              <a:rPr lang="en-US" sz="2500" dirty="0"/>
              <a:t>-&gt;</a:t>
            </a:r>
            <a:r>
              <a:rPr lang="en-US" sz="2500" dirty="0" err="1"/>
              <a:t>NextStartTime</a:t>
            </a:r>
            <a:r>
              <a:rPr lang="en-US" sz="2500" dirty="0"/>
              <a:t> = </a:t>
            </a:r>
            <a:r>
              <a:rPr lang="en-US" sz="2500" b="1" dirty="0"/>
              <a:t>this</a:t>
            </a:r>
            <a:r>
              <a:rPr lang="en-US" sz="2500" dirty="0"/>
              <a:t>-&gt;</a:t>
            </a:r>
            <a:r>
              <a:rPr lang="en-US" sz="2500" dirty="0" err="1"/>
              <a:t>FirstTaskTime</a:t>
            </a:r>
            <a:r>
              <a:rPr lang="en-US" sz="2500" dirty="0"/>
              <a:t>;}</a:t>
            </a:r>
            <a:br>
              <a:rPr lang="en-US" sz="2500" dirty="0"/>
            </a:br>
            <a:r>
              <a:rPr lang="en-US" sz="2500" dirty="0"/>
              <a:t>   </a:t>
            </a:r>
            <a:r>
              <a:rPr lang="en-US" sz="2500" b="1" dirty="0"/>
              <a:t>void </a:t>
            </a:r>
            <a:r>
              <a:rPr lang="en-US" sz="2500" dirty="0" err="1"/>
              <a:t>enableTask</a:t>
            </a:r>
            <a:r>
              <a:rPr lang="en-US" sz="2500" dirty="0"/>
              <a:t>() {</a:t>
            </a:r>
            <a:r>
              <a:rPr lang="en-US" sz="2500" b="1" dirty="0"/>
              <a:t>this</a:t>
            </a:r>
            <a:r>
              <a:rPr lang="en-US" sz="2500" dirty="0"/>
              <a:t>-&gt;</a:t>
            </a:r>
            <a:r>
              <a:rPr lang="en-US" sz="2500" dirty="0" err="1"/>
              <a:t>taskActive</a:t>
            </a:r>
            <a:r>
              <a:rPr lang="en-US" sz="2500" dirty="0"/>
              <a:t> = </a:t>
            </a:r>
            <a:r>
              <a:rPr lang="en-US" sz="2500" b="1" dirty="0"/>
              <a:t>true</a:t>
            </a:r>
            <a:r>
              <a:rPr lang="en-US" sz="2500" dirty="0"/>
              <a:t>;}</a:t>
            </a:r>
            <a:br>
              <a:rPr lang="en-US" sz="2500" dirty="0"/>
            </a:br>
            <a:r>
              <a:rPr lang="en-US" sz="2500" dirty="0"/>
              <a:t>   </a:t>
            </a:r>
            <a:r>
              <a:rPr lang="en-US" sz="2500" b="1" dirty="0"/>
              <a:t>void </a:t>
            </a:r>
            <a:r>
              <a:rPr lang="en-US" sz="2500" dirty="0" err="1"/>
              <a:t>disableTask</a:t>
            </a:r>
            <a:r>
              <a:rPr lang="en-US" sz="2500" dirty="0"/>
              <a:t>() {</a:t>
            </a:r>
            <a:r>
              <a:rPr lang="en-US" sz="2500" b="1" dirty="0"/>
              <a:t>this</a:t>
            </a:r>
            <a:r>
              <a:rPr lang="en-US" sz="2500" dirty="0"/>
              <a:t>-&gt;</a:t>
            </a:r>
            <a:r>
              <a:rPr lang="en-US" sz="2500" dirty="0" err="1"/>
              <a:t>taskActive</a:t>
            </a:r>
            <a:r>
              <a:rPr lang="en-US" sz="2500" dirty="0"/>
              <a:t> = </a:t>
            </a:r>
            <a:r>
              <a:rPr lang="en-US" sz="2500" b="1" dirty="0"/>
              <a:t>false</a:t>
            </a:r>
            <a:r>
              <a:rPr lang="en-US" sz="2500" dirty="0"/>
              <a:t>;}</a:t>
            </a:r>
            <a:br>
              <a:rPr lang="en-US" sz="2500" dirty="0"/>
            </a:br>
            <a:r>
              <a:rPr lang="en-US" sz="2500" dirty="0"/>
              <a:t>   </a:t>
            </a:r>
            <a:r>
              <a:rPr lang="en-US" sz="2500" b="1" dirty="0"/>
              <a:t>void </a:t>
            </a:r>
            <a:r>
              <a:rPr lang="en-US" sz="2500" dirty="0" err="1"/>
              <a:t>updatePeriod</a:t>
            </a:r>
            <a:r>
              <a:rPr lang="en-US" sz="2500" dirty="0"/>
              <a:t>(uint64_t </a:t>
            </a:r>
            <a:r>
              <a:rPr lang="en-US" sz="2500" dirty="0" err="1"/>
              <a:t>newPeriod</a:t>
            </a:r>
            <a:r>
              <a:rPr lang="en-US" sz="2500" dirty="0"/>
              <a:t>) {</a:t>
            </a:r>
            <a:r>
              <a:rPr lang="en-US" sz="2500" b="1" dirty="0"/>
              <a:t>this</a:t>
            </a:r>
            <a:r>
              <a:rPr lang="en-US" sz="2500" dirty="0"/>
              <a:t>-&gt;</a:t>
            </a:r>
            <a:r>
              <a:rPr lang="en-US" sz="2500" dirty="0" err="1"/>
              <a:t>NextStartTime</a:t>
            </a:r>
            <a:r>
              <a:rPr lang="en-US" sz="2500" dirty="0"/>
              <a:t> = </a:t>
            </a:r>
            <a:r>
              <a:rPr lang="en-US" sz="2500" b="1" dirty="0"/>
              <a:t>this</a:t>
            </a:r>
            <a:r>
              <a:rPr lang="en-US" sz="2500" dirty="0"/>
              <a:t>-&gt;</a:t>
            </a:r>
            <a:r>
              <a:rPr lang="en-US" sz="2500" dirty="0" err="1"/>
              <a:t>NextStartTime</a:t>
            </a:r>
            <a:r>
              <a:rPr lang="en-US" sz="2500" dirty="0"/>
              <a:t> - </a:t>
            </a:r>
            <a:r>
              <a:rPr lang="en-US" sz="2500" b="1" dirty="0"/>
              <a:t>this</a:t>
            </a:r>
            <a:r>
              <a:rPr lang="en-US" sz="2500" dirty="0"/>
              <a:t>-&gt;</a:t>
            </a:r>
            <a:r>
              <a:rPr lang="en-US" sz="2500" dirty="0" err="1"/>
              <a:t>TaskPeriod</a:t>
            </a:r>
            <a:r>
              <a:rPr lang="en-US" sz="2500" dirty="0"/>
              <a:t> + </a:t>
            </a:r>
            <a:r>
              <a:rPr lang="en-US" sz="2500" dirty="0" err="1"/>
              <a:t>newPeriod</a:t>
            </a:r>
            <a:r>
              <a:rPr lang="en-US" sz="2500" dirty="0"/>
              <a:t>; </a:t>
            </a:r>
            <a:r>
              <a:rPr lang="en-US" sz="2500" b="1" dirty="0"/>
              <a:t>this</a:t>
            </a:r>
            <a:r>
              <a:rPr lang="en-US" sz="2500" dirty="0"/>
              <a:t>-&gt;</a:t>
            </a:r>
            <a:r>
              <a:rPr lang="en-US" sz="2500" dirty="0" err="1"/>
              <a:t>TaskPeriod</a:t>
            </a:r>
            <a:r>
              <a:rPr lang="en-US" sz="2500" dirty="0"/>
              <a:t> = </a:t>
            </a:r>
            <a:r>
              <a:rPr lang="en-US" sz="2500" dirty="0" err="1"/>
              <a:t>newPeriod</a:t>
            </a:r>
            <a:r>
              <a:rPr lang="en-US" sz="2500" dirty="0"/>
              <a:t>;}</a:t>
            </a:r>
            <a:br>
              <a:rPr lang="en-US" sz="2500" dirty="0"/>
            </a:br>
            <a:r>
              <a:rPr lang="en-US" sz="2500" dirty="0"/>
              <a:t>    </a:t>
            </a:r>
            <a:br>
              <a:rPr lang="en-US" sz="2500" dirty="0"/>
            </a:br>
            <a:r>
              <a:rPr lang="en-US" sz="2500" b="1" dirty="0"/>
              <a:t>public</a:t>
            </a:r>
            <a:r>
              <a:rPr lang="en-US" sz="2500" dirty="0"/>
              <a:t>:</a:t>
            </a:r>
            <a:br>
              <a:rPr lang="en-US" sz="2500" dirty="0"/>
            </a:br>
            <a:r>
              <a:rPr lang="en-US" sz="2500" dirty="0"/>
              <a:t>    </a:t>
            </a:r>
            <a:r>
              <a:rPr lang="en-US" sz="2500" dirty="0" err="1"/>
              <a:t>std</a:t>
            </a:r>
            <a:r>
              <a:rPr lang="en-US" sz="2500" dirty="0"/>
              <a:t>::vector&lt;</a:t>
            </a:r>
            <a:r>
              <a:rPr lang="en-US" sz="2500" dirty="0" err="1"/>
              <a:t>ModelPriorityPair</a:t>
            </a:r>
            <a:r>
              <a:rPr lang="en-US" sz="2500" dirty="0"/>
              <a:t>&gt; </a:t>
            </a:r>
            <a:r>
              <a:rPr lang="en-US" sz="2500" dirty="0" err="1"/>
              <a:t>TaskModels</a:t>
            </a:r>
            <a:r>
              <a:rPr lang="en-US" sz="2500" dirty="0"/>
              <a:t>;  //!&lt; -- Array that has pointers to all task </a:t>
            </a:r>
            <a:r>
              <a:rPr lang="en-US" sz="2500" dirty="0" err="1"/>
              <a:t>sysModels</a:t>
            </a:r>
            <a:br>
              <a:rPr lang="en-US" sz="2500" dirty="0"/>
            </a:br>
            <a:r>
              <a:rPr lang="en-US" sz="2500" dirty="0"/>
              <a:t>    </a:t>
            </a:r>
            <a:r>
              <a:rPr lang="en-US" sz="2500" dirty="0" err="1"/>
              <a:t>std</a:t>
            </a:r>
            <a:r>
              <a:rPr lang="en-US" sz="2500" dirty="0"/>
              <a:t>::string </a:t>
            </a:r>
            <a:r>
              <a:rPr lang="en-US" sz="2500" dirty="0" err="1"/>
              <a:t>TaskName</a:t>
            </a:r>
            <a:r>
              <a:rPr lang="en-US" sz="2500" dirty="0"/>
              <a:t>;  //!&lt; -- Identifier for Task</a:t>
            </a:r>
            <a:br>
              <a:rPr lang="en-US" sz="2500" dirty="0"/>
            </a:br>
            <a:r>
              <a:rPr lang="en-US" sz="2500" dirty="0"/>
              <a:t>    uint64_t </a:t>
            </a:r>
            <a:r>
              <a:rPr lang="en-US" sz="2500" dirty="0" err="1"/>
              <a:t>NextStartTime</a:t>
            </a:r>
            <a:r>
              <a:rPr lang="en-US" sz="2500" dirty="0"/>
              <a:t>;  //!&lt; [ns] Next time to start task</a:t>
            </a:r>
            <a:br>
              <a:rPr lang="en-US" sz="2500" dirty="0"/>
            </a:br>
            <a:r>
              <a:rPr lang="en-US" sz="2500" dirty="0"/>
              <a:t>    uint64_t </a:t>
            </a:r>
            <a:r>
              <a:rPr lang="en-US" sz="2500" dirty="0" err="1"/>
              <a:t>NextPickupTime</a:t>
            </a:r>
            <a:r>
              <a:rPr lang="en-US" sz="2500" dirty="0"/>
              <a:t>;  //!&lt; [ns] Next time read Task outputs</a:t>
            </a:r>
            <a:br>
              <a:rPr lang="en-US" sz="2500" dirty="0"/>
            </a:br>
            <a:r>
              <a:rPr lang="en-US" sz="2500" dirty="0"/>
              <a:t>    uint64_t </a:t>
            </a:r>
            <a:r>
              <a:rPr lang="en-US" sz="2500" dirty="0" err="1"/>
              <a:t>TaskPeriod</a:t>
            </a:r>
            <a:r>
              <a:rPr lang="en-US" sz="2500" dirty="0"/>
              <a:t>;  //!&lt; [ns] Cycle rate for Task</a:t>
            </a:r>
            <a:br>
              <a:rPr lang="en-US" sz="2500" dirty="0"/>
            </a:br>
            <a:r>
              <a:rPr lang="en-US" sz="2500" dirty="0"/>
              <a:t>    uint64_t </a:t>
            </a:r>
            <a:r>
              <a:rPr lang="en-US" sz="2500" dirty="0" err="1"/>
              <a:t>PickupDelay</a:t>
            </a:r>
            <a:r>
              <a:rPr lang="en-US" sz="2500" dirty="0"/>
              <a:t>;  //!&lt; [ns] Time between dispatches</a:t>
            </a:r>
            <a:br>
              <a:rPr lang="en-US" sz="2500" dirty="0"/>
            </a:br>
            <a:r>
              <a:rPr lang="en-US" sz="2500" dirty="0"/>
              <a:t>    uint64_t </a:t>
            </a:r>
            <a:r>
              <a:rPr lang="en-US" sz="2500" dirty="0" err="1"/>
              <a:t>FirstTaskTime</a:t>
            </a:r>
            <a:r>
              <a:rPr lang="en-US" sz="2500" dirty="0"/>
              <a:t>;  //!&lt; [ns] Time to start Task for first time</a:t>
            </a:r>
            <a:br>
              <a:rPr lang="en-US" sz="2500" dirty="0"/>
            </a:br>
            <a:r>
              <a:rPr lang="en-US" sz="2500" dirty="0"/>
              <a:t>   </a:t>
            </a:r>
            <a:r>
              <a:rPr lang="en-US" sz="2500" b="1" dirty="0"/>
              <a:t>bool </a:t>
            </a:r>
            <a:r>
              <a:rPr lang="en-US" sz="2500" dirty="0" err="1"/>
              <a:t>taskActive</a:t>
            </a:r>
            <a:r>
              <a:rPr lang="en-US" sz="2500" dirty="0"/>
              <a:t>;  //!&lt; -- Flag indicating whether the Task has been disabled</a:t>
            </a:r>
            <a:endParaRPr kumimoji="0" lang="en-US" sz="25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endParaRPr>
          </a:p>
        </p:txBody>
      </p:sp>
      <p:sp>
        <p:nvSpPr>
          <p:cNvPr id="11" name="TextBox 10">
            <a:extLst>
              <a:ext uri="{FF2B5EF4-FFF2-40B4-BE49-F238E27FC236}">
                <a16:creationId xmlns:a16="http://schemas.microsoft.com/office/drawing/2014/main" id="{BC596EEA-841A-FC41-AF7E-502417FBB8D7}"/>
              </a:ext>
            </a:extLst>
          </p:cNvPr>
          <p:cNvSpPr txBox="1"/>
          <p:nvPr/>
        </p:nvSpPr>
        <p:spPr>
          <a:xfrm>
            <a:off x="16425138" y="8421122"/>
            <a:ext cx="7524750" cy="215443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822960" rtl="0" fontAlgn="auto" latinLnBrk="0" hangingPunct="0">
              <a:lnSpc>
                <a:spcPct val="100000"/>
              </a:lnSpc>
              <a:spcBef>
                <a:spcPts val="0"/>
              </a:spcBef>
              <a:spcAft>
                <a:spcPts val="0"/>
              </a:spcAft>
              <a:buClrTx/>
              <a:buSzTx/>
              <a:buFontTx/>
              <a:buNone/>
              <a:tabLst/>
            </a:pPr>
            <a:r>
              <a:rPr kumimoji="0" lang="en-US" sz="3200" b="0" i="0" u="none" strike="noStrike" cap="none" spc="0" normalizeH="0" baseline="0" dirty="0">
                <a:ln>
                  <a:noFill/>
                </a:ln>
                <a:solidFill>
                  <a:schemeClr val="tx1"/>
                </a:solidFill>
                <a:effectLst/>
                <a:uFillTx/>
                <a:sym typeface="Helvetica Neue Light"/>
              </a:rPr>
              <a:t>A list of models to call. They are stored with their priority as a </a:t>
            </a:r>
            <a:r>
              <a:rPr kumimoji="0" lang="en-US" sz="3200" b="0" i="0" u="none" strike="noStrike" cap="none" spc="0" normalizeH="0" baseline="0" dirty="0" err="1">
                <a:ln>
                  <a:noFill/>
                </a:ln>
                <a:solidFill>
                  <a:schemeClr val="tx1"/>
                </a:solidFill>
                <a:effectLst/>
                <a:uFillTx/>
                <a:sym typeface="Helvetica Neue Light"/>
              </a:rPr>
              <a:t>ModelPriorityPair</a:t>
            </a:r>
            <a:r>
              <a:rPr kumimoji="0" lang="en-US" sz="3200" b="0" i="0" u="none" strike="noStrike" cap="none" spc="0" normalizeH="0" baseline="0" dirty="0">
                <a:ln>
                  <a:noFill/>
                </a:ln>
                <a:solidFill>
                  <a:schemeClr val="tx1"/>
                </a:solidFill>
                <a:effectLst/>
                <a:uFillTx/>
                <a:sym typeface="Helvetica Neue Light"/>
              </a:rPr>
              <a:t>. </a:t>
            </a:r>
          </a:p>
          <a:p>
            <a:pPr marL="0" marR="0" indent="0" algn="l" defTabSz="822960" rtl="0" fontAlgn="auto" latinLnBrk="0" hangingPunct="0">
              <a:lnSpc>
                <a:spcPct val="100000"/>
              </a:lnSpc>
              <a:spcBef>
                <a:spcPts val="0"/>
              </a:spcBef>
              <a:spcAft>
                <a:spcPts val="0"/>
              </a:spcAft>
              <a:buClrTx/>
              <a:buSzTx/>
              <a:buFontTx/>
              <a:buNone/>
              <a:tabLst/>
            </a:pPr>
            <a:endParaRPr lang="en-US" dirty="0">
              <a:solidFill>
                <a:schemeClr val="tx1"/>
              </a:solidFill>
            </a:endParaRPr>
          </a:p>
          <a:p>
            <a:pPr marL="0" marR="0" indent="0" algn="l" defTabSz="822960" rtl="0" fontAlgn="auto" latinLnBrk="0" hangingPunct="0">
              <a:lnSpc>
                <a:spcPct val="100000"/>
              </a:lnSpc>
              <a:spcBef>
                <a:spcPts val="0"/>
              </a:spcBef>
              <a:spcAft>
                <a:spcPts val="0"/>
              </a:spcAft>
              <a:buClrTx/>
              <a:buSzTx/>
              <a:buFontTx/>
              <a:buNone/>
              <a:tabLst/>
            </a:pPr>
            <a:r>
              <a:rPr kumimoji="0" lang="en-US" sz="3200" b="0" i="0" u="none" strike="noStrike" cap="none" spc="0" normalizeH="0" baseline="0" dirty="0">
                <a:ln>
                  <a:noFill/>
                </a:ln>
                <a:solidFill>
                  <a:schemeClr val="tx1"/>
                </a:solidFill>
                <a:effectLst/>
                <a:uFillTx/>
                <a:sym typeface="Helvetica Neue Light"/>
              </a:rPr>
              <a:t>Note, higher priorities go first.</a:t>
            </a:r>
          </a:p>
        </p:txBody>
      </p:sp>
      <p:cxnSp>
        <p:nvCxnSpPr>
          <p:cNvPr id="6" name="Straight Arrow Connector 5">
            <a:extLst>
              <a:ext uri="{FF2B5EF4-FFF2-40B4-BE49-F238E27FC236}">
                <a16:creationId xmlns:a16="http://schemas.microsoft.com/office/drawing/2014/main" id="{9810BD4D-AA54-F544-8BA3-3B25B1E51B5F}"/>
              </a:ext>
            </a:extLst>
          </p:cNvPr>
          <p:cNvCxnSpPr>
            <a:cxnSpLocks/>
          </p:cNvCxnSpPr>
          <p:nvPr/>
        </p:nvCxnSpPr>
        <p:spPr>
          <a:xfrm flipH="1">
            <a:off x="9239945" y="10270334"/>
            <a:ext cx="6984477" cy="0"/>
          </a:xfrm>
          <a:prstGeom prst="straightConnector1">
            <a:avLst/>
          </a:prstGeom>
          <a:noFill/>
          <a:ln w="762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8" name="Rectangle 7">
            <a:extLst>
              <a:ext uri="{FF2B5EF4-FFF2-40B4-BE49-F238E27FC236}">
                <a16:creationId xmlns:a16="http://schemas.microsoft.com/office/drawing/2014/main" id="{E7AC3F68-0095-1D44-BC8C-90A4E436693B}"/>
              </a:ext>
            </a:extLst>
          </p:cNvPr>
          <p:cNvSpPr>
            <a:spLocks/>
          </p:cNvSpPr>
          <p:nvPr/>
        </p:nvSpPr>
        <p:spPr>
          <a:xfrm>
            <a:off x="1130270" y="8686799"/>
            <a:ext cx="14278708" cy="3940303"/>
          </a:xfrm>
          <a:prstGeom prst="rect">
            <a:avLst/>
          </a:prstGeom>
          <a:noFill/>
          <a:ln w="76200">
            <a:solidFill>
              <a:schemeClr val="tx1"/>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68580" tIns="68580" rIns="68580" bIns="68580" numCol="1" spcCol="38100" rtlCol="0" anchor="ctr">
            <a:spAutoFit/>
          </a:bodyPr>
          <a:lstStyle/>
          <a:p>
            <a:pPr marL="0" marR="0" indent="0" algn="ctr" defTabSz="822960" rtl="0" fontAlgn="auto" latinLnBrk="0" hangingPunct="0">
              <a:lnSpc>
                <a:spcPct val="100000"/>
              </a:lnSpc>
              <a:spcBef>
                <a:spcPts val="0"/>
              </a:spcBef>
              <a:spcAft>
                <a:spcPts val="0"/>
              </a:spcAft>
              <a:buClrTx/>
              <a:buSzTx/>
              <a:buFontTx/>
              <a:buNone/>
              <a:tabLst/>
            </a:pPr>
            <a:endParaRPr kumimoji="0" lang="en-US" sz="5000" b="0" i="0" u="none" strike="noStrike" cap="none" spc="0" normalizeH="0" baseline="0">
              <a:ln>
                <a:noFill/>
              </a:ln>
              <a:solidFill>
                <a:srgbClr val="000000"/>
              </a:solidFill>
              <a:effectLst/>
              <a:uFillTx/>
              <a:latin typeface="Helvetica Neue Light"/>
              <a:ea typeface="Helvetica Neue Light"/>
              <a:cs typeface="Helvetica Neue Light"/>
              <a:sym typeface="Helvetica Neue Light"/>
            </a:endParaRPr>
          </a:p>
        </p:txBody>
      </p:sp>
      <p:sp>
        <p:nvSpPr>
          <p:cNvPr id="7" name="Rectangle 6">
            <a:extLst>
              <a:ext uri="{FF2B5EF4-FFF2-40B4-BE49-F238E27FC236}">
                <a16:creationId xmlns:a16="http://schemas.microsoft.com/office/drawing/2014/main" id="{5099CFC8-C1A4-BE45-A341-0C26CD4CE414}"/>
              </a:ext>
            </a:extLst>
          </p:cNvPr>
          <p:cNvSpPr/>
          <p:nvPr/>
        </p:nvSpPr>
        <p:spPr>
          <a:xfrm>
            <a:off x="15846085" y="4167493"/>
            <a:ext cx="7866531" cy="1369606"/>
          </a:xfrm>
          <a:prstGeom prst="rect">
            <a:avLst/>
          </a:prstGeom>
          <a:solidFill>
            <a:srgbClr val="C9B37C">
              <a:alpha val="50000"/>
            </a:srgbClr>
          </a:solidFill>
          <a:ln w="12700"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8580" tIns="68580" rIns="68580" bIns="68580" numCol="1" spcCol="38100" rtlCol="0" anchor="ctr">
            <a:spAutoFit/>
          </a:bodyPr>
          <a:lstStyle/>
          <a:p>
            <a:r>
              <a:rPr lang="en-US" sz="2000" b="1" dirty="0"/>
              <a:t>typedef struct </a:t>
            </a:r>
            <a:r>
              <a:rPr lang="en-US" sz="2000" dirty="0"/>
              <a:t>{</a:t>
            </a:r>
            <a:br>
              <a:rPr lang="en-US" sz="2000" dirty="0"/>
            </a:br>
            <a:r>
              <a:rPr lang="en-US" sz="2000" dirty="0"/>
              <a:t>    int32_t </a:t>
            </a:r>
            <a:r>
              <a:rPr lang="en-US" sz="2000" dirty="0" err="1"/>
              <a:t>CurrentModelPriority</a:t>
            </a:r>
            <a:r>
              <a:rPr lang="en-US" sz="2000" dirty="0"/>
              <a:t>;  //!&lt; The current model priority. Higher</a:t>
            </a:r>
            <a:br>
              <a:rPr lang="en-US" sz="2000" dirty="0"/>
            </a:br>
            <a:r>
              <a:rPr lang="en-US" sz="2000" dirty="0"/>
              <a:t>    </a:t>
            </a:r>
            <a:r>
              <a:rPr lang="en-US" sz="2000" dirty="0" err="1"/>
              <a:t>SysModel</a:t>
            </a:r>
            <a:r>
              <a:rPr lang="en-US" sz="2000" dirty="0"/>
              <a:t> *</a:t>
            </a:r>
            <a:r>
              <a:rPr lang="en-US" sz="2000" dirty="0" err="1"/>
              <a:t>ModelPtr</a:t>
            </a:r>
            <a:r>
              <a:rPr lang="en-US" sz="2000" dirty="0"/>
              <a:t>;  //!&lt; The model associated with this priority</a:t>
            </a:r>
            <a:br>
              <a:rPr lang="en-US" sz="2000" dirty="0"/>
            </a:br>
            <a:r>
              <a:rPr lang="en-US" sz="2000" dirty="0"/>
              <a:t>}</a:t>
            </a:r>
            <a:r>
              <a:rPr lang="en-US" sz="2000" dirty="0" err="1"/>
              <a:t>ModelPriorityPair</a:t>
            </a:r>
            <a:r>
              <a:rPr lang="en-US" sz="2000" dirty="0"/>
              <a:t>;</a:t>
            </a:r>
            <a:endParaRPr kumimoji="0" lang="en-US" sz="20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endParaRPr>
          </a:p>
        </p:txBody>
      </p:sp>
    </p:spTree>
    <p:extLst>
      <p:ext uri="{BB962C8B-B14F-4D97-AF65-F5344CB8AC3E}">
        <p14:creationId xmlns:p14="http://schemas.microsoft.com/office/powerpoint/2010/main" val="2374553323"/>
      </p:ext>
    </p:extLst>
  </p:cSld>
  <p:clrMapOvr>
    <a:masterClrMapping/>
  </p:clrMapOvr>
  <p:transition spd="med"/>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EFCDC-E216-A84F-846E-0C63BA8D2674}"/>
              </a:ext>
            </a:extLst>
          </p:cNvPr>
          <p:cNvSpPr>
            <a:spLocks noGrp="1"/>
          </p:cNvSpPr>
          <p:nvPr>
            <p:ph type="title"/>
          </p:nvPr>
        </p:nvSpPr>
        <p:spPr/>
        <p:txBody>
          <a:bodyPr/>
          <a:lstStyle/>
          <a:p>
            <a:r>
              <a:rPr lang="en-US" dirty="0"/>
              <a:t>What is a </a:t>
            </a:r>
            <a:r>
              <a:rPr lang="en-US" dirty="0" err="1"/>
              <a:t>SysModelTask</a:t>
            </a:r>
            <a:r>
              <a:rPr lang="en-US" dirty="0"/>
              <a:t>()?</a:t>
            </a:r>
          </a:p>
        </p:txBody>
      </p:sp>
      <p:sp>
        <p:nvSpPr>
          <p:cNvPr id="11" name="TextBox 10">
            <a:extLst>
              <a:ext uri="{FF2B5EF4-FFF2-40B4-BE49-F238E27FC236}">
                <a16:creationId xmlns:a16="http://schemas.microsoft.com/office/drawing/2014/main" id="{BC596EEA-841A-FC41-AF7E-502417FBB8D7}"/>
              </a:ext>
            </a:extLst>
          </p:cNvPr>
          <p:cNvSpPr txBox="1"/>
          <p:nvPr/>
        </p:nvSpPr>
        <p:spPr>
          <a:xfrm>
            <a:off x="16187866" y="9499295"/>
            <a:ext cx="7524750" cy="6771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822960" rtl="0" fontAlgn="auto" latinLnBrk="0" hangingPunct="0">
              <a:lnSpc>
                <a:spcPct val="100000"/>
              </a:lnSpc>
              <a:spcBef>
                <a:spcPts val="0"/>
              </a:spcBef>
              <a:spcAft>
                <a:spcPts val="0"/>
              </a:spcAft>
              <a:buClrTx/>
              <a:buSzTx/>
              <a:buFontTx/>
              <a:buNone/>
              <a:tabLst/>
            </a:pPr>
            <a:r>
              <a:rPr kumimoji="0" lang="en-US" sz="3200" b="0" i="0" u="none" strike="noStrike" cap="none" spc="0" normalizeH="0" baseline="0" dirty="0">
                <a:ln>
                  <a:noFill/>
                </a:ln>
                <a:solidFill>
                  <a:schemeClr val="tx1"/>
                </a:solidFill>
                <a:effectLst/>
                <a:uFillTx/>
                <a:sym typeface="Helvetica Neue Light"/>
              </a:rPr>
              <a:t>A string name for the task</a:t>
            </a:r>
            <a:endParaRPr kumimoji="0" lang="en-US" sz="3200" b="0" i="0" u="none" strike="noStrike" cap="none" spc="0" normalizeH="0" baseline="0" dirty="0">
              <a:ln>
                <a:noFill/>
              </a:ln>
              <a:solidFill>
                <a:srgbClr val="FF0000"/>
              </a:solidFill>
              <a:effectLst/>
              <a:uFillTx/>
              <a:sym typeface="Helvetica Neue Light"/>
            </a:endParaRPr>
          </a:p>
        </p:txBody>
      </p:sp>
      <p:cxnSp>
        <p:nvCxnSpPr>
          <p:cNvPr id="6" name="Straight Arrow Connector 5">
            <a:extLst>
              <a:ext uri="{FF2B5EF4-FFF2-40B4-BE49-F238E27FC236}">
                <a16:creationId xmlns:a16="http://schemas.microsoft.com/office/drawing/2014/main" id="{9810BD4D-AA54-F544-8BA3-3B25B1E51B5F}"/>
              </a:ext>
            </a:extLst>
          </p:cNvPr>
          <p:cNvCxnSpPr>
            <a:cxnSpLocks/>
          </p:cNvCxnSpPr>
          <p:nvPr/>
        </p:nvCxnSpPr>
        <p:spPr>
          <a:xfrm flipH="1">
            <a:off x="8164908" y="9837848"/>
            <a:ext cx="7812378" cy="0"/>
          </a:xfrm>
          <a:prstGeom prst="straightConnector1">
            <a:avLst/>
          </a:prstGeom>
          <a:noFill/>
          <a:ln w="762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8" name="Rectangle 7">
            <a:extLst>
              <a:ext uri="{FF2B5EF4-FFF2-40B4-BE49-F238E27FC236}">
                <a16:creationId xmlns:a16="http://schemas.microsoft.com/office/drawing/2014/main" id="{E7AC3F68-0095-1D44-BC8C-90A4E436693B}"/>
              </a:ext>
            </a:extLst>
          </p:cNvPr>
          <p:cNvSpPr>
            <a:spLocks/>
          </p:cNvSpPr>
          <p:nvPr/>
        </p:nvSpPr>
        <p:spPr>
          <a:xfrm>
            <a:off x="1130270" y="8686799"/>
            <a:ext cx="14278708" cy="3940303"/>
          </a:xfrm>
          <a:prstGeom prst="rect">
            <a:avLst/>
          </a:prstGeom>
          <a:noFill/>
          <a:ln w="76200">
            <a:solidFill>
              <a:schemeClr val="tx1"/>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68580" tIns="68580" rIns="68580" bIns="68580" numCol="1" spcCol="38100" rtlCol="0" anchor="ctr">
            <a:spAutoFit/>
          </a:bodyPr>
          <a:lstStyle/>
          <a:p>
            <a:pPr marL="0" marR="0" indent="0" algn="ctr" defTabSz="822960" rtl="0" fontAlgn="auto" latinLnBrk="0" hangingPunct="0">
              <a:lnSpc>
                <a:spcPct val="100000"/>
              </a:lnSpc>
              <a:spcBef>
                <a:spcPts val="0"/>
              </a:spcBef>
              <a:spcAft>
                <a:spcPts val="0"/>
              </a:spcAft>
              <a:buClrTx/>
              <a:buSzTx/>
              <a:buFontTx/>
              <a:buNone/>
              <a:tabLst/>
            </a:pPr>
            <a:endParaRPr kumimoji="0" lang="en-US" sz="5000" b="0" i="0" u="none" strike="noStrike" cap="none" spc="0" normalizeH="0" baseline="0">
              <a:ln>
                <a:noFill/>
              </a:ln>
              <a:solidFill>
                <a:srgbClr val="000000"/>
              </a:solidFill>
              <a:effectLst/>
              <a:uFillTx/>
              <a:latin typeface="Helvetica Neue Light"/>
              <a:ea typeface="Helvetica Neue Light"/>
              <a:cs typeface="Helvetica Neue Light"/>
              <a:sym typeface="Helvetica Neue Light"/>
            </a:endParaRPr>
          </a:p>
        </p:txBody>
      </p:sp>
      <p:sp>
        <p:nvSpPr>
          <p:cNvPr id="7" name="Rectangle 6">
            <a:extLst>
              <a:ext uri="{FF2B5EF4-FFF2-40B4-BE49-F238E27FC236}">
                <a16:creationId xmlns:a16="http://schemas.microsoft.com/office/drawing/2014/main" id="{AD9E1189-5209-6048-A6ED-51E85CF58514}"/>
              </a:ext>
            </a:extLst>
          </p:cNvPr>
          <p:cNvSpPr/>
          <p:nvPr/>
        </p:nvSpPr>
        <p:spPr>
          <a:xfrm>
            <a:off x="1130270" y="2485865"/>
            <a:ext cx="14278708" cy="10141238"/>
          </a:xfrm>
          <a:prstGeom prst="rect">
            <a:avLst/>
          </a:prstGeom>
          <a:solidFill>
            <a:srgbClr val="C9B37C">
              <a:alpha val="50000"/>
            </a:srgbClr>
          </a:solidFill>
          <a:ln w="12700"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8580" tIns="68580" rIns="68580" bIns="68580" numCol="1" spcCol="38100" rtlCol="0" anchor="ctr">
            <a:spAutoFit/>
          </a:bodyPr>
          <a:lstStyle/>
          <a:p>
            <a:r>
              <a:rPr lang="en-US" sz="2500" b="1" dirty="0"/>
              <a:t>public</a:t>
            </a:r>
            <a:r>
              <a:rPr lang="en-US" sz="2500" dirty="0"/>
              <a:t>:</a:t>
            </a:r>
            <a:br>
              <a:rPr lang="en-US" sz="2500" dirty="0"/>
            </a:br>
            <a:r>
              <a:rPr lang="en-US" sz="2500" dirty="0"/>
              <a:t>    </a:t>
            </a:r>
            <a:r>
              <a:rPr lang="en-US" sz="2500" dirty="0" err="1"/>
              <a:t>SysModelTask</a:t>
            </a:r>
            <a:r>
              <a:rPr lang="en-US" sz="2500" dirty="0"/>
              <a:t>();</a:t>
            </a:r>
            <a:br>
              <a:rPr lang="en-US" sz="2500" dirty="0"/>
            </a:br>
            <a:r>
              <a:rPr lang="en-US" sz="2500" dirty="0"/>
              <a:t>    </a:t>
            </a:r>
            <a:r>
              <a:rPr lang="en-US" sz="2500" dirty="0" err="1"/>
              <a:t>SysModelTask</a:t>
            </a:r>
            <a:r>
              <a:rPr lang="en-US" sz="2500" dirty="0"/>
              <a:t>(uint64_t </a:t>
            </a:r>
            <a:r>
              <a:rPr lang="en-US" sz="2500" dirty="0" err="1"/>
              <a:t>InputPeriod</a:t>
            </a:r>
            <a:r>
              <a:rPr lang="en-US" sz="2500" dirty="0"/>
              <a:t>, uint64_t </a:t>
            </a:r>
            <a:r>
              <a:rPr lang="en-US" sz="2500" dirty="0" err="1"/>
              <a:t>InputDelay</a:t>
            </a:r>
            <a:r>
              <a:rPr lang="en-US" sz="2500" dirty="0"/>
              <a:t>=0,</a:t>
            </a:r>
            <a:br>
              <a:rPr lang="en-US" sz="2500" dirty="0"/>
            </a:br>
            <a:r>
              <a:rPr lang="en-US" sz="2500" dirty="0"/>
              <a:t>                   uint64_t </a:t>
            </a:r>
            <a:r>
              <a:rPr lang="en-US" sz="2500" dirty="0" err="1"/>
              <a:t>FirstStartTime</a:t>
            </a:r>
            <a:r>
              <a:rPr lang="en-US" sz="2500" dirty="0"/>
              <a:t>=0);</a:t>
            </a:r>
            <a:br>
              <a:rPr lang="en-US" sz="2500" dirty="0"/>
            </a:br>
            <a:r>
              <a:rPr lang="en-US" sz="2500" dirty="0"/>
              <a:t>    ~</a:t>
            </a:r>
            <a:r>
              <a:rPr lang="en-US" sz="2500" dirty="0" err="1"/>
              <a:t>SysModelTask</a:t>
            </a:r>
            <a:r>
              <a:rPr lang="en-US" sz="2500" dirty="0"/>
              <a:t>();</a:t>
            </a:r>
            <a:br>
              <a:rPr lang="en-US" sz="2500" dirty="0"/>
            </a:br>
            <a:r>
              <a:rPr lang="en-US" sz="2500" dirty="0"/>
              <a:t>    </a:t>
            </a:r>
            <a:r>
              <a:rPr lang="en-US" sz="2500" b="1" dirty="0"/>
              <a:t>void </a:t>
            </a:r>
            <a:r>
              <a:rPr lang="en-US" sz="2500" dirty="0" err="1"/>
              <a:t>AddNewObject</a:t>
            </a:r>
            <a:r>
              <a:rPr lang="en-US" sz="2500" dirty="0"/>
              <a:t>(</a:t>
            </a:r>
            <a:r>
              <a:rPr lang="en-US" sz="2500" dirty="0" err="1"/>
              <a:t>SysModel</a:t>
            </a:r>
            <a:r>
              <a:rPr lang="en-US" sz="2500" dirty="0"/>
              <a:t> *</a:t>
            </a:r>
            <a:r>
              <a:rPr lang="en-US" sz="2500" dirty="0" err="1"/>
              <a:t>NewModel</a:t>
            </a:r>
            <a:r>
              <a:rPr lang="en-US" sz="2500" dirty="0"/>
              <a:t>, int32_t Priority = -1);</a:t>
            </a:r>
            <a:br>
              <a:rPr lang="en-US" sz="2500" dirty="0"/>
            </a:br>
            <a:r>
              <a:rPr lang="en-US" sz="2500" dirty="0"/>
              <a:t>    </a:t>
            </a:r>
            <a:r>
              <a:rPr lang="en-US" sz="2500" b="1" dirty="0"/>
              <a:t>void </a:t>
            </a:r>
            <a:r>
              <a:rPr lang="en-US" sz="2500" dirty="0" err="1"/>
              <a:t>SelfInitTaskList</a:t>
            </a:r>
            <a:r>
              <a:rPr lang="en-US" sz="2500" dirty="0"/>
              <a:t>();</a:t>
            </a:r>
            <a:br>
              <a:rPr lang="en-US" sz="2500" dirty="0"/>
            </a:br>
            <a:r>
              <a:rPr lang="en-US" sz="2500" dirty="0"/>
              <a:t>    </a:t>
            </a:r>
            <a:r>
              <a:rPr lang="en-US" sz="2500" b="1" dirty="0"/>
              <a:t>void </a:t>
            </a:r>
            <a:r>
              <a:rPr lang="en-US" sz="2500" dirty="0" err="1"/>
              <a:t>CrossInitTaskList</a:t>
            </a:r>
            <a:r>
              <a:rPr lang="en-US" sz="2500" dirty="0"/>
              <a:t>();</a:t>
            </a:r>
            <a:br>
              <a:rPr lang="en-US" sz="2500" dirty="0"/>
            </a:br>
            <a:r>
              <a:rPr lang="en-US" sz="2500" dirty="0"/>
              <a:t>    </a:t>
            </a:r>
            <a:r>
              <a:rPr lang="en-US" sz="2500" b="1" dirty="0"/>
              <a:t>void </a:t>
            </a:r>
            <a:r>
              <a:rPr lang="en-US" sz="2500" dirty="0" err="1"/>
              <a:t>ExecuteTaskList</a:t>
            </a:r>
            <a:r>
              <a:rPr lang="en-US" sz="2500" dirty="0"/>
              <a:t>(uint64_t </a:t>
            </a:r>
            <a:r>
              <a:rPr lang="en-US" sz="2500" dirty="0" err="1"/>
              <a:t>CurrentSimTime</a:t>
            </a:r>
            <a:r>
              <a:rPr lang="en-US" sz="2500" dirty="0"/>
              <a:t>);</a:t>
            </a:r>
            <a:br>
              <a:rPr lang="en-US" sz="2500" dirty="0"/>
            </a:br>
            <a:r>
              <a:rPr lang="en-US" sz="2500" dirty="0"/>
              <a:t>   </a:t>
            </a:r>
            <a:r>
              <a:rPr lang="en-US" sz="2500" b="1" dirty="0"/>
              <a:t>void </a:t>
            </a:r>
            <a:r>
              <a:rPr lang="en-US" sz="2500" dirty="0" err="1"/>
              <a:t>ResetTaskList</a:t>
            </a:r>
            <a:r>
              <a:rPr lang="en-US" sz="2500" dirty="0"/>
              <a:t>(uint64_t </a:t>
            </a:r>
            <a:r>
              <a:rPr lang="en-US" sz="2500" dirty="0" err="1"/>
              <a:t>CurrentSimTime</a:t>
            </a:r>
            <a:r>
              <a:rPr lang="en-US" sz="2500" dirty="0"/>
              <a:t>);</a:t>
            </a:r>
            <a:br>
              <a:rPr lang="en-US" sz="2500" dirty="0"/>
            </a:br>
            <a:r>
              <a:rPr lang="en-US" sz="2500" dirty="0"/>
              <a:t>    </a:t>
            </a:r>
            <a:r>
              <a:rPr lang="en-US" sz="2500" b="1" dirty="0"/>
              <a:t>void </a:t>
            </a:r>
            <a:r>
              <a:rPr lang="en-US" sz="2500" dirty="0" err="1"/>
              <a:t>ResetTask</a:t>
            </a:r>
            <a:r>
              <a:rPr lang="en-US" sz="2500" dirty="0"/>
              <a:t>() {</a:t>
            </a:r>
            <a:r>
              <a:rPr lang="en-US" sz="2500" b="1" dirty="0"/>
              <a:t>this</a:t>
            </a:r>
            <a:r>
              <a:rPr lang="en-US" sz="2500" dirty="0"/>
              <a:t>-&gt;</a:t>
            </a:r>
            <a:r>
              <a:rPr lang="en-US" sz="2500" dirty="0" err="1"/>
              <a:t>NextStartTime</a:t>
            </a:r>
            <a:r>
              <a:rPr lang="en-US" sz="2500" dirty="0"/>
              <a:t> = </a:t>
            </a:r>
            <a:r>
              <a:rPr lang="en-US" sz="2500" b="1" dirty="0"/>
              <a:t>this</a:t>
            </a:r>
            <a:r>
              <a:rPr lang="en-US" sz="2500" dirty="0"/>
              <a:t>-&gt;</a:t>
            </a:r>
            <a:r>
              <a:rPr lang="en-US" sz="2500" dirty="0" err="1"/>
              <a:t>FirstTaskTime</a:t>
            </a:r>
            <a:r>
              <a:rPr lang="en-US" sz="2500" dirty="0"/>
              <a:t>;}</a:t>
            </a:r>
            <a:br>
              <a:rPr lang="en-US" sz="2500" dirty="0"/>
            </a:br>
            <a:r>
              <a:rPr lang="en-US" sz="2500" dirty="0"/>
              <a:t>   </a:t>
            </a:r>
            <a:r>
              <a:rPr lang="en-US" sz="2500" b="1" dirty="0"/>
              <a:t>void </a:t>
            </a:r>
            <a:r>
              <a:rPr lang="en-US" sz="2500" dirty="0" err="1"/>
              <a:t>enableTask</a:t>
            </a:r>
            <a:r>
              <a:rPr lang="en-US" sz="2500" dirty="0"/>
              <a:t>() {</a:t>
            </a:r>
            <a:r>
              <a:rPr lang="en-US" sz="2500" b="1" dirty="0"/>
              <a:t>this</a:t>
            </a:r>
            <a:r>
              <a:rPr lang="en-US" sz="2500" dirty="0"/>
              <a:t>-&gt;</a:t>
            </a:r>
            <a:r>
              <a:rPr lang="en-US" sz="2500" dirty="0" err="1"/>
              <a:t>taskActive</a:t>
            </a:r>
            <a:r>
              <a:rPr lang="en-US" sz="2500" dirty="0"/>
              <a:t> = </a:t>
            </a:r>
            <a:r>
              <a:rPr lang="en-US" sz="2500" b="1" dirty="0"/>
              <a:t>true</a:t>
            </a:r>
            <a:r>
              <a:rPr lang="en-US" sz="2500" dirty="0"/>
              <a:t>;}</a:t>
            </a:r>
            <a:br>
              <a:rPr lang="en-US" sz="2500" dirty="0"/>
            </a:br>
            <a:r>
              <a:rPr lang="en-US" sz="2500" dirty="0"/>
              <a:t>   </a:t>
            </a:r>
            <a:r>
              <a:rPr lang="en-US" sz="2500" b="1" dirty="0"/>
              <a:t>void </a:t>
            </a:r>
            <a:r>
              <a:rPr lang="en-US" sz="2500" dirty="0" err="1"/>
              <a:t>disableTask</a:t>
            </a:r>
            <a:r>
              <a:rPr lang="en-US" sz="2500" dirty="0"/>
              <a:t>() {</a:t>
            </a:r>
            <a:r>
              <a:rPr lang="en-US" sz="2500" b="1" dirty="0"/>
              <a:t>this</a:t>
            </a:r>
            <a:r>
              <a:rPr lang="en-US" sz="2500" dirty="0"/>
              <a:t>-&gt;</a:t>
            </a:r>
            <a:r>
              <a:rPr lang="en-US" sz="2500" dirty="0" err="1"/>
              <a:t>taskActive</a:t>
            </a:r>
            <a:r>
              <a:rPr lang="en-US" sz="2500" dirty="0"/>
              <a:t> = </a:t>
            </a:r>
            <a:r>
              <a:rPr lang="en-US" sz="2500" b="1" dirty="0"/>
              <a:t>false</a:t>
            </a:r>
            <a:r>
              <a:rPr lang="en-US" sz="2500" dirty="0"/>
              <a:t>;}</a:t>
            </a:r>
            <a:br>
              <a:rPr lang="en-US" sz="2500" dirty="0"/>
            </a:br>
            <a:r>
              <a:rPr lang="en-US" sz="2500" dirty="0"/>
              <a:t>   </a:t>
            </a:r>
            <a:r>
              <a:rPr lang="en-US" sz="2500" b="1" dirty="0"/>
              <a:t>void </a:t>
            </a:r>
            <a:r>
              <a:rPr lang="en-US" sz="2500" dirty="0" err="1"/>
              <a:t>updatePeriod</a:t>
            </a:r>
            <a:r>
              <a:rPr lang="en-US" sz="2500" dirty="0"/>
              <a:t>(uint64_t </a:t>
            </a:r>
            <a:r>
              <a:rPr lang="en-US" sz="2500" dirty="0" err="1"/>
              <a:t>newPeriod</a:t>
            </a:r>
            <a:r>
              <a:rPr lang="en-US" sz="2500" dirty="0"/>
              <a:t>) {</a:t>
            </a:r>
            <a:r>
              <a:rPr lang="en-US" sz="2500" b="1" dirty="0"/>
              <a:t>this</a:t>
            </a:r>
            <a:r>
              <a:rPr lang="en-US" sz="2500" dirty="0"/>
              <a:t>-&gt;</a:t>
            </a:r>
            <a:r>
              <a:rPr lang="en-US" sz="2500" dirty="0" err="1"/>
              <a:t>NextStartTime</a:t>
            </a:r>
            <a:r>
              <a:rPr lang="en-US" sz="2500" dirty="0"/>
              <a:t> = </a:t>
            </a:r>
            <a:r>
              <a:rPr lang="en-US" sz="2500" b="1" dirty="0"/>
              <a:t>this</a:t>
            </a:r>
            <a:r>
              <a:rPr lang="en-US" sz="2500" dirty="0"/>
              <a:t>-&gt;</a:t>
            </a:r>
            <a:r>
              <a:rPr lang="en-US" sz="2500" dirty="0" err="1"/>
              <a:t>NextStartTime</a:t>
            </a:r>
            <a:r>
              <a:rPr lang="en-US" sz="2500" dirty="0"/>
              <a:t> - </a:t>
            </a:r>
            <a:r>
              <a:rPr lang="en-US" sz="2500" b="1" dirty="0"/>
              <a:t>this</a:t>
            </a:r>
            <a:r>
              <a:rPr lang="en-US" sz="2500" dirty="0"/>
              <a:t>-&gt;</a:t>
            </a:r>
            <a:r>
              <a:rPr lang="en-US" sz="2500" dirty="0" err="1"/>
              <a:t>TaskPeriod</a:t>
            </a:r>
            <a:r>
              <a:rPr lang="en-US" sz="2500" dirty="0"/>
              <a:t> + </a:t>
            </a:r>
            <a:r>
              <a:rPr lang="en-US" sz="2500" dirty="0" err="1"/>
              <a:t>newPeriod</a:t>
            </a:r>
            <a:r>
              <a:rPr lang="en-US" sz="2500" dirty="0"/>
              <a:t>; </a:t>
            </a:r>
            <a:r>
              <a:rPr lang="en-US" sz="2500" b="1" dirty="0"/>
              <a:t>this</a:t>
            </a:r>
            <a:r>
              <a:rPr lang="en-US" sz="2500" dirty="0"/>
              <a:t>-&gt;</a:t>
            </a:r>
            <a:r>
              <a:rPr lang="en-US" sz="2500" dirty="0" err="1"/>
              <a:t>TaskPeriod</a:t>
            </a:r>
            <a:r>
              <a:rPr lang="en-US" sz="2500" dirty="0"/>
              <a:t> = </a:t>
            </a:r>
            <a:r>
              <a:rPr lang="en-US" sz="2500" dirty="0" err="1"/>
              <a:t>newPeriod</a:t>
            </a:r>
            <a:r>
              <a:rPr lang="en-US" sz="2500" dirty="0"/>
              <a:t>;}</a:t>
            </a:r>
            <a:br>
              <a:rPr lang="en-US" sz="2500" dirty="0"/>
            </a:br>
            <a:r>
              <a:rPr lang="en-US" sz="2500" dirty="0"/>
              <a:t>    </a:t>
            </a:r>
            <a:br>
              <a:rPr lang="en-US" sz="2500" dirty="0"/>
            </a:br>
            <a:r>
              <a:rPr lang="en-US" sz="2500" b="1" dirty="0"/>
              <a:t>public</a:t>
            </a:r>
            <a:r>
              <a:rPr lang="en-US" sz="2500" dirty="0"/>
              <a:t>:</a:t>
            </a:r>
            <a:br>
              <a:rPr lang="en-US" sz="2500" dirty="0"/>
            </a:br>
            <a:r>
              <a:rPr lang="en-US" sz="2500" dirty="0"/>
              <a:t>    </a:t>
            </a:r>
            <a:r>
              <a:rPr lang="en-US" sz="2500" dirty="0" err="1"/>
              <a:t>std</a:t>
            </a:r>
            <a:r>
              <a:rPr lang="en-US" sz="2500" dirty="0"/>
              <a:t>::vector&lt;</a:t>
            </a:r>
            <a:r>
              <a:rPr lang="en-US" sz="2500" dirty="0" err="1"/>
              <a:t>ModelPriorityPair</a:t>
            </a:r>
            <a:r>
              <a:rPr lang="en-US" sz="2500" dirty="0"/>
              <a:t>&gt; </a:t>
            </a:r>
            <a:r>
              <a:rPr lang="en-US" sz="2500" dirty="0" err="1"/>
              <a:t>TaskModels</a:t>
            </a:r>
            <a:r>
              <a:rPr lang="en-US" sz="2500" dirty="0"/>
              <a:t>;  //!&lt; -- Array that has pointers to all task </a:t>
            </a:r>
            <a:r>
              <a:rPr lang="en-US" sz="2500" dirty="0" err="1"/>
              <a:t>sysModels</a:t>
            </a:r>
            <a:br>
              <a:rPr lang="en-US" sz="2500" dirty="0"/>
            </a:br>
            <a:r>
              <a:rPr lang="en-US" sz="2500" dirty="0"/>
              <a:t>    </a:t>
            </a:r>
            <a:r>
              <a:rPr lang="en-US" sz="2500" dirty="0" err="1"/>
              <a:t>std</a:t>
            </a:r>
            <a:r>
              <a:rPr lang="en-US" sz="2500" dirty="0"/>
              <a:t>::string </a:t>
            </a:r>
            <a:r>
              <a:rPr lang="en-US" sz="2500" dirty="0" err="1"/>
              <a:t>TaskName</a:t>
            </a:r>
            <a:r>
              <a:rPr lang="en-US" sz="2500" dirty="0"/>
              <a:t>;  //!&lt; -- Identifier for Task</a:t>
            </a:r>
            <a:br>
              <a:rPr lang="en-US" sz="2500" dirty="0"/>
            </a:br>
            <a:r>
              <a:rPr lang="en-US" sz="2500" dirty="0"/>
              <a:t>    uint64_t </a:t>
            </a:r>
            <a:r>
              <a:rPr lang="en-US" sz="2500" dirty="0" err="1"/>
              <a:t>NextStartTime</a:t>
            </a:r>
            <a:r>
              <a:rPr lang="en-US" sz="2500" dirty="0"/>
              <a:t>;  //!&lt; [ns] Next time to start task</a:t>
            </a:r>
            <a:br>
              <a:rPr lang="en-US" sz="2500" dirty="0"/>
            </a:br>
            <a:r>
              <a:rPr lang="en-US" sz="2500" dirty="0"/>
              <a:t>    uint64_t </a:t>
            </a:r>
            <a:r>
              <a:rPr lang="en-US" sz="2500" dirty="0" err="1"/>
              <a:t>NextPickupTime</a:t>
            </a:r>
            <a:r>
              <a:rPr lang="en-US" sz="2500" dirty="0"/>
              <a:t>;  //!&lt; [ns] Next time read Task outputs</a:t>
            </a:r>
            <a:br>
              <a:rPr lang="en-US" sz="2500" dirty="0"/>
            </a:br>
            <a:r>
              <a:rPr lang="en-US" sz="2500" dirty="0"/>
              <a:t>    uint64_t </a:t>
            </a:r>
            <a:r>
              <a:rPr lang="en-US" sz="2500" dirty="0" err="1"/>
              <a:t>TaskPeriod</a:t>
            </a:r>
            <a:r>
              <a:rPr lang="en-US" sz="2500" dirty="0"/>
              <a:t>;  //!&lt; [ns] Cycle rate for Task</a:t>
            </a:r>
            <a:br>
              <a:rPr lang="en-US" sz="2500" dirty="0"/>
            </a:br>
            <a:r>
              <a:rPr lang="en-US" sz="2500" dirty="0"/>
              <a:t>    uint64_t </a:t>
            </a:r>
            <a:r>
              <a:rPr lang="en-US" sz="2500" dirty="0" err="1"/>
              <a:t>PickupDelay</a:t>
            </a:r>
            <a:r>
              <a:rPr lang="en-US" sz="2500" dirty="0"/>
              <a:t>;  //!&lt; [ns] Time between dispatches</a:t>
            </a:r>
            <a:br>
              <a:rPr lang="en-US" sz="2500" dirty="0"/>
            </a:br>
            <a:r>
              <a:rPr lang="en-US" sz="2500" dirty="0"/>
              <a:t>    uint64_t </a:t>
            </a:r>
            <a:r>
              <a:rPr lang="en-US" sz="2500" dirty="0" err="1"/>
              <a:t>FirstTaskTime</a:t>
            </a:r>
            <a:r>
              <a:rPr lang="en-US" sz="2500" dirty="0"/>
              <a:t>;  //!&lt; [ns] Time to start Task for first time</a:t>
            </a:r>
            <a:br>
              <a:rPr lang="en-US" sz="2500" dirty="0"/>
            </a:br>
            <a:r>
              <a:rPr lang="en-US" sz="2500" dirty="0"/>
              <a:t>   </a:t>
            </a:r>
            <a:r>
              <a:rPr lang="en-US" sz="2500" b="1" dirty="0"/>
              <a:t>bool </a:t>
            </a:r>
            <a:r>
              <a:rPr lang="en-US" sz="2500" dirty="0" err="1"/>
              <a:t>taskActive</a:t>
            </a:r>
            <a:r>
              <a:rPr lang="en-US" sz="2500" dirty="0"/>
              <a:t>;  //!&lt; -- Flag indicating whether the Task has been disabled</a:t>
            </a:r>
            <a:endParaRPr kumimoji="0" lang="en-US" sz="25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endParaRPr>
          </a:p>
        </p:txBody>
      </p:sp>
    </p:spTree>
    <p:extLst>
      <p:ext uri="{BB962C8B-B14F-4D97-AF65-F5344CB8AC3E}">
        <p14:creationId xmlns:p14="http://schemas.microsoft.com/office/powerpoint/2010/main" val="3623785685"/>
      </p:ext>
    </p:extLst>
  </p:cSld>
  <p:clrMapOvr>
    <a:masterClrMapping/>
  </p:clrMapOvr>
  <p:transition spd="med"/>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EFCDC-E216-A84F-846E-0C63BA8D2674}"/>
              </a:ext>
            </a:extLst>
          </p:cNvPr>
          <p:cNvSpPr>
            <a:spLocks noGrp="1"/>
          </p:cNvSpPr>
          <p:nvPr>
            <p:ph type="title"/>
          </p:nvPr>
        </p:nvSpPr>
        <p:spPr/>
        <p:txBody>
          <a:bodyPr/>
          <a:lstStyle/>
          <a:p>
            <a:r>
              <a:rPr lang="en-US" dirty="0"/>
              <a:t>What is a </a:t>
            </a:r>
            <a:r>
              <a:rPr lang="en-US" dirty="0" err="1"/>
              <a:t>SysModelTask</a:t>
            </a:r>
            <a:r>
              <a:rPr lang="en-US" dirty="0"/>
              <a:t>()?</a:t>
            </a:r>
          </a:p>
        </p:txBody>
      </p:sp>
      <p:sp>
        <p:nvSpPr>
          <p:cNvPr id="11" name="TextBox 10">
            <a:extLst>
              <a:ext uri="{FF2B5EF4-FFF2-40B4-BE49-F238E27FC236}">
                <a16:creationId xmlns:a16="http://schemas.microsoft.com/office/drawing/2014/main" id="{BC596EEA-841A-FC41-AF7E-502417FBB8D7}"/>
              </a:ext>
            </a:extLst>
          </p:cNvPr>
          <p:cNvSpPr txBox="1"/>
          <p:nvPr/>
        </p:nvSpPr>
        <p:spPr>
          <a:xfrm>
            <a:off x="16187866" y="9685560"/>
            <a:ext cx="7524750" cy="116954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822960" rtl="0" fontAlgn="auto" latinLnBrk="0" hangingPunct="0">
              <a:lnSpc>
                <a:spcPct val="100000"/>
              </a:lnSpc>
              <a:spcBef>
                <a:spcPts val="0"/>
              </a:spcBef>
              <a:spcAft>
                <a:spcPts val="0"/>
              </a:spcAft>
              <a:buClrTx/>
              <a:buSzTx/>
              <a:buFontTx/>
              <a:buNone/>
              <a:tabLst/>
            </a:pPr>
            <a:r>
              <a:rPr kumimoji="0" lang="en-US" sz="3200" b="0" i="0" u="none" strike="noStrike" cap="none" spc="0" normalizeH="0" baseline="0" dirty="0">
                <a:ln>
                  <a:noFill/>
                </a:ln>
                <a:solidFill>
                  <a:schemeClr val="tx1"/>
                </a:solidFill>
                <a:effectLst/>
                <a:uFillTx/>
                <a:sym typeface="Helvetica Neue Light"/>
              </a:rPr>
              <a:t>Task doesn’t need to be called again until this time. Based on </a:t>
            </a:r>
            <a:r>
              <a:rPr kumimoji="0" lang="en-US" sz="3200" b="0" i="0" u="none" strike="noStrike" cap="none" spc="0" normalizeH="0" baseline="0" dirty="0" err="1">
                <a:ln>
                  <a:noFill/>
                </a:ln>
                <a:solidFill>
                  <a:schemeClr val="tx1"/>
                </a:solidFill>
                <a:effectLst/>
                <a:uFillTx/>
                <a:sym typeface="Helvetica Neue Light"/>
              </a:rPr>
              <a:t>TaskPeriod</a:t>
            </a:r>
            <a:r>
              <a:rPr kumimoji="0" lang="en-US" sz="3200" b="0" i="0" u="none" strike="noStrike" cap="none" spc="0" normalizeH="0" baseline="0" dirty="0">
                <a:ln>
                  <a:noFill/>
                </a:ln>
                <a:solidFill>
                  <a:schemeClr val="tx1"/>
                </a:solidFill>
                <a:effectLst/>
                <a:uFillTx/>
                <a:sym typeface="Helvetica Neue Light"/>
              </a:rPr>
              <a:t>.</a:t>
            </a:r>
            <a:endParaRPr kumimoji="0" lang="en-US" sz="3200" b="0" i="0" u="none" strike="noStrike" cap="none" spc="0" normalizeH="0" baseline="0" dirty="0">
              <a:ln>
                <a:noFill/>
              </a:ln>
              <a:solidFill>
                <a:srgbClr val="FF0000"/>
              </a:solidFill>
              <a:effectLst/>
              <a:uFillTx/>
              <a:sym typeface="Helvetica Neue Light"/>
            </a:endParaRPr>
          </a:p>
        </p:txBody>
      </p:sp>
      <p:cxnSp>
        <p:nvCxnSpPr>
          <p:cNvPr id="6" name="Straight Arrow Connector 5">
            <a:extLst>
              <a:ext uri="{FF2B5EF4-FFF2-40B4-BE49-F238E27FC236}">
                <a16:creationId xmlns:a16="http://schemas.microsoft.com/office/drawing/2014/main" id="{9810BD4D-AA54-F544-8BA3-3B25B1E51B5F}"/>
              </a:ext>
            </a:extLst>
          </p:cNvPr>
          <p:cNvCxnSpPr>
            <a:cxnSpLocks/>
          </p:cNvCxnSpPr>
          <p:nvPr/>
        </p:nvCxnSpPr>
        <p:spPr>
          <a:xfrm flipH="1">
            <a:off x="9301730" y="10270335"/>
            <a:ext cx="6712627" cy="0"/>
          </a:xfrm>
          <a:prstGeom prst="straightConnector1">
            <a:avLst/>
          </a:prstGeom>
          <a:noFill/>
          <a:ln w="762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8" name="Rectangle 7">
            <a:extLst>
              <a:ext uri="{FF2B5EF4-FFF2-40B4-BE49-F238E27FC236}">
                <a16:creationId xmlns:a16="http://schemas.microsoft.com/office/drawing/2014/main" id="{E7AC3F68-0095-1D44-BC8C-90A4E436693B}"/>
              </a:ext>
            </a:extLst>
          </p:cNvPr>
          <p:cNvSpPr>
            <a:spLocks/>
          </p:cNvSpPr>
          <p:nvPr/>
        </p:nvSpPr>
        <p:spPr>
          <a:xfrm>
            <a:off x="1130270" y="8686799"/>
            <a:ext cx="14278708" cy="3940303"/>
          </a:xfrm>
          <a:prstGeom prst="rect">
            <a:avLst/>
          </a:prstGeom>
          <a:noFill/>
          <a:ln w="76200">
            <a:solidFill>
              <a:schemeClr val="tx1"/>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68580" tIns="68580" rIns="68580" bIns="68580" numCol="1" spcCol="38100" rtlCol="0" anchor="ctr">
            <a:spAutoFit/>
          </a:bodyPr>
          <a:lstStyle/>
          <a:p>
            <a:pPr marL="0" marR="0" indent="0" algn="ctr" defTabSz="822960" rtl="0" fontAlgn="auto" latinLnBrk="0" hangingPunct="0">
              <a:lnSpc>
                <a:spcPct val="100000"/>
              </a:lnSpc>
              <a:spcBef>
                <a:spcPts val="0"/>
              </a:spcBef>
              <a:spcAft>
                <a:spcPts val="0"/>
              </a:spcAft>
              <a:buClrTx/>
              <a:buSzTx/>
              <a:buFontTx/>
              <a:buNone/>
              <a:tabLst/>
            </a:pPr>
            <a:endParaRPr kumimoji="0" lang="en-US" sz="5000" b="0" i="0" u="none" strike="noStrike" cap="none" spc="0" normalizeH="0" baseline="0">
              <a:ln>
                <a:noFill/>
              </a:ln>
              <a:solidFill>
                <a:srgbClr val="000000"/>
              </a:solidFill>
              <a:effectLst/>
              <a:uFillTx/>
              <a:latin typeface="Helvetica Neue Light"/>
              <a:ea typeface="Helvetica Neue Light"/>
              <a:cs typeface="Helvetica Neue Light"/>
              <a:sym typeface="Helvetica Neue Light"/>
            </a:endParaRPr>
          </a:p>
        </p:txBody>
      </p:sp>
      <p:sp>
        <p:nvSpPr>
          <p:cNvPr id="9" name="Rectangle 8">
            <a:extLst>
              <a:ext uri="{FF2B5EF4-FFF2-40B4-BE49-F238E27FC236}">
                <a16:creationId xmlns:a16="http://schemas.microsoft.com/office/drawing/2014/main" id="{7F61253B-ADCF-BB42-9800-EA019D7F566B}"/>
              </a:ext>
            </a:extLst>
          </p:cNvPr>
          <p:cNvSpPr/>
          <p:nvPr/>
        </p:nvSpPr>
        <p:spPr>
          <a:xfrm>
            <a:off x="1130270" y="2485865"/>
            <a:ext cx="14278708" cy="10141238"/>
          </a:xfrm>
          <a:prstGeom prst="rect">
            <a:avLst/>
          </a:prstGeom>
          <a:solidFill>
            <a:srgbClr val="C9B37C">
              <a:alpha val="50000"/>
            </a:srgbClr>
          </a:solidFill>
          <a:ln w="12700"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8580" tIns="68580" rIns="68580" bIns="68580" numCol="1" spcCol="38100" rtlCol="0" anchor="ctr">
            <a:spAutoFit/>
          </a:bodyPr>
          <a:lstStyle/>
          <a:p>
            <a:r>
              <a:rPr lang="en-US" sz="2500" b="1" dirty="0"/>
              <a:t>public</a:t>
            </a:r>
            <a:r>
              <a:rPr lang="en-US" sz="2500" dirty="0"/>
              <a:t>:</a:t>
            </a:r>
            <a:br>
              <a:rPr lang="en-US" sz="2500" dirty="0"/>
            </a:br>
            <a:r>
              <a:rPr lang="en-US" sz="2500" dirty="0"/>
              <a:t>    </a:t>
            </a:r>
            <a:r>
              <a:rPr lang="en-US" sz="2500" dirty="0" err="1"/>
              <a:t>SysModelTask</a:t>
            </a:r>
            <a:r>
              <a:rPr lang="en-US" sz="2500" dirty="0"/>
              <a:t>();</a:t>
            </a:r>
            <a:br>
              <a:rPr lang="en-US" sz="2500" dirty="0"/>
            </a:br>
            <a:r>
              <a:rPr lang="en-US" sz="2500" dirty="0"/>
              <a:t>    </a:t>
            </a:r>
            <a:r>
              <a:rPr lang="en-US" sz="2500" dirty="0" err="1"/>
              <a:t>SysModelTask</a:t>
            </a:r>
            <a:r>
              <a:rPr lang="en-US" sz="2500" dirty="0"/>
              <a:t>(uint64_t </a:t>
            </a:r>
            <a:r>
              <a:rPr lang="en-US" sz="2500" dirty="0" err="1"/>
              <a:t>InputPeriod</a:t>
            </a:r>
            <a:r>
              <a:rPr lang="en-US" sz="2500" dirty="0"/>
              <a:t>, uint64_t </a:t>
            </a:r>
            <a:r>
              <a:rPr lang="en-US" sz="2500" dirty="0" err="1"/>
              <a:t>InputDelay</a:t>
            </a:r>
            <a:r>
              <a:rPr lang="en-US" sz="2500" dirty="0"/>
              <a:t>=0,</a:t>
            </a:r>
            <a:br>
              <a:rPr lang="en-US" sz="2500" dirty="0"/>
            </a:br>
            <a:r>
              <a:rPr lang="en-US" sz="2500" dirty="0"/>
              <a:t>                   uint64_t </a:t>
            </a:r>
            <a:r>
              <a:rPr lang="en-US" sz="2500" dirty="0" err="1"/>
              <a:t>FirstStartTime</a:t>
            </a:r>
            <a:r>
              <a:rPr lang="en-US" sz="2500" dirty="0"/>
              <a:t>=0);</a:t>
            </a:r>
            <a:br>
              <a:rPr lang="en-US" sz="2500" dirty="0"/>
            </a:br>
            <a:r>
              <a:rPr lang="en-US" sz="2500" dirty="0"/>
              <a:t>    ~</a:t>
            </a:r>
            <a:r>
              <a:rPr lang="en-US" sz="2500" dirty="0" err="1"/>
              <a:t>SysModelTask</a:t>
            </a:r>
            <a:r>
              <a:rPr lang="en-US" sz="2500" dirty="0"/>
              <a:t>();</a:t>
            </a:r>
            <a:br>
              <a:rPr lang="en-US" sz="2500" dirty="0"/>
            </a:br>
            <a:r>
              <a:rPr lang="en-US" sz="2500" dirty="0"/>
              <a:t>    </a:t>
            </a:r>
            <a:r>
              <a:rPr lang="en-US" sz="2500" b="1" dirty="0"/>
              <a:t>void </a:t>
            </a:r>
            <a:r>
              <a:rPr lang="en-US" sz="2500" dirty="0" err="1"/>
              <a:t>AddNewObject</a:t>
            </a:r>
            <a:r>
              <a:rPr lang="en-US" sz="2500" dirty="0"/>
              <a:t>(</a:t>
            </a:r>
            <a:r>
              <a:rPr lang="en-US" sz="2500" dirty="0" err="1"/>
              <a:t>SysModel</a:t>
            </a:r>
            <a:r>
              <a:rPr lang="en-US" sz="2500" dirty="0"/>
              <a:t> *</a:t>
            </a:r>
            <a:r>
              <a:rPr lang="en-US" sz="2500" dirty="0" err="1"/>
              <a:t>NewModel</a:t>
            </a:r>
            <a:r>
              <a:rPr lang="en-US" sz="2500" dirty="0"/>
              <a:t>, int32_t Priority = -1);</a:t>
            </a:r>
            <a:br>
              <a:rPr lang="en-US" sz="2500" dirty="0"/>
            </a:br>
            <a:r>
              <a:rPr lang="en-US" sz="2500" dirty="0"/>
              <a:t>    </a:t>
            </a:r>
            <a:r>
              <a:rPr lang="en-US" sz="2500" b="1" dirty="0"/>
              <a:t>void </a:t>
            </a:r>
            <a:r>
              <a:rPr lang="en-US" sz="2500" dirty="0" err="1"/>
              <a:t>SelfInitTaskList</a:t>
            </a:r>
            <a:r>
              <a:rPr lang="en-US" sz="2500" dirty="0"/>
              <a:t>();</a:t>
            </a:r>
            <a:br>
              <a:rPr lang="en-US" sz="2500" dirty="0"/>
            </a:br>
            <a:r>
              <a:rPr lang="en-US" sz="2500" dirty="0"/>
              <a:t>    </a:t>
            </a:r>
            <a:r>
              <a:rPr lang="en-US" sz="2500" b="1" dirty="0"/>
              <a:t>void </a:t>
            </a:r>
            <a:r>
              <a:rPr lang="en-US" sz="2500" dirty="0" err="1"/>
              <a:t>CrossInitTaskList</a:t>
            </a:r>
            <a:r>
              <a:rPr lang="en-US" sz="2500" dirty="0"/>
              <a:t>();</a:t>
            </a:r>
            <a:br>
              <a:rPr lang="en-US" sz="2500" dirty="0"/>
            </a:br>
            <a:r>
              <a:rPr lang="en-US" sz="2500" dirty="0"/>
              <a:t>    </a:t>
            </a:r>
            <a:r>
              <a:rPr lang="en-US" sz="2500" b="1" dirty="0"/>
              <a:t>void </a:t>
            </a:r>
            <a:r>
              <a:rPr lang="en-US" sz="2500" dirty="0" err="1"/>
              <a:t>ExecuteTaskList</a:t>
            </a:r>
            <a:r>
              <a:rPr lang="en-US" sz="2500" dirty="0"/>
              <a:t>(uint64_t </a:t>
            </a:r>
            <a:r>
              <a:rPr lang="en-US" sz="2500" dirty="0" err="1"/>
              <a:t>CurrentSimTime</a:t>
            </a:r>
            <a:r>
              <a:rPr lang="en-US" sz="2500" dirty="0"/>
              <a:t>);</a:t>
            </a:r>
            <a:br>
              <a:rPr lang="en-US" sz="2500" dirty="0"/>
            </a:br>
            <a:r>
              <a:rPr lang="en-US" sz="2500" dirty="0"/>
              <a:t>   </a:t>
            </a:r>
            <a:r>
              <a:rPr lang="en-US" sz="2500" b="1" dirty="0"/>
              <a:t>void </a:t>
            </a:r>
            <a:r>
              <a:rPr lang="en-US" sz="2500" dirty="0" err="1"/>
              <a:t>ResetTaskList</a:t>
            </a:r>
            <a:r>
              <a:rPr lang="en-US" sz="2500" dirty="0"/>
              <a:t>(uint64_t </a:t>
            </a:r>
            <a:r>
              <a:rPr lang="en-US" sz="2500" dirty="0" err="1"/>
              <a:t>CurrentSimTime</a:t>
            </a:r>
            <a:r>
              <a:rPr lang="en-US" sz="2500" dirty="0"/>
              <a:t>);</a:t>
            </a:r>
            <a:br>
              <a:rPr lang="en-US" sz="2500" dirty="0"/>
            </a:br>
            <a:r>
              <a:rPr lang="en-US" sz="2500" dirty="0"/>
              <a:t>    </a:t>
            </a:r>
            <a:r>
              <a:rPr lang="en-US" sz="2500" b="1" dirty="0"/>
              <a:t>void </a:t>
            </a:r>
            <a:r>
              <a:rPr lang="en-US" sz="2500" dirty="0" err="1"/>
              <a:t>ResetTask</a:t>
            </a:r>
            <a:r>
              <a:rPr lang="en-US" sz="2500" dirty="0"/>
              <a:t>() {</a:t>
            </a:r>
            <a:r>
              <a:rPr lang="en-US" sz="2500" b="1" dirty="0"/>
              <a:t>this</a:t>
            </a:r>
            <a:r>
              <a:rPr lang="en-US" sz="2500" dirty="0"/>
              <a:t>-&gt;</a:t>
            </a:r>
            <a:r>
              <a:rPr lang="en-US" sz="2500" dirty="0" err="1"/>
              <a:t>NextStartTime</a:t>
            </a:r>
            <a:r>
              <a:rPr lang="en-US" sz="2500" dirty="0"/>
              <a:t> = </a:t>
            </a:r>
            <a:r>
              <a:rPr lang="en-US" sz="2500" b="1" dirty="0"/>
              <a:t>this</a:t>
            </a:r>
            <a:r>
              <a:rPr lang="en-US" sz="2500" dirty="0"/>
              <a:t>-&gt;</a:t>
            </a:r>
            <a:r>
              <a:rPr lang="en-US" sz="2500" dirty="0" err="1"/>
              <a:t>FirstTaskTime</a:t>
            </a:r>
            <a:r>
              <a:rPr lang="en-US" sz="2500" dirty="0"/>
              <a:t>;}</a:t>
            </a:r>
            <a:br>
              <a:rPr lang="en-US" sz="2500" dirty="0"/>
            </a:br>
            <a:r>
              <a:rPr lang="en-US" sz="2500" dirty="0"/>
              <a:t>   </a:t>
            </a:r>
            <a:r>
              <a:rPr lang="en-US" sz="2500" b="1" dirty="0"/>
              <a:t>void </a:t>
            </a:r>
            <a:r>
              <a:rPr lang="en-US" sz="2500" dirty="0" err="1"/>
              <a:t>enableTask</a:t>
            </a:r>
            <a:r>
              <a:rPr lang="en-US" sz="2500" dirty="0"/>
              <a:t>() {</a:t>
            </a:r>
            <a:r>
              <a:rPr lang="en-US" sz="2500" b="1" dirty="0"/>
              <a:t>this</a:t>
            </a:r>
            <a:r>
              <a:rPr lang="en-US" sz="2500" dirty="0"/>
              <a:t>-&gt;</a:t>
            </a:r>
            <a:r>
              <a:rPr lang="en-US" sz="2500" dirty="0" err="1"/>
              <a:t>taskActive</a:t>
            </a:r>
            <a:r>
              <a:rPr lang="en-US" sz="2500" dirty="0"/>
              <a:t> = </a:t>
            </a:r>
            <a:r>
              <a:rPr lang="en-US" sz="2500" b="1" dirty="0"/>
              <a:t>true</a:t>
            </a:r>
            <a:r>
              <a:rPr lang="en-US" sz="2500" dirty="0"/>
              <a:t>;}</a:t>
            </a:r>
            <a:br>
              <a:rPr lang="en-US" sz="2500" dirty="0"/>
            </a:br>
            <a:r>
              <a:rPr lang="en-US" sz="2500" dirty="0"/>
              <a:t>   </a:t>
            </a:r>
            <a:r>
              <a:rPr lang="en-US" sz="2500" b="1" dirty="0"/>
              <a:t>void </a:t>
            </a:r>
            <a:r>
              <a:rPr lang="en-US" sz="2500" dirty="0" err="1"/>
              <a:t>disableTask</a:t>
            </a:r>
            <a:r>
              <a:rPr lang="en-US" sz="2500" dirty="0"/>
              <a:t>() {</a:t>
            </a:r>
            <a:r>
              <a:rPr lang="en-US" sz="2500" b="1" dirty="0"/>
              <a:t>this</a:t>
            </a:r>
            <a:r>
              <a:rPr lang="en-US" sz="2500" dirty="0"/>
              <a:t>-&gt;</a:t>
            </a:r>
            <a:r>
              <a:rPr lang="en-US" sz="2500" dirty="0" err="1"/>
              <a:t>taskActive</a:t>
            </a:r>
            <a:r>
              <a:rPr lang="en-US" sz="2500" dirty="0"/>
              <a:t> = </a:t>
            </a:r>
            <a:r>
              <a:rPr lang="en-US" sz="2500" b="1" dirty="0"/>
              <a:t>false</a:t>
            </a:r>
            <a:r>
              <a:rPr lang="en-US" sz="2500" dirty="0"/>
              <a:t>;}</a:t>
            </a:r>
            <a:br>
              <a:rPr lang="en-US" sz="2500" dirty="0"/>
            </a:br>
            <a:r>
              <a:rPr lang="en-US" sz="2500" dirty="0"/>
              <a:t>   </a:t>
            </a:r>
            <a:r>
              <a:rPr lang="en-US" sz="2500" b="1" dirty="0"/>
              <a:t>void </a:t>
            </a:r>
            <a:r>
              <a:rPr lang="en-US" sz="2500" dirty="0" err="1"/>
              <a:t>updatePeriod</a:t>
            </a:r>
            <a:r>
              <a:rPr lang="en-US" sz="2500" dirty="0"/>
              <a:t>(uint64_t </a:t>
            </a:r>
            <a:r>
              <a:rPr lang="en-US" sz="2500" dirty="0" err="1"/>
              <a:t>newPeriod</a:t>
            </a:r>
            <a:r>
              <a:rPr lang="en-US" sz="2500" dirty="0"/>
              <a:t>) {</a:t>
            </a:r>
            <a:r>
              <a:rPr lang="en-US" sz="2500" b="1" dirty="0"/>
              <a:t>this</a:t>
            </a:r>
            <a:r>
              <a:rPr lang="en-US" sz="2500" dirty="0"/>
              <a:t>-&gt;</a:t>
            </a:r>
            <a:r>
              <a:rPr lang="en-US" sz="2500" dirty="0" err="1"/>
              <a:t>NextStartTime</a:t>
            </a:r>
            <a:r>
              <a:rPr lang="en-US" sz="2500" dirty="0"/>
              <a:t> = </a:t>
            </a:r>
            <a:r>
              <a:rPr lang="en-US" sz="2500" b="1" dirty="0"/>
              <a:t>this</a:t>
            </a:r>
            <a:r>
              <a:rPr lang="en-US" sz="2500" dirty="0"/>
              <a:t>-&gt;</a:t>
            </a:r>
            <a:r>
              <a:rPr lang="en-US" sz="2500" dirty="0" err="1"/>
              <a:t>NextStartTime</a:t>
            </a:r>
            <a:r>
              <a:rPr lang="en-US" sz="2500" dirty="0"/>
              <a:t> - </a:t>
            </a:r>
            <a:r>
              <a:rPr lang="en-US" sz="2500" b="1" dirty="0"/>
              <a:t>this</a:t>
            </a:r>
            <a:r>
              <a:rPr lang="en-US" sz="2500" dirty="0"/>
              <a:t>-&gt;</a:t>
            </a:r>
            <a:r>
              <a:rPr lang="en-US" sz="2500" dirty="0" err="1"/>
              <a:t>TaskPeriod</a:t>
            </a:r>
            <a:r>
              <a:rPr lang="en-US" sz="2500" dirty="0"/>
              <a:t> + </a:t>
            </a:r>
            <a:r>
              <a:rPr lang="en-US" sz="2500" dirty="0" err="1"/>
              <a:t>newPeriod</a:t>
            </a:r>
            <a:r>
              <a:rPr lang="en-US" sz="2500" dirty="0"/>
              <a:t>; </a:t>
            </a:r>
            <a:r>
              <a:rPr lang="en-US" sz="2500" b="1" dirty="0"/>
              <a:t>this</a:t>
            </a:r>
            <a:r>
              <a:rPr lang="en-US" sz="2500" dirty="0"/>
              <a:t>-&gt;</a:t>
            </a:r>
            <a:r>
              <a:rPr lang="en-US" sz="2500" dirty="0" err="1"/>
              <a:t>TaskPeriod</a:t>
            </a:r>
            <a:r>
              <a:rPr lang="en-US" sz="2500" dirty="0"/>
              <a:t> = </a:t>
            </a:r>
            <a:r>
              <a:rPr lang="en-US" sz="2500" dirty="0" err="1"/>
              <a:t>newPeriod</a:t>
            </a:r>
            <a:r>
              <a:rPr lang="en-US" sz="2500" dirty="0"/>
              <a:t>;}</a:t>
            </a:r>
            <a:br>
              <a:rPr lang="en-US" sz="2500" dirty="0"/>
            </a:br>
            <a:r>
              <a:rPr lang="en-US" sz="2500" dirty="0"/>
              <a:t>    </a:t>
            </a:r>
            <a:br>
              <a:rPr lang="en-US" sz="2500" dirty="0"/>
            </a:br>
            <a:r>
              <a:rPr lang="en-US" sz="2500" b="1" dirty="0"/>
              <a:t>public</a:t>
            </a:r>
            <a:r>
              <a:rPr lang="en-US" sz="2500" dirty="0"/>
              <a:t>:</a:t>
            </a:r>
            <a:br>
              <a:rPr lang="en-US" sz="2500" dirty="0"/>
            </a:br>
            <a:r>
              <a:rPr lang="en-US" sz="2500" dirty="0"/>
              <a:t>    </a:t>
            </a:r>
            <a:r>
              <a:rPr lang="en-US" sz="2500" dirty="0" err="1"/>
              <a:t>std</a:t>
            </a:r>
            <a:r>
              <a:rPr lang="en-US" sz="2500" dirty="0"/>
              <a:t>::vector&lt;</a:t>
            </a:r>
            <a:r>
              <a:rPr lang="en-US" sz="2500" dirty="0" err="1"/>
              <a:t>ModelPriorityPair</a:t>
            </a:r>
            <a:r>
              <a:rPr lang="en-US" sz="2500" dirty="0"/>
              <a:t>&gt; </a:t>
            </a:r>
            <a:r>
              <a:rPr lang="en-US" sz="2500" dirty="0" err="1"/>
              <a:t>TaskModels</a:t>
            </a:r>
            <a:r>
              <a:rPr lang="en-US" sz="2500" dirty="0"/>
              <a:t>;  //!&lt; -- Array that has pointers to all task </a:t>
            </a:r>
            <a:r>
              <a:rPr lang="en-US" sz="2500" dirty="0" err="1"/>
              <a:t>sysModels</a:t>
            </a:r>
            <a:br>
              <a:rPr lang="en-US" sz="2500" dirty="0"/>
            </a:br>
            <a:r>
              <a:rPr lang="en-US" sz="2500" dirty="0"/>
              <a:t>    </a:t>
            </a:r>
            <a:r>
              <a:rPr lang="en-US" sz="2500" dirty="0" err="1"/>
              <a:t>std</a:t>
            </a:r>
            <a:r>
              <a:rPr lang="en-US" sz="2500" dirty="0"/>
              <a:t>::string </a:t>
            </a:r>
            <a:r>
              <a:rPr lang="en-US" sz="2500" dirty="0" err="1"/>
              <a:t>TaskName</a:t>
            </a:r>
            <a:r>
              <a:rPr lang="en-US" sz="2500" dirty="0"/>
              <a:t>;  //!&lt; -- Identifier for Task</a:t>
            </a:r>
            <a:br>
              <a:rPr lang="en-US" sz="2500" dirty="0"/>
            </a:br>
            <a:r>
              <a:rPr lang="en-US" sz="2500" dirty="0"/>
              <a:t>    uint64_t </a:t>
            </a:r>
            <a:r>
              <a:rPr lang="en-US" sz="2500" dirty="0" err="1"/>
              <a:t>NextStartTime</a:t>
            </a:r>
            <a:r>
              <a:rPr lang="en-US" sz="2500" dirty="0"/>
              <a:t>;  //!&lt; [ns] Next time to start task</a:t>
            </a:r>
            <a:br>
              <a:rPr lang="en-US" sz="2500" dirty="0"/>
            </a:br>
            <a:r>
              <a:rPr lang="en-US" sz="2500" dirty="0"/>
              <a:t>    uint64_t </a:t>
            </a:r>
            <a:r>
              <a:rPr lang="en-US" sz="2500" dirty="0" err="1"/>
              <a:t>NextPickupTime</a:t>
            </a:r>
            <a:r>
              <a:rPr lang="en-US" sz="2500" dirty="0"/>
              <a:t>;  //!&lt; [ns] Next time read Task outputs</a:t>
            </a:r>
            <a:br>
              <a:rPr lang="en-US" sz="2500" dirty="0"/>
            </a:br>
            <a:r>
              <a:rPr lang="en-US" sz="2500" dirty="0"/>
              <a:t>    uint64_t </a:t>
            </a:r>
            <a:r>
              <a:rPr lang="en-US" sz="2500" dirty="0" err="1"/>
              <a:t>TaskPeriod</a:t>
            </a:r>
            <a:r>
              <a:rPr lang="en-US" sz="2500" dirty="0"/>
              <a:t>;  //!&lt; [ns] Cycle rate for Task</a:t>
            </a:r>
            <a:br>
              <a:rPr lang="en-US" sz="2500" dirty="0"/>
            </a:br>
            <a:r>
              <a:rPr lang="en-US" sz="2500" dirty="0"/>
              <a:t>    uint64_t </a:t>
            </a:r>
            <a:r>
              <a:rPr lang="en-US" sz="2500" dirty="0" err="1"/>
              <a:t>PickupDelay</a:t>
            </a:r>
            <a:r>
              <a:rPr lang="en-US" sz="2500" dirty="0"/>
              <a:t>;  //!&lt; [ns] Time between dispatches</a:t>
            </a:r>
            <a:br>
              <a:rPr lang="en-US" sz="2500" dirty="0"/>
            </a:br>
            <a:r>
              <a:rPr lang="en-US" sz="2500" dirty="0"/>
              <a:t>    uint64_t </a:t>
            </a:r>
            <a:r>
              <a:rPr lang="en-US" sz="2500" dirty="0" err="1"/>
              <a:t>FirstTaskTime</a:t>
            </a:r>
            <a:r>
              <a:rPr lang="en-US" sz="2500" dirty="0"/>
              <a:t>;  //!&lt; [ns] Time to start Task for first time</a:t>
            </a:r>
            <a:br>
              <a:rPr lang="en-US" sz="2500" dirty="0"/>
            </a:br>
            <a:r>
              <a:rPr lang="en-US" sz="2500" dirty="0"/>
              <a:t>   </a:t>
            </a:r>
            <a:r>
              <a:rPr lang="en-US" sz="2500" b="1" dirty="0"/>
              <a:t>bool </a:t>
            </a:r>
            <a:r>
              <a:rPr lang="en-US" sz="2500" dirty="0" err="1"/>
              <a:t>taskActive</a:t>
            </a:r>
            <a:r>
              <a:rPr lang="en-US" sz="2500" dirty="0"/>
              <a:t>;  //!&lt; -- Flag indicating whether the Task has been disabled</a:t>
            </a:r>
            <a:endParaRPr kumimoji="0" lang="en-US" sz="25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endParaRPr>
          </a:p>
        </p:txBody>
      </p:sp>
    </p:spTree>
    <p:extLst>
      <p:ext uri="{BB962C8B-B14F-4D97-AF65-F5344CB8AC3E}">
        <p14:creationId xmlns:p14="http://schemas.microsoft.com/office/powerpoint/2010/main" val="3367140652"/>
      </p:ext>
    </p:extLst>
  </p:cSld>
  <p:clrMapOvr>
    <a:masterClrMapping/>
  </p:clrMapOvr>
  <p:transition spd="med"/>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EFCDC-E216-A84F-846E-0C63BA8D2674}"/>
              </a:ext>
            </a:extLst>
          </p:cNvPr>
          <p:cNvSpPr>
            <a:spLocks noGrp="1"/>
          </p:cNvSpPr>
          <p:nvPr>
            <p:ph type="title"/>
          </p:nvPr>
        </p:nvSpPr>
        <p:spPr/>
        <p:txBody>
          <a:bodyPr/>
          <a:lstStyle/>
          <a:p>
            <a:r>
              <a:rPr lang="en-US" dirty="0"/>
              <a:t>What is a </a:t>
            </a:r>
            <a:r>
              <a:rPr lang="en-US" dirty="0" err="1"/>
              <a:t>SysModelTask</a:t>
            </a:r>
            <a:r>
              <a:rPr lang="en-US" dirty="0"/>
              <a:t>()?</a:t>
            </a:r>
          </a:p>
        </p:txBody>
      </p:sp>
      <p:sp>
        <p:nvSpPr>
          <p:cNvPr id="11" name="TextBox 10">
            <a:extLst>
              <a:ext uri="{FF2B5EF4-FFF2-40B4-BE49-F238E27FC236}">
                <a16:creationId xmlns:a16="http://schemas.microsoft.com/office/drawing/2014/main" id="{BC596EEA-841A-FC41-AF7E-502417FBB8D7}"/>
              </a:ext>
            </a:extLst>
          </p:cNvPr>
          <p:cNvSpPr txBox="1"/>
          <p:nvPr/>
        </p:nvSpPr>
        <p:spPr>
          <a:xfrm>
            <a:off x="16187866" y="10043906"/>
            <a:ext cx="7524750" cy="116954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822960" rtl="0" fontAlgn="auto" latinLnBrk="0" hangingPunct="0">
              <a:lnSpc>
                <a:spcPct val="100000"/>
              </a:lnSpc>
              <a:spcBef>
                <a:spcPts val="0"/>
              </a:spcBef>
              <a:spcAft>
                <a:spcPts val="0"/>
              </a:spcAft>
              <a:buClrTx/>
              <a:buSzTx/>
              <a:buFontTx/>
              <a:buNone/>
              <a:tabLst/>
            </a:pPr>
            <a:r>
              <a:rPr kumimoji="0" lang="en-US" sz="3200" b="0" i="0" u="none" strike="noStrike" cap="none" spc="0" normalizeH="0" baseline="0" dirty="0">
                <a:ln>
                  <a:noFill/>
                </a:ln>
                <a:solidFill>
                  <a:srgbClr val="FF0000"/>
                </a:solidFill>
                <a:effectLst/>
                <a:uFillTx/>
                <a:sym typeface="Helvetica Neue Light"/>
              </a:rPr>
              <a:t>Hard to say what this is for because I don’t think it is ever used.</a:t>
            </a:r>
          </a:p>
        </p:txBody>
      </p:sp>
      <p:cxnSp>
        <p:nvCxnSpPr>
          <p:cNvPr id="6" name="Straight Arrow Connector 5">
            <a:extLst>
              <a:ext uri="{FF2B5EF4-FFF2-40B4-BE49-F238E27FC236}">
                <a16:creationId xmlns:a16="http://schemas.microsoft.com/office/drawing/2014/main" id="{9810BD4D-AA54-F544-8BA3-3B25B1E51B5F}"/>
              </a:ext>
            </a:extLst>
          </p:cNvPr>
          <p:cNvCxnSpPr>
            <a:cxnSpLocks/>
          </p:cNvCxnSpPr>
          <p:nvPr/>
        </p:nvCxnSpPr>
        <p:spPr>
          <a:xfrm flipH="1">
            <a:off x="10438552" y="10628681"/>
            <a:ext cx="5464594" cy="0"/>
          </a:xfrm>
          <a:prstGeom prst="straightConnector1">
            <a:avLst/>
          </a:prstGeom>
          <a:noFill/>
          <a:ln w="762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8" name="Rectangle 7">
            <a:extLst>
              <a:ext uri="{FF2B5EF4-FFF2-40B4-BE49-F238E27FC236}">
                <a16:creationId xmlns:a16="http://schemas.microsoft.com/office/drawing/2014/main" id="{E7AC3F68-0095-1D44-BC8C-90A4E436693B}"/>
              </a:ext>
            </a:extLst>
          </p:cNvPr>
          <p:cNvSpPr>
            <a:spLocks/>
          </p:cNvSpPr>
          <p:nvPr/>
        </p:nvSpPr>
        <p:spPr>
          <a:xfrm>
            <a:off x="1130270" y="8686799"/>
            <a:ext cx="14278708" cy="3940303"/>
          </a:xfrm>
          <a:prstGeom prst="rect">
            <a:avLst/>
          </a:prstGeom>
          <a:noFill/>
          <a:ln w="76200">
            <a:solidFill>
              <a:schemeClr val="tx1"/>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68580" tIns="68580" rIns="68580" bIns="68580" numCol="1" spcCol="38100" rtlCol="0" anchor="ctr">
            <a:spAutoFit/>
          </a:bodyPr>
          <a:lstStyle/>
          <a:p>
            <a:pPr marL="0" marR="0" indent="0" algn="ctr" defTabSz="822960" rtl="0" fontAlgn="auto" latinLnBrk="0" hangingPunct="0">
              <a:lnSpc>
                <a:spcPct val="100000"/>
              </a:lnSpc>
              <a:spcBef>
                <a:spcPts val="0"/>
              </a:spcBef>
              <a:spcAft>
                <a:spcPts val="0"/>
              </a:spcAft>
              <a:buClrTx/>
              <a:buSzTx/>
              <a:buFontTx/>
              <a:buNone/>
              <a:tabLst/>
            </a:pPr>
            <a:endParaRPr kumimoji="0" lang="en-US" sz="5000" b="0" i="0" u="none" strike="noStrike" cap="none" spc="0" normalizeH="0" baseline="0">
              <a:ln>
                <a:noFill/>
              </a:ln>
              <a:solidFill>
                <a:srgbClr val="000000"/>
              </a:solidFill>
              <a:effectLst/>
              <a:uFillTx/>
              <a:latin typeface="Helvetica Neue Light"/>
              <a:ea typeface="Helvetica Neue Light"/>
              <a:cs typeface="Helvetica Neue Light"/>
              <a:sym typeface="Helvetica Neue Light"/>
            </a:endParaRPr>
          </a:p>
        </p:txBody>
      </p:sp>
      <p:sp>
        <p:nvSpPr>
          <p:cNvPr id="9" name="Rectangle 8">
            <a:extLst>
              <a:ext uri="{FF2B5EF4-FFF2-40B4-BE49-F238E27FC236}">
                <a16:creationId xmlns:a16="http://schemas.microsoft.com/office/drawing/2014/main" id="{E0E18EED-7708-3240-84B5-F5DAB7B5D3B3}"/>
              </a:ext>
            </a:extLst>
          </p:cNvPr>
          <p:cNvSpPr/>
          <p:nvPr/>
        </p:nvSpPr>
        <p:spPr>
          <a:xfrm>
            <a:off x="1130270" y="2485865"/>
            <a:ext cx="14278708" cy="10141238"/>
          </a:xfrm>
          <a:prstGeom prst="rect">
            <a:avLst/>
          </a:prstGeom>
          <a:solidFill>
            <a:srgbClr val="C9B37C">
              <a:alpha val="50000"/>
            </a:srgbClr>
          </a:solidFill>
          <a:ln w="12700"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8580" tIns="68580" rIns="68580" bIns="68580" numCol="1" spcCol="38100" rtlCol="0" anchor="ctr">
            <a:spAutoFit/>
          </a:bodyPr>
          <a:lstStyle/>
          <a:p>
            <a:r>
              <a:rPr lang="en-US" sz="2500" b="1" dirty="0"/>
              <a:t>public</a:t>
            </a:r>
            <a:r>
              <a:rPr lang="en-US" sz="2500" dirty="0"/>
              <a:t>:</a:t>
            </a:r>
            <a:br>
              <a:rPr lang="en-US" sz="2500" dirty="0"/>
            </a:br>
            <a:r>
              <a:rPr lang="en-US" sz="2500" dirty="0"/>
              <a:t>    </a:t>
            </a:r>
            <a:r>
              <a:rPr lang="en-US" sz="2500" dirty="0" err="1"/>
              <a:t>SysModelTask</a:t>
            </a:r>
            <a:r>
              <a:rPr lang="en-US" sz="2500" dirty="0"/>
              <a:t>();</a:t>
            </a:r>
            <a:br>
              <a:rPr lang="en-US" sz="2500" dirty="0"/>
            </a:br>
            <a:r>
              <a:rPr lang="en-US" sz="2500" dirty="0"/>
              <a:t>    </a:t>
            </a:r>
            <a:r>
              <a:rPr lang="en-US" sz="2500" dirty="0" err="1"/>
              <a:t>SysModelTask</a:t>
            </a:r>
            <a:r>
              <a:rPr lang="en-US" sz="2500" dirty="0"/>
              <a:t>(uint64_t </a:t>
            </a:r>
            <a:r>
              <a:rPr lang="en-US" sz="2500" dirty="0" err="1"/>
              <a:t>InputPeriod</a:t>
            </a:r>
            <a:r>
              <a:rPr lang="en-US" sz="2500" dirty="0"/>
              <a:t>, uint64_t </a:t>
            </a:r>
            <a:r>
              <a:rPr lang="en-US" sz="2500" dirty="0" err="1"/>
              <a:t>InputDelay</a:t>
            </a:r>
            <a:r>
              <a:rPr lang="en-US" sz="2500" dirty="0"/>
              <a:t>=0,</a:t>
            </a:r>
            <a:br>
              <a:rPr lang="en-US" sz="2500" dirty="0"/>
            </a:br>
            <a:r>
              <a:rPr lang="en-US" sz="2500" dirty="0"/>
              <a:t>                   uint64_t </a:t>
            </a:r>
            <a:r>
              <a:rPr lang="en-US" sz="2500" dirty="0" err="1"/>
              <a:t>FirstStartTime</a:t>
            </a:r>
            <a:r>
              <a:rPr lang="en-US" sz="2500" dirty="0"/>
              <a:t>=0);</a:t>
            </a:r>
            <a:br>
              <a:rPr lang="en-US" sz="2500" dirty="0"/>
            </a:br>
            <a:r>
              <a:rPr lang="en-US" sz="2500" dirty="0"/>
              <a:t>    ~</a:t>
            </a:r>
            <a:r>
              <a:rPr lang="en-US" sz="2500" dirty="0" err="1"/>
              <a:t>SysModelTask</a:t>
            </a:r>
            <a:r>
              <a:rPr lang="en-US" sz="2500" dirty="0"/>
              <a:t>();</a:t>
            </a:r>
            <a:br>
              <a:rPr lang="en-US" sz="2500" dirty="0"/>
            </a:br>
            <a:r>
              <a:rPr lang="en-US" sz="2500" dirty="0"/>
              <a:t>    </a:t>
            </a:r>
            <a:r>
              <a:rPr lang="en-US" sz="2500" b="1" dirty="0"/>
              <a:t>void </a:t>
            </a:r>
            <a:r>
              <a:rPr lang="en-US" sz="2500" dirty="0" err="1"/>
              <a:t>AddNewObject</a:t>
            </a:r>
            <a:r>
              <a:rPr lang="en-US" sz="2500" dirty="0"/>
              <a:t>(</a:t>
            </a:r>
            <a:r>
              <a:rPr lang="en-US" sz="2500" dirty="0" err="1"/>
              <a:t>SysModel</a:t>
            </a:r>
            <a:r>
              <a:rPr lang="en-US" sz="2500" dirty="0"/>
              <a:t> *</a:t>
            </a:r>
            <a:r>
              <a:rPr lang="en-US" sz="2500" dirty="0" err="1"/>
              <a:t>NewModel</a:t>
            </a:r>
            <a:r>
              <a:rPr lang="en-US" sz="2500" dirty="0"/>
              <a:t>, int32_t Priority = -1);</a:t>
            </a:r>
            <a:br>
              <a:rPr lang="en-US" sz="2500" dirty="0"/>
            </a:br>
            <a:r>
              <a:rPr lang="en-US" sz="2500" dirty="0"/>
              <a:t>    </a:t>
            </a:r>
            <a:r>
              <a:rPr lang="en-US" sz="2500" b="1" dirty="0"/>
              <a:t>void </a:t>
            </a:r>
            <a:r>
              <a:rPr lang="en-US" sz="2500" dirty="0" err="1"/>
              <a:t>SelfInitTaskList</a:t>
            </a:r>
            <a:r>
              <a:rPr lang="en-US" sz="2500" dirty="0"/>
              <a:t>();</a:t>
            </a:r>
            <a:br>
              <a:rPr lang="en-US" sz="2500" dirty="0"/>
            </a:br>
            <a:r>
              <a:rPr lang="en-US" sz="2500" dirty="0"/>
              <a:t>    </a:t>
            </a:r>
            <a:r>
              <a:rPr lang="en-US" sz="2500" b="1" dirty="0"/>
              <a:t>void </a:t>
            </a:r>
            <a:r>
              <a:rPr lang="en-US" sz="2500" dirty="0" err="1"/>
              <a:t>CrossInitTaskList</a:t>
            </a:r>
            <a:r>
              <a:rPr lang="en-US" sz="2500" dirty="0"/>
              <a:t>();</a:t>
            </a:r>
            <a:br>
              <a:rPr lang="en-US" sz="2500" dirty="0"/>
            </a:br>
            <a:r>
              <a:rPr lang="en-US" sz="2500" dirty="0"/>
              <a:t>    </a:t>
            </a:r>
            <a:r>
              <a:rPr lang="en-US" sz="2500" b="1" dirty="0"/>
              <a:t>void </a:t>
            </a:r>
            <a:r>
              <a:rPr lang="en-US" sz="2500" dirty="0" err="1"/>
              <a:t>ExecuteTaskList</a:t>
            </a:r>
            <a:r>
              <a:rPr lang="en-US" sz="2500" dirty="0"/>
              <a:t>(uint64_t </a:t>
            </a:r>
            <a:r>
              <a:rPr lang="en-US" sz="2500" dirty="0" err="1"/>
              <a:t>CurrentSimTime</a:t>
            </a:r>
            <a:r>
              <a:rPr lang="en-US" sz="2500" dirty="0"/>
              <a:t>);</a:t>
            </a:r>
            <a:br>
              <a:rPr lang="en-US" sz="2500" dirty="0"/>
            </a:br>
            <a:r>
              <a:rPr lang="en-US" sz="2500" dirty="0"/>
              <a:t>   </a:t>
            </a:r>
            <a:r>
              <a:rPr lang="en-US" sz="2500" b="1" dirty="0"/>
              <a:t>void </a:t>
            </a:r>
            <a:r>
              <a:rPr lang="en-US" sz="2500" dirty="0" err="1"/>
              <a:t>ResetTaskList</a:t>
            </a:r>
            <a:r>
              <a:rPr lang="en-US" sz="2500" dirty="0"/>
              <a:t>(uint64_t </a:t>
            </a:r>
            <a:r>
              <a:rPr lang="en-US" sz="2500" dirty="0" err="1"/>
              <a:t>CurrentSimTime</a:t>
            </a:r>
            <a:r>
              <a:rPr lang="en-US" sz="2500" dirty="0"/>
              <a:t>);</a:t>
            </a:r>
            <a:br>
              <a:rPr lang="en-US" sz="2500" dirty="0"/>
            </a:br>
            <a:r>
              <a:rPr lang="en-US" sz="2500" dirty="0"/>
              <a:t>    </a:t>
            </a:r>
            <a:r>
              <a:rPr lang="en-US" sz="2500" b="1" dirty="0"/>
              <a:t>void </a:t>
            </a:r>
            <a:r>
              <a:rPr lang="en-US" sz="2500" dirty="0" err="1"/>
              <a:t>ResetTask</a:t>
            </a:r>
            <a:r>
              <a:rPr lang="en-US" sz="2500" dirty="0"/>
              <a:t>() {</a:t>
            </a:r>
            <a:r>
              <a:rPr lang="en-US" sz="2500" b="1" dirty="0"/>
              <a:t>this</a:t>
            </a:r>
            <a:r>
              <a:rPr lang="en-US" sz="2500" dirty="0"/>
              <a:t>-&gt;</a:t>
            </a:r>
            <a:r>
              <a:rPr lang="en-US" sz="2500" dirty="0" err="1"/>
              <a:t>NextStartTime</a:t>
            </a:r>
            <a:r>
              <a:rPr lang="en-US" sz="2500" dirty="0"/>
              <a:t> = </a:t>
            </a:r>
            <a:r>
              <a:rPr lang="en-US" sz="2500" b="1" dirty="0"/>
              <a:t>this</a:t>
            </a:r>
            <a:r>
              <a:rPr lang="en-US" sz="2500" dirty="0"/>
              <a:t>-&gt;</a:t>
            </a:r>
            <a:r>
              <a:rPr lang="en-US" sz="2500" dirty="0" err="1"/>
              <a:t>FirstTaskTime</a:t>
            </a:r>
            <a:r>
              <a:rPr lang="en-US" sz="2500" dirty="0"/>
              <a:t>;}</a:t>
            </a:r>
            <a:br>
              <a:rPr lang="en-US" sz="2500" dirty="0"/>
            </a:br>
            <a:r>
              <a:rPr lang="en-US" sz="2500" dirty="0"/>
              <a:t>   </a:t>
            </a:r>
            <a:r>
              <a:rPr lang="en-US" sz="2500" b="1" dirty="0"/>
              <a:t>void </a:t>
            </a:r>
            <a:r>
              <a:rPr lang="en-US" sz="2500" dirty="0" err="1"/>
              <a:t>enableTask</a:t>
            </a:r>
            <a:r>
              <a:rPr lang="en-US" sz="2500" dirty="0"/>
              <a:t>() {</a:t>
            </a:r>
            <a:r>
              <a:rPr lang="en-US" sz="2500" b="1" dirty="0"/>
              <a:t>this</a:t>
            </a:r>
            <a:r>
              <a:rPr lang="en-US" sz="2500" dirty="0"/>
              <a:t>-&gt;</a:t>
            </a:r>
            <a:r>
              <a:rPr lang="en-US" sz="2500" dirty="0" err="1"/>
              <a:t>taskActive</a:t>
            </a:r>
            <a:r>
              <a:rPr lang="en-US" sz="2500" dirty="0"/>
              <a:t> = </a:t>
            </a:r>
            <a:r>
              <a:rPr lang="en-US" sz="2500" b="1" dirty="0"/>
              <a:t>true</a:t>
            </a:r>
            <a:r>
              <a:rPr lang="en-US" sz="2500" dirty="0"/>
              <a:t>;}</a:t>
            </a:r>
            <a:br>
              <a:rPr lang="en-US" sz="2500" dirty="0"/>
            </a:br>
            <a:r>
              <a:rPr lang="en-US" sz="2500" dirty="0"/>
              <a:t>   </a:t>
            </a:r>
            <a:r>
              <a:rPr lang="en-US" sz="2500" b="1" dirty="0"/>
              <a:t>void </a:t>
            </a:r>
            <a:r>
              <a:rPr lang="en-US" sz="2500" dirty="0" err="1"/>
              <a:t>disableTask</a:t>
            </a:r>
            <a:r>
              <a:rPr lang="en-US" sz="2500" dirty="0"/>
              <a:t>() {</a:t>
            </a:r>
            <a:r>
              <a:rPr lang="en-US" sz="2500" b="1" dirty="0"/>
              <a:t>this</a:t>
            </a:r>
            <a:r>
              <a:rPr lang="en-US" sz="2500" dirty="0"/>
              <a:t>-&gt;</a:t>
            </a:r>
            <a:r>
              <a:rPr lang="en-US" sz="2500" dirty="0" err="1"/>
              <a:t>taskActive</a:t>
            </a:r>
            <a:r>
              <a:rPr lang="en-US" sz="2500" dirty="0"/>
              <a:t> = </a:t>
            </a:r>
            <a:r>
              <a:rPr lang="en-US" sz="2500" b="1" dirty="0"/>
              <a:t>false</a:t>
            </a:r>
            <a:r>
              <a:rPr lang="en-US" sz="2500" dirty="0"/>
              <a:t>;}</a:t>
            </a:r>
            <a:br>
              <a:rPr lang="en-US" sz="2500" dirty="0"/>
            </a:br>
            <a:r>
              <a:rPr lang="en-US" sz="2500" dirty="0"/>
              <a:t>   </a:t>
            </a:r>
            <a:r>
              <a:rPr lang="en-US" sz="2500" b="1" dirty="0"/>
              <a:t>void </a:t>
            </a:r>
            <a:r>
              <a:rPr lang="en-US" sz="2500" dirty="0" err="1"/>
              <a:t>updatePeriod</a:t>
            </a:r>
            <a:r>
              <a:rPr lang="en-US" sz="2500" dirty="0"/>
              <a:t>(uint64_t </a:t>
            </a:r>
            <a:r>
              <a:rPr lang="en-US" sz="2500" dirty="0" err="1"/>
              <a:t>newPeriod</a:t>
            </a:r>
            <a:r>
              <a:rPr lang="en-US" sz="2500" dirty="0"/>
              <a:t>) {</a:t>
            </a:r>
            <a:r>
              <a:rPr lang="en-US" sz="2500" b="1" dirty="0"/>
              <a:t>this</a:t>
            </a:r>
            <a:r>
              <a:rPr lang="en-US" sz="2500" dirty="0"/>
              <a:t>-&gt;</a:t>
            </a:r>
            <a:r>
              <a:rPr lang="en-US" sz="2500" dirty="0" err="1"/>
              <a:t>NextStartTime</a:t>
            </a:r>
            <a:r>
              <a:rPr lang="en-US" sz="2500" dirty="0"/>
              <a:t> = </a:t>
            </a:r>
            <a:r>
              <a:rPr lang="en-US" sz="2500" b="1" dirty="0"/>
              <a:t>this</a:t>
            </a:r>
            <a:r>
              <a:rPr lang="en-US" sz="2500" dirty="0"/>
              <a:t>-&gt;</a:t>
            </a:r>
            <a:r>
              <a:rPr lang="en-US" sz="2500" dirty="0" err="1"/>
              <a:t>NextStartTime</a:t>
            </a:r>
            <a:r>
              <a:rPr lang="en-US" sz="2500" dirty="0"/>
              <a:t> - </a:t>
            </a:r>
            <a:r>
              <a:rPr lang="en-US" sz="2500" b="1" dirty="0"/>
              <a:t>this</a:t>
            </a:r>
            <a:r>
              <a:rPr lang="en-US" sz="2500" dirty="0"/>
              <a:t>-&gt;</a:t>
            </a:r>
            <a:r>
              <a:rPr lang="en-US" sz="2500" dirty="0" err="1"/>
              <a:t>TaskPeriod</a:t>
            </a:r>
            <a:r>
              <a:rPr lang="en-US" sz="2500" dirty="0"/>
              <a:t> + </a:t>
            </a:r>
            <a:r>
              <a:rPr lang="en-US" sz="2500" dirty="0" err="1"/>
              <a:t>newPeriod</a:t>
            </a:r>
            <a:r>
              <a:rPr lang="en-US" sz="2500" dirty="0"/>
              <a:t>; </a:t>
            </a:r>
            <a:r>
              <a:rPr lang="en-US" sz="2500" b="1" dirty="0"/>
              <a:t>this</a:t>
            </a:r>
            <a:r>
              <a:rPr lang="en-US" sz="2500" dirty="0"/>
              <a:t>-&gt;</a:t>
            </a:r>
            <a:r>
              <a:rPr lang="en-US" sz="2500" dirty="0" err="1"/>
              <a:t>TaskPeriod</a:t>
            </a:r>
            <a:r>
              <a:rPr lang="en-US" sz="2500" dirty="0"/>
              <a:t> = </a:t>
            </a:r>
            <a:r>
              <a:rPr lang="en-US" sz="2500" dirty="0" err="1"/>
              <a:t>newPeriod</a:t>
            </a:r>
            <a:r>
              <a:rPr lang="en-US" sz="2500" dirty="0"/>
              <a:t>;}</a:t>
            </a:r>
            <a:br>
              <a:rPr lang="en-US" sz="2500" dirty="0"/>
            </a:br>
            <a:r>
              <a:rPr lang="en-US" sz="2500" dirty="0"/>
              <a:t>    </a:t>
            </a:r>
            <a:br>
              <a:rPr lang="en-US" sz="2500" dirty="0"/>
            </a:br>
            <a:r>
              <a:rPr lang="en-US" sz="2500" b="1" dirty="0"/>
              <a:t>public</a:t>
            </a:r>
            <a:r>
              <a:rPr lang="en-US" sz="2500" dirty="0"/>
              <a:t>:</a:t>
            </a:r>
            <a:br>
              <a:rPr lang="en-US" sz="2500" dirty="0"/>
            </a:br>
            <a:r>
              <a:rPr lang="en-US" sz="2500" dirty="0"/>
              <a:t>    </a:t>
            </a:r>
            <a:r>
              <a:rPr lang="en-US" sz="2500" dirty="0" err="1"/>
              <a:t>std</a:t>
            </a:r>
            <a:r>
              <a:rPr lang="en-US" sz="2500" dirty="0"/>
              <a:t>::vector&lt;</a:t>
            </a:r>
            <a:r>
              <a:rPr lang="en-US" sz="2500" dirty="0" err="1"/>
              <a:t>ModelPriorityPair</a:t>
            </a:r>
            <a:r>
              <a:rPr lang="en-US" sz="2500" dirty="0"/>
              <a:t>&gt; </a:t>
            </a:r>
            <a:r>
              <a:rPr lang="en-US" sz="2500" dirty="0" err="1"/>
              <a:t>TaskModels</a:t>
            </a:r>
            <a:r>
              <a:rPr lang="en-US" sz="2500" dirty="0"/>
              <a:t>;  //!&lt; -- Array that has pointers to all task </a:t>
            </a:r>
            <a:r>
              <a:rPr lang="en-US" sz="2500" dirty="0" err="1"/>
              <a:t>sysModels</a:t>
            </a:r>
            <a:br>
              <a:rPr lang="en-US" sz="2500" dirty="0"/>
            </a:br>
            <a:r>
              <a:rPr lang="en-US" sz="2500" dirty="0"/>
              <a:t>    </a:t>
            </a:r>
            <a:r>
              <a:rPr lang="en-US" sz="2500" dirty="0" err="1"/>
              <a:t>std</a:t>
            </a:r>
            <a:r>
              <a:rPr lang="en-US" sz="2500" dirty="0"/>
              <a:t>::string </a:t>
            </a:r>
            <a:r>
              <a:rPr lang="en-US" sz="2500" dirty="0" err="1"/>
              <a:t>TaskName</a:t>
            </a:r>
            <a:r>
              <a:rPr lang="en-US" sz="2500" dirty="0"/>
              <a:t>;  //!&lt; -- Identifier for Task</a:t>
            </a:r>
            <a:br>
              <a:rPr lang="en-US" sz="2500" dirty="0"/>
            </a:br>
            <a:r>
              <a:rPr lang="en-US" sz="2500" dirty="0"/>
              <a:t>    uint64_t </a:t>
            </a:r>
            <a:r>
              <a:rPr lang="en-US" sz="2500" dirty="0" err="1"/>
              <a:t>NextStartTime</a:t>
            </a:r>
            <a:r>
              <a:rPr lang="en-US" sz="2500" dirty="0"/>
              <a:t>;  //!&lt; [ns] Next time to start task</a:t>
            </a:r>
            <a:br>
              <a:rPr lang="en-US" sz="2500" dirty="0"/>
            </a:br>
            <a:r>
              <a:rPr lang="en-US" sz="2500" dirty="0"/>
              <a:t>    uint64_t </a:t>
            </a:r>
            <a:r>
              <a:rPr lang="en-US" sz="2500" dirty="0" err="1"/>
              <a:t>NextPickupTime</a:t>
            </a:r>
            <a:r>
              <a:rPr lang="en-US" sz="2500" dirty="0"/>
              <a:t>;  //!&lt; [ns] Next time read Task outputs</a:t>
            </a:r>
            <a:br>
              <a:rPr lang="en-US" sz="2500" dirty="0"/>
            </a:br>
            <a:r>
              <a:rPr lang="en-US" sz="2500" dirty="0"/>
              <a:t>    uint64_t </a:t>
            </a:r>
            <a:r>
              <a:rPr lang="en-US" sz="2500" dirty="0" err="1"/>
              <a:t>TaskPeriod</a:t>
            </a:r>
            <a:r>
              <a:rPr lang="en-US" sz="2500" dirty="0"/>
              <a:t>;  //!&lt; [ns] Cycle rate for Task</a:t>
            </a:r>
            <a:br>
              <a:rPr lang="en-US" sz="2500" dirty="0"/>
            </a:br>
            <a:r>
              <a:rPr lang="en-US" sz="2500" dirty="0"/>
              <a:t>    uint64_t </a:t>
            </a:r>
            <a:r>
              <a:rPr lang="en-US" sz="2500" dirty="0" err="1"/>
              <a:t>PickupDelay</a:t>
            </a:r>
            <a:r>
              <a:rPr lang="en-US" sz="2500" dirty="0"/>
              <a:t>;  //!&lt; [ns] Time between dispatches</a:t>
            </a:r>
            <a:br>
              <a:rPr lang="en-US" sz="2500" dirty="0"/>
            </a:br>
            <a:r>
              <a:rPr lang="en-US" sz="2500" dirty="0"/>
              <a:t>    uint64_t </a:t>
            </a:r>
            <a:r>
              <a:rPr lang="en-US" sz="2500" dirty="0" err="1"/>
              <a:t>FirstTaskTime</a:t>
            </a:r>
            <a:r>
              <a:rPr lang="en-US" sz="2500" dirty="0"/>
              <a:t>;  //!&lt; [ns] Time to start Task for first time</a:t>
            </a:r>
            <a:br>
              <a:rPr lang="en-US" sz="2500" dirty="0"/>
            </a:br>
            <a:r>
              <a:rPr lang="en-US" sz="2500" dirty="0"/>
              <a:t>   </a:t>
            </a:r>
            <a:r>
              <a:rPr lang="en-US" sz="2500" b="1" dirty="0"/>
              <a:t>bool </a:t>
            </a:r>
            <a:r>
              <a:rPr lang="en-US" sz="2500" dirty="0" err="1"/>
              <a:t>taskActive</a:t>
            </a:r>
            <a:r>
              <a:rPr lang="en-US" sz="2500" dirty="0"/>
              <a:t>;  //!&lt; -- Flag indicating whether the Task has been disabled</a:t>
            </a:r>
            <a:endParaRPr kumimoji="0" lang="en-US" sz="25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endParaRPr>
          </a:p>
        </p:txBody>
      </p:sp>
    </p:spTree>
    <p:extLst>
      <p:ext uri="{BB962C8B-B14F-4D97-AF65-F5344CB8AC3E}">
        <p14:creationId xmlns:p14="http://schemas.microsoft.com/office/powerpoint/2010/main" val="3705337334"/>
      </p:ext>
    </p:extLst>
  </p:cSld>
  <p:clrMapOvr>
    <a:masterClrMapping/>
  </p:clrMapOvr>
  <p:transition spd="med"/>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EFCDC-E216-A84F-846E-0C63BA8D2674}"/>
              </a:ext>
            </a:extLst>
          </p:cNvPr>
          <p:cNvSpPr>
            <a:spLocks noGrp="1"/>
          </p:cNvSpPr>
          <p:nvPr>
            <p:ph type="title"/>
          </p:nvPr>
        </p:nvSpPr>
        <p:spPr/>
        <p:txBody>
          <a:bodyPr/>
          <a:lstStyle/>
          <a:p>
            <a:r>
              <a:rPr lang="en-US" dirty="0"/>
              <a:t>What is a </a:t>
            </a:r>
            <a:r>
              <a:rPr lang="en-US" dirty="0" err="1"/>
              <a:t>SysModelTask</a:t>
            </a:r>
            <a:r>
              <a:rPr lang="en-US" dirty="0"/>
              <a:t>()?</a:t>
            </a:r>
          </a:p>
        </p:txBody>
      </p:sp>
      <p:sp>
        <p:nvSpPr>
          <p:cNvPr id="11" name="TextBox 10">
            <a:extLst>
              <a:ext uri="{FF2B5EF4-FFF2-40B4-BE49-F238E27FC236}">
                <a16:creationId xmlns:a16="http://schemas.microsoft.com/office/drawing/2014/main" id="{BC596EEA-841A-FC41-AF7E-502417FBB8D7}"/>
              </a:ext>
            </a:extLst>
          </p:cNvPr>
          <p:cNvSpPr txBox="1"/>
          <p:nvPr/>
        </p:nvSpPr>
        <p:spPr>
          <a:xfrm>
            <a:off x="16414035" y="10822382"/>
            <a:ext cx="7524750" cy="116954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822960" rtl="0" fontAlgn="auto" latinLnBrk="0" hangingPunct="0">
              <a:lnSpc>
                <a:spcPct val="100000"/>
              </a:lnSpc>
              <a:spcBef>
                <a:spcPts val="0"/>
              </a:spcBef>
              <a:spcAft>
                <a:spcPts val="0"/>
              </a:spcAft>
              <a:buClrTx/>
              <a:buSzTx/>
              <a:buFontTx/>
              <a:buNone/>
              <a:tabLst/>
            </a:pPr>
            <a:r>
              <a:rPr kumimoji="0" lang="en-US" sz="3200" b="0" i="0" u="none" strike="noStrike" cap="none" spc="0" normalizeH="0" baseline="0" dirty="0">
                <a:ln>
                  <a:noFill/>
                </a:ln>
                <a:solidFill>
                  <a:srgbClr val="FF0000"/>
                </a:solidFill>
                <a:effectLst/>
                <a:uFillTx/>
                <a:sym typeface="Helvetica Neue Light"/>
              </a:rPr>
              <a:t>Hard to say what this is for because I don’t think it is ever used.</a:t>
            </a:r>
          </a:p>
        </p:txBody>
      </p:sp>
      <p:cxnSp>
        <p:nvCxnSpPr>
          <p:cNvPr id="6" name="Straight Arrow Connector 5">
            <a:extLst>
              <a:ext uri="{FF2B5EF4-FFF2-40B4-BE49-F238E27FC236}">
                <a16:creationId xmlns:a16="http://schemas.microsoft.com/office/drawing/2014/main" id="{9810BD4D-AA54-F544-8BA3-3B25B1E51B5F}"/>
              </a:ext>
            </a:extLst>
          </p:cNvPr>
          <p:cNvCxnSpPr>
            <a:cxnSpLocks/>
          </p:cNvCxnSpPr>
          <p:nvPr/>
        </p:nvCxnSpPr>
        <p:spPr>
          <a:xfrm flipH="1">
            <a:off x="9660077" y="11407157"/>
            <a:ext cx="6527789" cy="0"/>
          </a:xfrm>
          <a:prstGeom prst="straightConnector1">
            <a:avLst/>
          </a:prstGeom>
          <a:noFill/>
          <a:ln w="762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8" name="Rectangle 7">
            <a:extLst>
              <a:ext uri="{FF2B5EF4-FFF2-40B4-BE49-F238E27FC236}">
                <a16:creationId xmlns:a16="http://schemas.microsoft.com/office/drawing/2014/main" id="{E7AC3F68-0095-1D44-BC8C-90A4E436693B}"/>
              </a:ext>
            </a:extLst>
          </p:cNvPr>
          <p:cNvSpPr>
            <a:spLocks/>
          </p:cNvSpPr>
          <p:nvPr/>
        </p:nvSpPr>
        <p:spPr>
          <a:xfrm>
            <a:off x="1130270" y="8686799"/>
            <a:ext cx="14278708" cy="3940303"/>
          </a:xfrm>
          <a:prstGeom prst="rect">
            <a:avLst/>
          </a:prstGeom>
          <a:noFill/>
          <a:ln w="76200">
            <a:solidFill>
              <a:schemeClr val="tx1"/>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68580" tIns="68580" rIns="68580" bIns="68580" numCol="1" spcCol="38100" rtlCol="0" anchor="ctr">
            <a:spAutoFit/>
          </a:bodyPr>
          <a:lstStyle/>
          <a:p>
            <a:pPr marL="0" marR="0" indent="0" algn="ctr" defTabSz="822960" rtl="0" fontAlgn="auto" latinLnBrk="0" hangingPunct="0">
              <a:lnSpc>
                <a:spcPct val="100000"/>
              </a:lnSpc>
              <a:spcBef>
                <a:spcPts val="0"/>
              </a:spcBef>
              <a:spcAft>
                <a:spcPts val="0"/>
              </a:spcAft>
              <a:buClrTx/>
              <a:buSzTx/>
              <a:buFontTx/>
              <a:buNone/>
              <a:tabLst/>
            </a:pPr>
            <a:endParaRPr kumimoji="0" lang="en-US" sz="5000" b="0" i="0" u="none" strike="noStrike" cap="none" spc="0" normalizeH="0" baseline="0">
              <a:ln>
                <a:noFill/>
              </a:ln>
              <a:solidFill>
                <a:srgbClr val="000000"/>
              </a:solidFill>
              <a:effectLst/>
              <a:uFillTx/>
              <a:latin typeface="Helvetica Neue Light"/>
              <a:ea typeface="Helvetica Neue Light"/>
              <a:cs typeface="Helvetica Neue Light"/>
              <a:sym typeface="Helvetica Neue Light"/>
            </a:endParaRPr>
          </a:p>
        </p:txBody>
      </p:sp>
      <p:sp>
        <p:nvSpPr>
          <p:cNvPr id="9" name="Rectangle 8">
            <a:extLst>
              <a:ext uri="{FF2B5EF4-FFF2-40B4-BE49-F238E27FC236}">
                <a16:creationId xmlns:a16="http://schemas.microsoft.com/office/drawing/2014/main" id="{798DC777-87AF-B84D-BDFA-BFD349BBB77F}"/>
              </a:ext>
            </a:extLst>
          </p:cNvPr>
          <p:cNvSpPr/>
          <p:nvPr/>
        </p:nvSpPr>
        <p:spPr>
          <a:xfrm>
            <a:off x="1130270" y="2485865"/>
            <a:ext cx="14278708" cy="10141238"/>
          </a:xfrm>
          <a:prstGeom prst="rect">
            <a:avLst/>
          </a:prstGeom>
          <a:solidFill>
            <a:srgbClr val="C9B37C">
              <a:alpha val="50000"/>
            </a:srgbClr>
          </a:solidFill>
          <a:ln w="12700"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8580" tIns="68580" rIns="68580" bIns="68580" numCol="1" spcCol="38100" rtlCol="0" anchor="ctr">
            <a:spAutoFit/>
          </a:bodyPr>
          <a:lstStyle/>
          <a:p>
            <a:r>
              <a:rPr lang="en-US" sz="2500" b="1" dirty="0"/>
              <a:t>public</a:t>
            </a:r>
            <a:r>
              <a:rPr lang="en-US" sz="2500" dirty="0"/>
              <a:t>:</a:t>
            </a:r>
            <a:br>
              <a:rPr lang="en-US" sz="2500" dirty="0"/>
            </a:br>
            <a:r>
              <a:rPr lang="en-US" sz="2500" dirty="0"/>
              <a:t>    </a:t>
            </a:r>
            <a:r>
              <a:rPr lang="en-US" sz="2500" dirty="0" err="1"/>
              <a:t>SysModelTask</a:t>
            </a:r>
            <a:r>
              <a:rPr lang="en-US" sz="2500" dirty="0"/>
              <a:t>();</a:t>
            </a:r>
            <a:br>
              <a:rPr lang="en-US" sz="2500" dirty="0"/>
            </a:br>
            <a:r>
              <a:rPr lang="en-US" sz="2500" dirty="0"/>
              <a:t>    </a:t>
            </a:r>
            <a:r>
              <a:rPr lang="en-US" sz="2500" dirty="0" err="1"/>
              <a:t>SysModelTask</a:t>
            </a:r>
            <a:r>
              <a:rPr lang="en-US" sz="2500" dirty="0"/>
              <a:t>(uint64_t </a:t>
            </a:r>
            <a:r>
              <a:rPr lang="en-US" sz="2500" dirty="0" err="1"/>
              <a:t>InputPeriod</a:t>
            </a:r>
            <a:r>
              <a:rPr lang="en-US" sz="2500" dirty="0"/>
              <a:t>, uint64_t </a:t>
            </a:r>
            <a:r>
              <a:rPr lang="en-US" sz="2500" dirty="0" err="1"/>
              <a:t>InputDelay</a:t>
            </a:r>
            <a:r>
              <a:rPr lang="en-US" sz="2500" dirty="0"/>
              <a:t>=0,</a:t>
            </a:r>
            <a:br>
              <a:rPr lang="en-US" sz="2500" dirty="0"/>
            </a:br>
            <a:r>
              <a:rPr lang="en-US" sz="2500" dirty="0"/>
              <a:t>                   uint64_t </a:t>
            </a:r>
            <a:r>
              <a:rPr lang="en-US" sz="2500" dirty="0" err="1"/>
              <a:t>FirstStartTime</a:t>
            </a:r>
            <a:r>
              <a:rPr lang="en-US" sz="2500" dirty="0"/>
              <a:t>=0);</a:t>
            </a:r>
            <a:br>
              <a:rPr lang="en-US" sz="2500" dirty="0"/>
            </a:br>
            <a:r>
              <a:rPr lang="en-US" sz="2500" dirty="0"/>
              <a:t>    ~</a:t>
            </a:r>
            <a:r>
              <a:rPr lang="en-US" sz="2500" dirty="0" err="1"/>
              <a:t>SysModelTask</a:t>
            </a:r>
            <a:r>
              <a:rPr lang="en-US" sz="2500" dirty="0"/>
              <a:t>();</a:t>
            </a:r>
            <a:br>
              <a:rPr lang="en-US" sz="2500" dirty="0"/>
            </a:br>
            <a:r>
              <a:rPr lang="en-US" sz="2500" dirty="0"/>
              <a:t>    </a:t>
            </a:r>
            <a:r>
              <a:rPr lang="en-US" sz="2500" b="1" dirty="0"/>
              <a:t>void </a:t>
            </a:r>
            <a:r>
              <a:rPr lang="en-US" sz="2500" dirty="0" err="1"/>
              <a:t>AddNewObject</a:t>
            </a:r>
            <a:r>
              <a:rPr lang="en-US" sz="2500" dirty="0"/>
              <a:t>(</a:t>
            </a:r>
            <a:r>
              <a:rPr lang="en-US" sz="2500" dirty="0" err="1"/>
              <a:t>SysModel</a:t>
            </a:r>
            <a:r>
              <a:rPr lang="en-US" sz="2500" dirty="0"/>
              <a:t> *</a:t>
            </a:r>
            <a:r>
              <a:rPr lang="en-US" sz="2500" dirty="0" err="1"/>
              <a:t>NewModel</a:t>
            </a:r>
            <a:r>
              <a:rPr lang="en-US" sz="2500" dirty="0"/>
              <a:t>, int32_t Priority = -1);</a:t>
            </a:r>
            <a:br>
              <a:rPr lang="en-US" sz="2500" dirty="0"/>
            </a:br>
            <a:r>
              <a:rPr lang="en-US" sz="2500" dirty="0"/>
              <a:t>    </a:t>
            </a:r>
            <a:r>
              <a:rPr lang="en-US" sz="2500" b="1" dirty="0"/>
              <a:t>void </a:t>
            </a:r>
            <a:r>
              <a:rPr lang="en-US" sz="2500" dirty="0" err="1"/>
              <a:t>SelfInitTaskList</a:t>
            </a:r>
            <a:r>
              <a:rPr lang="en-US" sz="2500" dirty="0"/>
              <a:t>();</a:t>
            </a:r>
            <a:br>
              <a:rPr lang="en-US" sz="2500" dirty="0"/>
            </a:br>
            <a:r>
              <a:rPr lang="en-US" sz="2500" dirty="0"/>
              <a:t>    </a:t>
            </a:r>
            <a:r>
              <a:rPr lang="en-US" sz="2500" b="1" dirty="0"/>
              <a:t>void </a:t>
            </a:r>
            <a:r>
              <a:rPr lang="en-US" sz="2500" dirty="0" err="1"/>
              <a:t>CrossInitTaskList</a:t>
            </a:r>
            <a:r>
              <a:rPr lang="en-US" sz="2500" dirty="0"/>
              <a:t>();</a:t>
            </a:r>
            <a:br>
              <a:rPr lang="en-US" sz="2500" dirty="0"/>
            </a:br>
            <a:r>
              <a:rPr lang="en-US" sz="2500" dirty="0"/>
              <a:t>    </a:t>
            </a:r>
            <a:r>
              <a:rPr lang="en-US" sz="2500" b="1" dirty="0"/>
              <a:t>void </a:t>
            </a:r>
            <a:r>
              <a:rPr lang="en-US" sz="2500" dirty="0" err="1"/>
              <a:t>ExecuteTaskList</a:t>
            </a:r>
            <a:r>
              <a:rPr lang="en-US" sz="2500" dirty="0"/>
              <a:t>(uint64_t </a:t>
            </a:r>
            <a:r>
              <a:rPr lang="en-US" sz="2500" dirty="0" err="1"/>
              <a:t>CurrentSimTime</a:t>
            </a:r>
            <a:r>
              <a:rPr lang="en-US" sz="2500" dirty="0"/>
              <a:t>);</a:t>
            </a:r>
            <a:br>
              <a:rPr lang="en-US" sz="2500" dirty="0"/>
            </a:br>
            <a:r>
              <a:rPr lang="en-US" sz="2500" dirty="0"/>
              <a:t>   </a:t>
            </a:r>
            <a:r>
              <a:rPr lang="en-US" sz="2500" b="1" dirty="0"/>
              <a:t>void </a:t>
            </a:r>
            <a:r>
              <a:rPr lang="en-US" sz="2500" dirty="0" err="1"/>
              <a:t>ResetTaskList</a:t>
            </a:r>
            <a:r>
              <a:rPr lang="en-US" sz="2500" dirty="0"/>
              <a:t>(uint64_t </a:t>
            </a:r>
            <a:r>
              <a:rPr lang="en-US" sz="2500" dirty="0" err="1"/>
              <a:t>CurrentSimTime</a:t>
            </a:r>
            <a:r>
              <a:rPr lang="en-US" sz="2500" dirty="0"/>
              <a:t>);</a:t>
            </a:r>
            <a:br>
              <a:rPr lang="en-US" sz="2500" dirty="0"/>
            </a:br>
            <a:r>
              <a:rPr lang="en-US" sz="2500" dirty="0"/>
              <a:t>    </a:t>
            </a:r>
            <a:r>
              <a:rPr lang="en-US" sz="2500" b="1" dirty="0"/>
              <a:t>void </a:t>
            </a:r>
            <a:r>
              <a:rPr lang="en-US" sz="2500" dirty="0" err="1"/>
              <a:t>ResetTask</a:t>
            </a:r>
            <a:r>
              <a:rPr lang="en-US" sz="2500" dirty="0"/>
              <a:t>() {</a:t>
            </a:r>
            <a:r>
              <a:rPr lang="en-US" sz="2500" b="1" dirty="0"/>
              <a:t>this</a:t>
            </a:r>
            <a:r>
              <a:rPr lang="en-US" sz="2500" dirty="0"/>
              <a:t>-&gt;</a:t>
            </a:r>
            <a:r>
              <a:rPr lang="en-US" sz="2500" dirty="0" err="1"/>
              <a:t>NextStartTime</a:t>
            </a:r>
            <a:r>
              <a:rPr lang="en-US" sz="2500" dirty="0"/>
              <a:t> = </a:t>
            </a:r>
            <a:r>
              <a:rPr lang="en-US" sz="2500" b="1" dirty="0"/>
              <a:t>this</a:t>
            </a:r>
            <a:r>
              <a:rPr lang="en-US" sz="2500" dirty="0"/>
              <a:t>-&gt;</a:t>
            </a:r>
            <a:r>
              <a:rPr lang="en-US" sz="2500" dirty="0" err="1"/>
              <a:t>FirstTaskTime</a:t>
            </a:r>
            <a:r>
              <a:rPr lang="en-US" sz="2500" dirty="0"/>
              <a:t>;}</a:t>
            </a:r>
            <a:br>
              <a:rPr lang="en-US" sz="2500" dirty="0"/>
            </a:br>
            <a:r>
              <a:rPr lang="en-US" sz="2500" dirty="0"/>
              <a:t>   </a:t>
            </a:r>
            <a:r>
              <a:rPr lang="en-US" sz="2500" b="1" dirty="0"/>
              <a:t>void </a:t>
            </a:r>
            <a:r>
              <a:rPr lang="en-US" sz="2500" dirty="0" err="1"/>
              <a:t>enableTask</a:t>
            </a:r>
            <a:r>
              <a:rPr lang="en-US" sz="2500" dirty="0"/>
              <a:t>() {</a:t>
            </a:r>
            <a:r>
              <a:rPr lang="en-US" sz="2500" b="1" dirty="0"/>
              <a:t>this</a:t>
            </a:r>
            <a:r>
              <a:rPr lang="en-US" sz="2500" dirty="0"/>
              <a:t>-&gt;</a:t>
            </a:r>
            <a:r>
              <a:rPr lang="en-US" sz="2500" dirty="0" err="1"/>
              <a:t>taskActive</a:t>
            </a:r>
            <a:r>
              <a:rPr lang="en-US" sz="2500" dirty="0"/>
              <a:t> = </a:t>
            </a:r>
            <a:r>
              <a:rPr lang="en-US" sz="2500" b="1" dirty="0"/>
              <a:t>true</a:t>
            </a:r>
            <a:r>
              <a:rPr lang="en-US" sz="2500" dirty="0"/>
              <a:t>;}</a:t>
            </a:r>
            <a:br>
              <a:rPr lang="en-US" sz="2500" dirty="0"/>
            </a:br>
            <a:r>
              <a:rPr lang="en-US" sz="2500" dirty="0"/>
              <a:t>   </a:t>
            </a:r>
            <a:r>
              <a:rPr lang="en-US" sz="2500" b="1" dirty="0"/>
              <a:t>void </a:t>
            </a:r>
            <a:r>
              <a:rPr lang="en-US" sz="2500" dirty="0" err="1"/>
              <a:t>disableTask</a:t>
            </a:r>
            <a:r>
              <a:rPr lang="en-US" sz="2500" dirty="0"/>
              <a:t>() {</a:t>
            </a:r>
            <a:r>
              <a:rPr lang="en-US" sz="2500" b="1" dirty="0"/>
              <a:t>this</a:t>
            </a:r>
            <a:r>
              <a:rPr lang="en-US" sz="2500" dirty="0"/>
              <a:t>-&gt;</a:t>
            </a:r>
            <a:r>
              <a:rPr lang="en-US" sz="2500" dirty="0" err="1"/>
              <a:t>taskActive</a:t>
            </a:r>
            <a:r>
              <a:rPr lang="en-US" sz="2500" dirty="0"/>
              <a:t> = </a:t>
            </a:r>
            <a:r>
              <a:rPr lang="en-US" sz="2500" b="1" dirty="0"/>
              <a:t>false</a:t>
            </a:r>
            <a:r>
              <a:rPr lang="en-US" sz="2500" dirty="0"/>
              <a:t>;}</a:t>
            </a:r>
            <a:br>
              <a:rPr lang="en-US" sz="2500" dirty="0"/>
            </a:br>
            <a:r>
              <a:rPr lang="en-US" sz="2500" dirty="0"/>
              <a:t>   </a:t>
            </a:r>
            <a:r>
              <a:rPr lang="en-US" sz="2500" b="1" dirty="0"/>
              <a:t>void </a:t>
            </a:r>
            <a:r>
              <a:rPr lang="en-US" sz="2500" dirty="0" err="1"/>
              <a:t>updatePeriod</a:t>
            </a:r>
            <a:r>
              <a:rPr lang="en-US" sz="2500" dirty="0"/>
              <a:t>(uint64_t </a:t>
            </a:r>
            <a:r>
              <a:rPr lang="en-US" sz="2500" dirty="0" err="1"/>
              <a:t>newPeriod</a:t>
            </a:r>
            <a:r>
              <a:rPr lang="en-US" sz="2500" dirty="0"/>
              <a:t>) {</a:t>
            </a:r>
            <a:r>
              <a:rPr lang="en-US" sz="2500" b="1" dirty="0"/>
              <a:t>this</a:t>
            </a:r>
            <a:r>
              <a:rPr lang="en-US" sz="2500" dirty="0"/>
              <a:t>-&gt;</a:t>
            </a:r>
            <a:r>
              <a:rPr lang="en-US" sz="2500" dirty="0" err="1"/>
              <a:t>NextStartTime</a:t>
            </a:r>
            <a:r>
              <a:rPr lang="en-US" sz="2500" dirty="0"/>
              <a:t> = </a:t>
            </a:r>
            <a:r>
              <a:rPr lang="en-US" sz="2500" b="1" dirty="0"/>
              <a:t>this</a:t>
            </a:r>
            <a:r>
              <a:rPr lang="en-US" sz="2500" dirty="0"/>
              <a:t>-&gt;</a:t>
            </a:r>
            <a:r>
              <a:rPr lang="en-US" sz="2500" dirty="0" err="1"/>
              <a:t>NextStartTime</a:t>
            </a:r>
            <a:r>
              <a:rPr lang="en-US" sz="2500" dirty="0"/>
              <a:t> - </a:t>
            </a:r>
            <a:r>
              <a:rPr lang="en-US" sz="2500" b="1" dirty="0"/>
              <a:t>this</a:t>
            </a:r>
            <a:r>
              <a:rPr lang="en-US" sz="2500" dirty="0"/>
              <a:t>-&gt;</a:t>
            </a:r>
            <a:r>
              <a:rPr lang="en-US" sz="2500" dirty="0" err="1"/>
              <a:t>TaskPeriod</a:t>
            </a:r>
            <a:r>
              <a:rPr lang="en-US" sz="2500" dirty="0"/>
              <a:t> + </a:t>
            </a:r>
            <a:r>
              <a:rPr lang="en-US" sz="2500" dirty="0" err="1"/>
              <a:t>newPeriod</a:t>
            </a:r>
            <a:r>
              <a:rPr lang="en-US" sz="2500" dirty="0"/>
              <a:t>; </a:t>
            </a:r>
            <a:r>
              <a:rPr lang="en-US" sz="2500" b="1" dirty="0"/>
              <a:t>this</a:t>
            </a:r>
            <a:r>
              <a:rPr lang="en-US" sz="2500" dirty="0"/>
              <a:t>-&gt;</a:t>
            </a:r>
            <a:r>
              <a:rPr lang="en-US" sz="2500" dirty="0" err="1"/>
              <a:t>TaskPeriod</a:t>
            </a:r>
            <a:r>
              <a:rPr lang="en-US" sz="2500" dirty="0"/>
              <a:t> = </a:t>
            </a:r>
            <a:r>
              <a:rPr lang="en-US" sz="2500" dirty="0" err="1"/>
              <a:t>newPeriod</a:t>
            </a:r>
            <a:r>
              <a:rPr lang="en-US" sz="2500" dirty="0"/>
              <a:t>;}</a:t>
            </a:r>
            <a:br>
              <a:rPr lang="en-US" sz="2500" dirty="0"/>
            </a:br>
            <a:r>
              <a:rPr lang="en-US" sz="2500" dirty="0"/>
              <a:t>    </a:t>
            </a:r>
            <a:br>
              <a:rPr lang="en-US" sz="2500" dirty="0"/>
            </a:br>
            <a:r>
              <a:rPr lang="en-US" sz="2500" b="1" dirty="0"/>
              <a:t>public</a:t>
            </a:r>
            <a:r>
              <a:rPr lang="en-US" sz="2500" dirty="0"/>
              <a:t>:</a:t>
            </a:r>
            <a:br>
              <a:rPr lang="en-US" sz="2500" dirty="0"/>
            </a:br>
            <a:r>
              <a:rPr lang="en-US" sz="2500" dirty="0"/>
              <a:t>    </a:t>
            </a:r>
            <a:r>
              <a:rPr lang="en-US" sz="2500" dirty="0" err="1"/>
              <a:t>std</a:t>
            </a:r>
            <a:r>
              <a:rPr lang="en-US" sz="2500" dirty="0"/>
              <a:t>::vector&lt;</a:t>
            </a:r>
            <a:r>
              <a:rPr lang="en-US" sz="2500" dirty="0" err="1"/>
              <a:t>ModelPriorityPair</a:t>
            </a:r>
            <a:r>
              <a:rPr lang="en-US" sz="2500" dirty="0"/>
              <a:t>&gt; </a:t>
            </a:r>
            <a:r>
              <a:rPr lang="en-US" sz="2500" dirty="0" err="1"/>
              <a:t>TaskModels</a:t>
            </a:r>
            <a:r>
              <a:rPr lang="en-US" sz="2500" dirty="0"/>
              <a:t>;  //!&lt; -- Array that has pointers to all task </a:t>
            </a:r>
            <a:r>
              <a:rPr lang="en-US" sz="2500" dirty="0" err="1"/>
              <a:t>sysModels</a:t>
            </a:r>
            <a:br>
              <a:rPr lang="en-US" sz="2500" dirty="0"/>
            </a:br>
            <a:r>
              <a:rPr lang="en-US" sz="2500" dirty="0"/>
              <a:t>    </a:t>
            </a:r>
            <a:r>
              <a:rPr lang="en-US" sz="2500" dirty="0" err="1"/>
              <a:t>std</a:t>
            </a:r>
            <a:r>
              <a:rPr lang="en-US" sz="2500" dirty="0"/>
              <a:t>::string </a:t>
            </a:r>
            <a:r>
              <a:rPr lang="en-US" sz="2500" dirty="0" err="1"/>
              <a:t>TaskName</a:t>
            </a:r>
            <a:r>
              <a:rPr lang="en-US" sz="2500" dirty="0"/>
              <a:t>;  //!&lt; -- Identifier for Task</a:t>
            </a:r>
            <a:br>
              <a:rPr lang="en-US" sz="2500" dirty="0"/>
            </a:br>
            <a:r>
              <a:rPr lang="en-US" sz="2500" dirty="0"/>
              <a:t>    uint64_t </a:t>
            </a:r>
            <a:r>
              <a:rPr lang="en-US" sz="2500" dirty="0" err="1"/>
              <a:t>NextStartTime</a:t>
            </a:r>
            <a:r>
              <a:rPr lang="en-US" sz="2500" dirty="0"/>
              <a:t>;  //!&lt; [ns] Next time to start task</a:t>
            </a:r>
            <a:br>
              <a:rPr lang="en-US" sz="2500" dirty="0"/>
            </a:br>
            <a:r>
              <a:rPr lang="en-US" sz="2500" dirty="0"/>
              <a:t>    uint64_t </a:t>
            </a:r>
            <a:r>
              <a:rPr lang="en-US" sz="2500" dirty="0" err="1"/>
              <a:t>NextPickupTime</a:t>
            </a:r>
            <a:r>
              <a:rPr lang="en-US" sz="2500" dirty="0"/>
              <a:t>;  //!&lt; [ns] Next time read Task outputs</a:t>
            </a:r>
            <a:br>
              <a:rPr lang="en-US" sz="2500" dirty="0"/>
            </a:br>
            <a:r>
              <a:rPr lang="en-US" sz="2500" dirty="0"/>
              <a:t>    uint64_t </a:t>
            </a:r>
            <a:r>
              <a:rPr lang="en-US" sz="2500" dirty="0" err="1"/>
              <a:t>TaskPeriod</a:t>
            </a:r>
            <a:r>
              <a:rPr lang="en-US" sz="2500" dirty="0"/>
              <a:t>;  //!&lt; [ns] Cycle rate for Task</a:t>
            </a:r>
            <a:br>
              <a:rPr lang="en-US" sz="2500" dirty="0"/>
            </a:br>
            <a:r>
              <a:rPr lang="en-US" sz="2500" dirty="0"/>
              <a:t>    uint64_t </a:t>
            </a:r>
            <a:r>
              <a:rPr lang="en-US" sz="2500" dirty="0" err="1"/>
              <a:t>PickupDelay</a:t>
            </a:r>
            <a:r>
              <a:rPr lang="en-US" sz="2500" dirty="0"/>
              <a:t>;  //!&lt; [ns] Time between dispatches</a:t>
            </a:r>
            <a:br>
              <a:rPr lang="en-US" sz="2500" dirty="0"/>
            </a:br>
            <a:r>
              <a:rPr lang="en-US" sz="2500" dirty="0"/>
              <a:t>    uint64_t </a:t>
            </a:r>
            <a:r>
              <a:rPr lang="en-US" sz="2500" dirty="0" err="1"/>
              <a:t>FirstTaskTime</a:t>
            </a:r>
            <a:r>
              <a:rPr lang="en-US" sz="2500" dirty="0"/>
              <a:t>;  //!&lt; [ns] Time to start Task for first time</a:t>
            </a:r>
            <a:br>
              <a:rPr lang="en-US" sz="2500" dirty="0"/>
            </a:br>
            <a:r>
              <a:rPr lang="en-US" sz="2500" dirty="0"/>
              <a:t>   </a:t>
            </a:r>
            <a:r>
              <a:rPr lang="en-US" sz="2500" b="1" dirty="0"/>
              <a:t>bool </a:t>
            </a:r>
            <a:r>
              <a:rPr lang="en-US" sz="2500" dirty="0" err="1"/>
              <a:t>taskActive</a:t>
            </a:r>
            <a:r>
              <a:rPr lang="en-US" sz="2500" dirty="0"/>
              <a:t>;  //!&lt; -- Flag indicating whether the Task has been disabled</a:t>
            </a:r>
            <a:endParaRPr kumimoji="0" lang="en-US" sz="25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endParaRPr>
          </a:p>
        </p:txBody>
      </p:sp>
    </p:spTree>
    <p:extLst>
      <p:ext uri="{BB962C8B-B14F-4D97-AF65-F5344CB8AC3E}">
        <p14:creationId xmlns:p14="http://schemas.microsoft.com/office/powerpoint/2010/main" val="4103094683"/>
      </p:ext>
    </p:extLst>
  </p:cSld>
  <p:clrMapOvr>
    <a:masterClrMapping/>
  </p:clrMapOvr>
  <p:transition spd="med"/>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EFCDC-E216-A84F-846E-0C63BA8D2674}"/>
              </a:ext>
            </a:extLst>
          </p:cNvPr>
          <p:cNvSpPr>
            <a:spLocks noGrp="1"/>
          </p:cNvSpPr>
          <p:nvPr>
            <p:ph type="title"/>
          </p:nvPr>
        </p:nvSpPr>
        <p:spPr/>
        <p:txBody>
          <a:bodyPr/>
          <a:lstStyle/>
          <a:p>
            <a:r>
              <a:rPr lang="en-US" dirty="0"/>
              <a:t>What is a </a:t>
            </a:r>
            <a:r>
              <a:rPr lang="en-US" dirty="0" err="1"/>
              <a:t>SysModelTask</a:t>
            </a:r>
            <a:r>
              <a:rPr lang="en-US" dirty="0"/>
              <a:t>()?</a:t>
            </a:r>
          </a:p>
        </p:txBody>
      </p:sp>
      <p:sp>
        <p:nvSpPr>
          <p:cNvPr id="11" name="TextBox 10">
            <a:extLst>
              <a:ext uri="{FF2B5EF4-FFF2-40B4-BE49-F238E27FC236}">
                <a16:creationId xmlns:a16="http://schemas.microsoft.com/office/drawing/2014/main" id="{BC596EEA-841A-FC41-AF7E-502417FBB8D7}"/>
              </a:ext>
            </a:extLst>
          </p:cNvPr>
          <p:cNvSpPr txBox="1"/>
          <p:nvPr/>
        </p:nvSpPr>
        <p:spPr>
          <a:xfrm>
            <a:off x="16397931" y="10426966"/>
            <a:ext cx="7524750" cy="116954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822960" rtl="0" fontAlgn="auto" latinLnBrk="0" hangingPunct="0">
              <a:lnSpc>
                <a:spcPct val="100000"/>
              </a:lnSpc>
              <a:spcBef>
                <a:spcPts val="0"/>
              </a:spcBef>
              <a:spcAft>
                <a:spcPts val="0"/>
              </a:spcAft>
              <a:buClrTx/>
              <a:buSzTx/>
              <a:buFontTx/>
              <a:buNone/>
              <a:tabLst/>
            </a:pPr>
            <a:r>
              <a:rPr kumimoji="0" lang="en-US" sz="3200" b="0" i="0" u="none" strike="noStrike" cap="none" spc="0" normalizeH="0" baseline="0" dirty="0">
                <a:ln>
                  <a:noFill/>
                </a:ln>
                <a:solidFill>
                  <a:schemeClr val="tx1"/>
                </a:solidFill>
                <a:effectLst/>
                <a:uFillTx/>
                <a:sym typeface="Helvetica Neue Light"/>
              </a:rPr>
              <a:t>Time between task calls in integer nanoseconds for this </a:t>
            </a:r>
            <a:r>
              <a:rPr kumimoji="0" lang="en-US" sz="3200" b="0" i="0" u="none" strike="noStrike" cap="none" spc="0" normalizeH="0" baseline="0" dirty="0" err="1">
                <a:ln>
                  <a:noFill/>
                </a:ln>
                <a:solidFill>
                  <a:schemeClr val="tx1"/>
                </a:solidFill>
                <a:effectLst/>
                <a:uFillTx/>
                <a:sym typeface="Helvetica Neue Light"/>
              </a:rPr>
              <a:t>SysModelTask</a:t>
            </a:r>
            <a:r>
              <a:rPr kumimoji="0" lang="en-US" sz="3200" b="0" i="0" u="none" strike="noStrike" cap="none" spc="0" normalizeH="0" baseline="0" dirty="0">
                <a:ln>
                  <a:noFill/>
                </a:ln>
                <a:solidFill>
                  <a:schemeClr val="tx1"/>
                </a:solidFill>
                <a:effectLst/>
                <a:uFillTx/>
                <a:sym typeface="Helvetica Neue Light"/>
              </a:rPr>
              <a:t>().</a:t>
            </a:r>
            <a:endParaRPr kumimoji="0" lang="en-US" sz="3200" b="0" i="0" u="none" strike="noStrike" cap="none" spc="0" normalizeH="0" baseline="0" dirty="0">
              <a:ln>
                <a:noFill/>
              </a:ln>
              <a:solidFill>
                <a:srgbClr val="FF0000"/>
              </a:solidFill>
              <a:effectLst/>
              <a:uFillTx/>
              <a:sym typeface="Helvetica Neue Light"/>
            </a:endParaRPr>
          </a:p>
        </p:txBody>
      </p:sp>
      <p:cxnSp>
        <p:nvCxnSpPr>
          <p:cNvPr id="6" name="Straight Arrow Connector 5">
            <a:extLst>
              <a:ext uri="{FF2B5EF4-FFF2-40B4-BE49-F238E27FC236}">
                <a16:creationId xmlns:a16="http://schemas.microsoft.com/office/drawing/2014/main" id="{9810BD4D-AA54-F544-8BA3-3B25B1E51B5F}"/>
              </a:ext>
            </a:extLst>
          </p:cNvPr>
          <p:cNvCxnSpPr>
            <a:cxnSpLocks/>
          </p:cNvCxnSpPr>
          <p:nvPr/>
        </p:nvCxnSpPr>
        <p:spPr>
          <a:xfrm flipH="1">
            <a:off x="8572682" y="11011741"/>
            <a:ext cx="7528172" cy="0"/>
          </a:xfrm>
          <a:prstGeom prst="straightConnector1">
            <a:avLst/>
          </a:prstGeom>
          <a:noFill/>
          <a:ln w="762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8" name="Rectangle 7">
            <a:extLst>
              <a:ext uri="{FF2B5EF4-FFF2-40B4-BE49-F238E27FC236}">
                <a16:creationId xmlns:a16="http://schemas.microsoft.com/office/drawing/2014/main" id="{E7AC3F68-0095-1D44-BC8C-90A4E436693B}"/>
              </a:ext>
            </a:extLst>
          </p:cNvPr>
          <p:cNvSpPr>
            <a:spLocks/>
          </p:cNvSpPr>
          <p:nvPr/>
        </p:nvSpPr>
        <p:spPr>
          <a:xfrm>
            <a:off x="1130270" y="8686799"/>
            <a:ext cx="14278708" cy="3940303"/>
          </a:xfrm>
          <a:prstGeom prst="rect">
            <a:avLst/>
          </a:prstGeom>
          <a:noFill/>
          <a:ln w="76200">
            <a:solidFill>
              <a:schemeClr val="tx1"/>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68580" tIns="68580" rIns="68580" bIns="68580" numCol="1" spcCol="38100" rtlCol="0" anchor="ctr">
            <a:spAutoFit/>
          </a:bodyPr>
          <a:lstStyle/>
          <a:p>
            <a:pPr marL="0" marR="0" indent="0" algn="ctr" defTabSz="822960" rtl="0" fontAlgn="auto" latinLnBrk="0" hangingPunct="0">
              <a:lnSpc>
                <a:spcPct val="100000"/>
              </a:lnSpc>
              <a:spcBef>
                <a:spcPts val="0"/>
              </a:spcBef>
              <a:spcAft>
                <a:spcPts val="0"/>
              </a:spcAft>
              <a:buClrTx/>
              <a:buSzTx/>
              <a:buFontTx/>
              <a:buNone/>
              <a:tabLst/>
            </a:pPr>
            <a:endParaRPr kumimoji="0" lang="en-US" sz="5000" b="0" i="0" u="none" strike="noStrike" cap="none" spc="0" normalizeH="0" baseline="0">
              <a:ln>
                <a:noFill/>
              </a:ln>
              <a:solidFill>
                <a:srgbClr val="000000"/>
              </a:solidFill>
              <a:effectLst/>
              <a:uFillTx/>
              <a:latin typeface="Helvetica Neue Light"/>
              <a:ea typeface="Helvetica Neue Light"/>
              <a:cs typeface="Helvetica Neue Light"/>
              <a:sym typeface="Helvetica Neue Light"/>
            </a:endParaRPr>
          </a:p>
        </p:txBody>
      </p:sp>
      <p:sp>
        <p:nvSpPr>
          <p:cNvPr id="9" name="Rectangle 8">
            <a:extLst>
              <a:ext uri="{FF2B5EF4-FFF2-40B4-BE49-F238E27FC236}">
                <a16:creationId xmlns:a16="http://schemas.microsoft.com/office/drawing/2014/main" id="{27BD0B57-2D0E-F848-9B8E-8E8A6260EC87}"/>
              </a:ext>
            </a:extLst>
          </p:cNvPr>
          <p:cNvSpPr/>
          <p:nvPr/>
        </p:nvSpPr>
        <p:spPr>
          <a:xfrm>
            <a:off x="1130270" y="2485865"/>
            <a:ext cx="14278708" cy="10141238"/>
          </a:xfrm>
          <a:prstGeom prst="rect">
            <a:avLst/>
          </a:prstGeom>
          <a:solidFill>
            <a:srgbClr val="C9B37C">
              <a:alpha val="50000"/>
            </a:srgbClr>
          </a:solidFill>
          <a:ln w="12700"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8580" tIns="68580" rIns="68580" bIns="68580" numCol="1" spcCol="38100" rtlCol="0" anchor="ctr">
            <a:spAutoFit/>
          </a:bodyPr>
          <a:lstStyle/>
          <a:p>
            <a:r>
              <a:rPr lang="en-US" sz="2500" b="1" dirty="0"/>
              <a:t>public</a:t>
            </a:r>
            <a:r>
              <a:rPr lang="en-US" sz="2500" dirty="0"/>
              <a:t>:</a:t>
            </a:r>
            <a:br>
              <a:rPr lang="en-US" sz="2500" dirty="0"/>
            </a:br>
            <a:r>
              <a:rPr lang="en-US" sz="2500" dirty="0"/>
              <a:t>    </a:t>
            </a:r>
            <a:r>
              <a:rPr lang="en-US" sz="2500" dirty="0" err="1"/>
              <a:t>SysModelTask</a:t>
            </a:r>
            <a:r>
              <a:rPr lang="en-US" sz="2500" dirty="0"/>
              <a:t>();</a:t>
            </a:r>
            <a:br>
              <a:rPr lang="en-US" sz="2500" dirty="0"/>
            </a:br>
            <a:r>
              <a:rPr lang="en-US" sz="2500" dirty="0"/>
              <a:t>    </a:t>
            </a:r>
            <a:r>
              <a:rPr lang="en-US" sz="2500" dirty="0" err="1"/>
              <a:t>SysModelTask</a:t>
            </a:r>
            <a:r>
              <a:rPr lang="en-US" sz="2500" dirty="0"/>
              <a:t>(uint64_t </a:t>
            </a:r>
            <a:r>
              <a:rPr lang="en-US" sz="2500" dirty="0" err="1"/>
              <a:t>InputPeriod</a:t>
            </a:r>
            <a:r>
              <a:rPr lang="en-US" sz="2500" dirty="0"/>
              <a:t>, uint64_t </a:t>
            </a:r>
            <a:r>
              <a:rPr lang="en-US" sz="2500" dirty="0" err="1"/>
              <a:t>InputDelay</a:t>
            </a:r>
            <a:r>
              <a:rPr lang="en-US" sz="2500" dirty="0"/>
              <a:t>=0,</a:t>
            </a:r>
            <a:br>
              <a:rPr lang="en-US" sz="2500" dirty="0"/>
            </a:br>
            <a:r>
              <a:rPr lang="en-US" sz="2500" dirty="0"/>
              <a:t>                   uint64_t </a:t>
            </a:r>
            <a:r>
              <a:rPr lang="en-US" sz="2500" dirty="0" err="1"/>
              <a:t>FirstStartTime</a:t>
            </a:r>
            <a:r>
              <a:rPr lang="en-US" sz="2500" dirty="0"/>
              <a:t>=0);</a:t>
            </a:r>
            <a:br>
              <a:rPr lang="en-US" sz="2500" dirty="0"/>
            </a:br>
            <a:r>
              <a:rPr lang="en-US" sz="2500" dirty="0"/>
              <a:t>    ~</a:t>
            </a:r>
            <a:r>
              <a:rPr lang="en-US" sz="2500" dirty="0" err="1"/>
              <a:t>SysModelTask</a:t>
            </a:r>
            <a:r>
              <a:rPr lang="en-US" sz="2500" dirty="0"/>
              <a:t>();</a:t>
            </a:r>
            <a:br>
              <a:rPr lang="en-US" sz="2500" dirty="0"/>
            </a:br>
            <a:r>
              <a:rPr lang="en-US" sz="2500" dirty="0"/>
              <a:t>    </a:t>
            </a:r>
            <a:r>
              <a:rPr lang="en-US" sz="2500" b="1" dirty="0"/>
              <a:t>void </a:t>
            </a:r>
            <a:r>
              <a:rPr lang="en-US" sz="2500" dirty="0" err="1"/>
              <a:t>AddNewObject</a:t>
            </a:r>
            <a:r>
              <a:rPr lang="en-US" sz="2500" dirty="0"/>
              <a:t>(</a:t>
            </a:r>
            <a:r>
              <a:rPr lang="en-US" sz="2500" dirty="0" err="1"/>
              <a:t>SysModel</a:t>
            </a:r>
            <a:r>
              <a:rPr lang="en-US" sz="2500" dirty="0"/>
              <a:t> *</a:t>
            </a:r>
            <a:r>
              <a:rPr lang="en-US" sz="2500" dirty="0" err="1"/>
              <a:t>NewModel</a:t>
            </a:r>
            <a:r>
              <a:rPr lang="en-US" sz="2500" dirty="0"/>
              <a:t>, int32_t Priority = -1);</a:t>
            </a:r>
            <a:br>
              <a:rPr lang="en-US" sz="2500" dirty="0"/>
            </a:br>
            <a:r>
              <a:rPr lang="en-US" sz="2500" dirty="0"/>
              <a:t>    </a:t>
            </a:r>
            <a:r>
              <a:rPr lang="en-US" sz="2500" b="1" dirty="0"/>
              <a:t>void </a:t>
            </a:r>
            <a:r>
              <a:rPr lang="en-US" sz="2500" dirty="0" err="1"/>
              <a:t>SelfInitTaskList</a:t>
            </a:r>
            <a:r>
              <a:rPr lang="en-US" sz="2500" dirty="0"/>
              <a:t>();</a:t>
            </a:r>
            <a:br>
              <a:rPr lang="en-US" sz="2500" dirty="0"/>
            </a:br>
            <a:r>
              <a:rPr lang="en-US" sz="2500" dirty="0"/>
              <a:t>    </a:t>
            </a:r>
            <a:r>
              <a:rPr lang="en-US" sz="2500" b="1" dirty="0"/>
              <a:t>void </a:t>
            </a:r>
            <a:r>
              <a:rPr lang="en-US" sz="2500" dirty="0" err="1"/>
              <a:t>CrossInitTaskList</a:t>
            </a:r>
            <a:r>
              <a:rPr lang="en-US" sz="2500" dirty="0"/>
              <a:t>();</a:t>
            </a:r>
            <a:br>
              <a:rPr lang="en-US" sz="2500" dirty="0"/>
            </a:br>
            <a:r>
              <a:rPr lang="en-US" sz="2500" dirty="0"/>
              <a:t>    </a:t>
            </a:r>
            <a:r>
              <a:rPr lang="en-US" sz="2500" b="1" dirty="0"/>
              <a:t>void </a:t>
            </a:r>
            <a:r>
              <a:rPr lang="en-US" sz="2500" dirty="0" err="1"/>
              <a:t>ExecuteTaskList</a:t>
            </a:r>
            <a:r>
              <a:rPr lang="en-US" sz="2500" dirty="0"/>
              <a:t>(uint64_t </a:t>
            </a:r>
            <a:r>
              <a:rPr lang="en-US" sz="2500" dirty="0" err="1"/>
              <a:t>CurrentSimTime</a:t>
            </a:r>
            <a:r>
              <a:rPr lang="en-US" sz="2500" dirty="0"/>
              <a:t>);</a:t>
            </a:r>
            <a:br>
              <a:rPr lang="en-US" sz="2500" dirty="0"/>
            </a:br>
            <a:r>
              <a:rPr lang="en-US" sz="2500" dirty="0"/>
              <a:t>   </a:t>
            </a:r>
            <a:r>
              <a:rPr lang="en-US" sz="2500" b="1" dirty="0"/>
              <a:t>void </a:t>
            </a:r>
            <a:r>
              <a:rPr lang="en-US" sz="2500" dirty="0" err="1"/>
              <a:t>ResetTaskList</a:t>
            </a:r>
            <a:r>
              <a:rPr lang="en-US" sz="2500" dirty="0"/>
              <a:t>(uint64_t </a:t>
            </a:r>
            <a:r>
              <a:rPr lang="en-US" sz="2500" dirty="0" err="1"/>
              <a:t>CurrentSimTime</a:t>
            </a:r>
            <a:r>
              <a:rPr lang="en-US" sz="2500" dirty="0"/>
              <a:t>);</a:t>
            </a:r>
            <a:br>
              <a:rPr lang="en-US" sz="2500" dirty="0"/>
            </a:br>
            <a:r>
              <a:rPr lang="en-US" sz="2500" dirty="0"/>
              <a:t>    </a:t>
            </a:r>
            <a:r>
              <a:rPr lang="en-US" sz="2500" b="1" dirty="0"/>
              <a:t>void </a:t>
            </a:r>
            <a:r>
              <a:rPr lang="en-US" sz="2500" dirty="0" err="1"/>
              <a:t>ResetTask</a:t>
            </a:r>
            <a:r>
              <a:rPr lang="en-US" sz="2500" dirty="0"/>
              <a:t>() {</a:t>
            </a:r>
            <a:r>
              <a:rPr lang="en-US" sz="2500" b="1" dirty="0"/>
              <a:t>this</a:t>
            </a:r>
            <a:r>
              <a:rPr lang="en-US" sz="2500" dirty="0"/>
              <a:t>-&gt;</a:t>
            </a:r>
            <a:r>
              <a:rPr lang="en-US" sz="2500" dirty="0" err="1"/>
              <a:t>NextStartTime</a:t>
            </a:r>
            <a:r>
              <a:rPr lang="en-US" sz="2500" dirty="0"/>
              <a:t> = </a:t>
            </a:r>
            <a:r>
              <a:rPr lang="en-US" sz="2500" b="1" dirty="0"/>
              <a:t>this</a:t>
            </a:r>
            <a:r>
              <a:rPr lang="en-US" sz="2500" dirty="0"/>
              <a:t>-&gt;</a:t>
            </a:r>
            <a:r>
              <a:rPr lang="en-US" sz="2500" dirty="0" err="1"/>
              <a:t>FirstTaskTime</a:t>
            </a:r>
            <a:r>
              <a:rPr lang="en-US" sz="2500" dirty="0"/>
              <a:t>;}</a:t>
            </a:r>
            <a:br>
              <a:rPr lang="en-US" sz="2500" dirty="0"/>
            </a:br>
            <a:r>
              <a:rPr lang="en-US" sz="2500" dirty="0"/>
              <a:t>   </a:t>
            </a:r>
            <a:r>
              <a:rPr lang="en-US" sz="2500" b="1" dirty="0"/>
              <a:t>void </a:t>
            </a:r>
            <a:r>
              <a:rPr lang="en-US" sz="2500" dirty="0" err="1"/>
              <a:t>enableTask</a:t>
            </a:r>
            <a:r>
              <a:rPr lang="en-US" sz="2500" dirty="0"/>
              <a:t>() {</a:t>
            </a:r>
            <a:r>
              <a:rPr lang="en-US" sz="2500" b="1" dirty="0"/>
              <a:t>this</a:t>
            </a:r>
            <a:r>
              <a:rPr lang="en-US" sz="2500" dirty="0"/>
              <a:t>-&gt;</a:t>
            </a:r>
            <a:r>
              <a:rPr lang="en-US" sz="2500" dirty="0" err="1"/>
              <a:t>taskActive</a:t>
            </a:r>
            <a:r>
              <a:rPr lang="en-US" sz="2500" dirty="0"/>
              <a:t> = </a:t>
            </a:r>
            <a:r>
              <a:rPr lang="en-US" sz="2500" b="1" dirty="0"/>
              <a:t>true</a:t>
            </a:r>
            <a:r>
              <a:rPr lang="en-US" sz="2500" dirty="0"/>
              <a:t>;}</a:t>
            </a:r>
            <a:br>
              <a:rPr lang="en-US" sz="2500" dirty="0"/>
            </a:br>
            <a:r>
              <a:rPr lang="en-US" sz="2500" dirty="0"/>
              <a:t>   </a:t>
            </a:r>
            <a:r>
              <a:rPr lang="en-US" sz="2500" b="1" dirty="0"/>
              <a:t>void </a:t>
            </a:r>
            <a:r>
              <a:rPr lang="en-US" sz="2500" dirty="0" err="1"/>
              <a:t>disableTask</a:t>
            </a:r>
            <a:r>
              <a:rPr lang="en-US" sz="2500" dirty="0"/>
              <a:t>() {</a:t>
            </a:r>
            <a:r>
              <a:rPr lang="en-US" sz="2500" b="1" dirty="0"/>
              <a:t>this</a:t>
            </a:r>
            <a:r>
              <a:rPr lang="en-US" sz="2500" dirty="0"/>
              <a:t>-&gt;</a:t>
            </a:r>
            <a:r>
              <a:rPr lang="en-US" sz="2500" dirty="0" err="1"/>
              <a:t>taskActive</a:t>
            </a:r>
            <a:r>
              <a:rPr lang="en-US" sz="2500" dirty="0"/>
              <a:t> = </a:t>
            </a:r>
            <a:r>
              <a:rPr lang="en-US" sz="2500" b="1" dirty="0"/>
              <a:t>false</a:t>
            </a:r>
            <a:r>
              <a:rPr lang="en-US" sz="2500" dirty="0"/>
              <a:t>;}</a:t>
            </a:r>
            <a:br>
              <a:rPr lang="en-US" sz="2500" dirty="0"/>
            </a:br>
            <a:r>
              <a:rPr lang="en-US" sz="2500" dirty="0"/>
              <a:t>   </a:t>
            </a:r>
            <a:r>
              <a:rPr lang="en-US" sz="2500" b="1" dirty="0"/>
              <a:t>void </a:t>
            </a:r>
            <a:r>
              <a:rPr lang="en-US" sz="2500" dirty="0" err="1"/>
              <a:t>updatePeriod</a:t>
            </a:r>
            <a:r>
              <a:rPr lang="en-US" sz="2500" dirty="0"/>
              <a:t>(uint64_t </a:t>
            </a:r>
            <a:r>
              <a:rPr lang="en-US" sz="2500" dirty="0" err="1"/>
              <a:t>newPeriod</a:t>
            </a:r>
            <a:r>
              <a:rPr lang="en-US" sz="2500" dirty="0"/>
              <a:t>) {</a:t>
            </a:r>
            <a:r>
              <a:rPr lang="en-US" sz="2500" b="1" dirty="0"/>
              <a:t>this</a:t>
            </a:r>
            <a:r>
              <a:rPr lang="en-US" sz="2500" dirty="0"/>
              <a:t>-&gt;</a:t>
            </a:r>
            <a:r>
              <a:rPr lang="en-US" sz="2500" dirty="0" err="1"/>
              <a:t>NextStartTime</a:t>
            </a:r>
            <a:r>
              <a:rPr lang="en-US" sz="2500" dirty="0"/>
              <a:t> = </a:t>
            </a:r>
            <a:r>
              <a:rPr lang="en-US" sz="2500" b="1" dirty="0"/>
              <a:t>this</a:t>
            </a:r>
            <a:r>
              <a:rPr lang="en-US" sz="2500" dirty="0"/>
              <a:t>-&gt;</a:t>
            </a:r>
            <a:r>
              <a:rPr lang="en-US" sz="2500" dirty="0" err="1"/>
              <a:t>NextStartTime</a:t>
            </a:r>
            <a:r>
              <a:rPr lang="en-US" sz="2500" dirty="0"/>
              <a:t> - </a:t>
            </a:r>
            <a:r>
              <a:rPr lang="en-US" sz="2500" b="1" dirty="0"/>
              <a:t>this</a:t>
            </a:r>
            <a:r>
              <a:rPr lang="en-US" sz="2500" dirty="0"/>
              <a:t>-&gt;</a:t>
            </a:r>
            <a:r>
              <a:rPr lang="en-US" sz="2500" dirty="0" err="1"/>
              <a:t>TaskPeriod</a:t>
            </a:r>
            <a:r>
              <a:rPr lang="en-US" sz="2500" dirty="0"/>
              <a:t> + </a:t>
            </a:r>
            <a:r>
              <a:rPr lang="en-US" sz="2500" dirty="0" err="1"/>
              <a:t>newPeriod</a:t>
            </a:r>
            <a:r>
              <a:rPr lang="en-US" sz="2500" dirty="0"/>
              <a:t>; </a:t>
            </a:r>
            <a:r>
              <a:rPr lang="en-US" sz="2500" b="1" dirty="0"/>
              <a:t>this</a:t>
            </a:r>
            <a:r>
              <a:rPr lang="en-US" sz="2500" dirty="0"/>
              <a:t>-&gt;</a:t>
            </a:r>
            <a:r>
              <a:rPr lang="en-US" sz="2500" dirty="0" err="1"/>
              <a:t>TaskPeriod</a:t>
            </a:r>
            <a:r>
              <a:rPr lang="en-US" sz="2500" dirty="0"/>
              <a:t> = </a:t>
            </a:r>
            <a:r>
              <a:rPr lang="en-US" sz="2500" dirty="0" err="1"/>
              <a:t>newPeriod</a:t>
            </a:r>
            <a:r>
              <a:rPr lang="en-US" sz="2500" dirty="0"/>
              <a:t>;}</a:t>
            </a:r>
            <a:br>
              <a:rPr lang="en-US" sz="2500" dirty="0"/>
            </a:br>
            <a:r>
              <a:rPr lang="en-US" sz="2500" dirty="0"/>
              <a:t>    </a:t>
            </a:r>
            <a:br>
              <a:rPr lang="en-US" sz="2500" dirty="0"/>
            </a:br>
            <a:r>
              <a:rPr lang="en-US" sz="2500" b="1" dirty="0"/>
              <a:t>public</a:t>
            </a:r>
            <a:r>
              <a:rPr lang="en-US" sz="2500" dirty="0"/>
              <a:t>:</a:t>
            </a:r>
            <a:br>
              <a:rPr lang="en-US" sz="2500" dirty="0"/>
            </a:br>
            <a:r>
              <a:rPr lang="en-US" sz="2500" dirty="0"/>
              <a:t>    </a:t>
            </a:r>
            <a:r>
              <a:rPr lang="en-US" sz="2500" dirty="0" err="1"/>
              <a:t>std</a:t>
            </a:r>
            <a:r>
              <a:rPr lang="en-US" sz="2500" dirty="0"/>
              <a:t>::vector&lt;</a:t>
            </a:r>
            <a:r>
              <a:rPr lang="en-US" sz="2500" dirty="0" err="1"/>
              <a:t>ModelPriorityPair</a:t>
            </a:r>
            <a:r>
              <a:rPr lang="en-US" sz="2500" dirty="0"/>
              <a:t>&gt; </a:t>
            </a:r>
            <a:r>
              <a:rPr lang="en-US" sz="2500" dirty="0" err="1"/>
              <a:t>TaskModels</a:t>
            </a:r>
            <a:r>
              <a:rPr lang="en-US" sz="2500" dirty="0"/>
              <a:t>;  //!&lt; -- Array that has pointers to all task </a:t>
            </a:r>
            <a:r>
              <a:rPr lang="en-US" sz="2500" dirty="0" err="1"/>
              <a:t>sysModels</a:t>
            </a:r>
            <a:br>
              <a:rPr lang="en-US" sz="2500" dirty="0"/>
            </a:br>
            <a:r>
              <a:rPr lang="en-US" sz="2500" dirty="0"/>
              <a:t>    </a:t>
            </a:r>
            <a:r>
              <a:rPr lang="en-US" sz="2500" dirty="0" err="1"/>
              <a:t>std</a:t>
            </a:r>
            <a:r>
              <a:rPr lang="en-US" sz="2500" dirty="0"/>
              <a:t>::string </a:t>
            </a:r>
            <a:r>
              <a:rPr lang="en-US" sz="2500" dirty="0" err="1"/>
              <a:t>TaskName</a:t>
            </a:r>
            <a:r>
              <a:rPr lang="en-US" sz="2500" dirty="0"/>
              <a:t>;  //!&lt; -- Identifier for Task</a:t>
            </a:r>
            <a:br>
              <a:rPr lang="en-US" sz="2500" dirty="0"/>
            </a:br>
            <a:r>
              <a:rPr lang="en-US" sz="2500" dirty="0"/>
              <a:t>    uint64_t </a:t>
            </a:r>
            <a:r>
              <a:rPr lang="en-US" sz="2500" dirty="0" err="1"/>
              <a:t>NextStartTime</a:t>
            </a:r>
            <a:r>
              <a:rPr lang="en-US" sz="2500" dirty="0"/>
              <a:t>;  //!&lt; [ns] Next time to start task</a:t>
            </a:r>
            <a:br>
              <a:rPr lang="en-US" sz="2500" dirty="0"/>
            </a:br>
            <a:r>
              <a:rPr lang="en-US" sz="2500" dirty="0"/>
              <a:t>    uint64_t </a:t>
            </a:r>
            <a:r>
              <a:rPr lang="en-US" sz="2500" dirty="0" err="1"/>
              <a:t>NextPickupTime</a:t>
            </a:r>
            <a:r>
              <a:rPr lang="en-US" sz="2500" dirty="0"/>
              <a:t>;  //!&lt; [ns] Next time read Task outputs</a:t>
            </a:r>
            <a:br>
              <a:rPr lang="en-US" sz="2500" dirty="0"/>
            </a:br>
            <a:r>
              <a:rPr lang="en-US" sz="2500" dirty="0"/>
              <a:t>    uint64_t </a:t>
            </a:r>
            <a:r>
              <a:rPr lang="en-US" sz="2500" dirty="0" err="1"/>
              <a:t>TaskPeriod</a:t>
            </a:r>
            <a:r>
              <a:rPr lang="en-US" sz="2500" dirty="0"/>
              <a:t>;  //!&lt; [ns] Cycle rate for Task</a:t>
            </a:r>
            <a:br>
              <a:rPr lang="en-US" sz="2500" dirty="0"/>
            </a:br>
            <a:r>
              <a:rPr lang="en-US" sz="2500" dirty="0"/>
              <a:t>    uint64_t </a:t>
            </a:r>
            <a:r>
              <a:rPr lang="en-US" sz="2500" dirty="0" err="1"/>
              <a:t>PickupDelay</a:t>
            </a:r>
            <a:r>
              <a:rPr lang="en-US" sz="2500" dirty="0"/>
              <a:t>;  //!&lt; [ns] Time between dispatches</a:t>
            </a:r>
            <a:br>
              <a:rPr lang="en-US" sz="2500" dirty="0"/>
            </a:br>
            <a:r>
              <a:rPr lang="en-US" sz="2500" dirty="0"/>
              <a:t>    uint64_t </a:t>
            </a:r>
            <a:r>
              <a:rPr lang="en-US" sz="2500" dirty="0" err="1"/>
              <a:t>FirstTaskTime</a:t>
            </a:r>
            <a:r>
              <a:rPr lang="en-US" sz="2500" dirty="0"/>
              <a:t>;  //!&lt; [ns] Time to start Task for first time</a:t>
            </a:r>
            <a:br>
              <a:rPr lang="en-US" sz="2500" dirty="0"/>
            </a:br>
            <a:r>
              <a:rPr lang="en-US" sz="2500" dirty="0"/>
              <a:t>   </a:t>
            </a:r>
            <a:r>
              <a:rPr lang="en-US" sz="2500" b="1" dirty="0"/>
              <a:t>bool </a:t>
            </a:r>
            <a:r>
              <a:rPr lang="en-US" sz="2500" dirty="0" err="1"/>
              <a:t>taskActive</a:t>
            </a:r>
            <a:r>
              <a:rPr lang="en-US" sz="2500" dirty="0"/>
              <a:t>;  //!&lt; -- Flag indicating whether the Task has been disabled</a:t>
            </a:r>
            <a:endParaRPr kumimoji="0" lang="en-US" sz="25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endParaRPr>
          </a:p>
        </p:txBody>
      </p:sp>
    </p:spTree>
    <p:extLst>
      <p:ext uri="{BB962C8B-B14F-4D97-AF65-F5344CB8AC3E}">
        <p14:creationId xmlns:p14="http://schemas.microsoft.com/office/powerpoint/2010/main" val="708473806"/>
      </p:ext>
    </p:extLst>
  </p:cSld>
  <p:clrMapOvr>
    <a:masterClrMapping/>
  </p:clrMapOvr>
  <p:transition spd="med"/>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EFCDC-E216-A84F-846E-0C63BA8D2674}"/>
              </a:ext>
            </a:extLst>
          </p:cNvPr>
          <p:cNvSpPr>
            <a:spLocks noGrp="1"/>
          </p:cNvSpPr>
          <p:nvPr>
            <p:ph type="title"/>
          </p:nvPr>
        </p:nvSpPr>
        <p:spPr/>
        <p:txBody>
          <a:bodyPr/>
          <a:lstStyle/>
          <a:p>
            <a:r>
              <a:rPr lang="en-US" dirty="0"/>
              <a:t>What is a </a:t>
            </a:r>
            <a:r>
              <a:rPr lang="en-US" dirty="0" err="1"/>
              <a:t>SysModelTask</a:t>
            </a:r>
            <a:r>
              <a:rPr lang="en-US" dirty="0"/>
              <a:t>()?</a:t>
            </a:r>
          </a:p>
        </p:txBody>
      </p:sp>
      <p:sp>
        <p:nvSpPr>
          <p:cNvPr id="11" name="TextBox 10">
            <a:extLst>
              <a:ext uri="{FF2B5EF4-FFF2-40B4-BE49-F238E27FC236}">
                <a16:creationId xmlns:a16="http://schemas.microsoft.com/office/drawing/2014/main" id="{BC596EEA-841A-FC41-AF7E-502417FBB8D7}"/>
              </a:ext>
            </a:extLst>
          </p:cNvPr>
          <p:cNvSpPr txBox="1"/>
          <p:nvPr/>
        </p:nvSpPr>
        <p:spPr>
          <a:xfrm>
            <a:off x="16348503" y="10034854"/>
            <a:ext cx="7524750" cy="313931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822960" rtl="0" fontAlgn="auto" latinLnBrk="0" hangingPunct="0">
              <a:lnSpc>
                <a:spcPct val="100000"/>
              </a:lnSpc>
              <a:spcBef>
                <a:spcPts val="0"/>
              </a:spcBef>
              <a:spcAft>
                <a:spcPts val="0"/>
              </a:spcAft>
              <a:buClrTx/>
              <a:buSzTx/>
              <a:buFontTx/>
              <a:buNone/>
              <a:tabLst/>
            </a:pPr>
            <a:r>
              <a:rPr kumimoji="0" lang="en-US" sz="3200" b="0" i="0" u="none" strike="noStrike" cap="none" spc="0" normalizeH="0" baseline="0" dirty="0">
                <a:ln>
                  <a:noFill/>
                </a:ln>
                <a:solidFill>
                  <a:schemeClr val="tx1"/>
                </a:solidFill>
                <a:effectLst/>
                <a:uFillTx/>
                <a:sym typeface="Helvetica Neue Light"/>
              </a:rPr>
              <a:t>Doesn’t have to be a multiple of the task period. Can be used to offset the time that the task is called. For instance, if there is a 10s </a:t>
            </a:r>
            <a:r>
              <a:rPr kumimoji="0" lang="en-US" sz="3200" b="0" i="0" u="none" strike="noStrike" cap="none" spc="0" normalizeH="0" baseline="0" dirty="0" err="1">
                <a:ln>
                  <a:noFill/>
                </a:ln>
                <a:solidFill>
                  <a:schemeClr val="tx1"/>
                </a:solidFill>
                <a:effectLst/>
                <a:uFillTx/>
                <a:sym typeface="Helvetica Neue Light"/>
              </a:rPr>
              <a:t>TaskPeriod</a:t>
            </a:r>
            <a:r>
              <a:rPr kumimoji="0" lang="en-US" sz="3200" b="0" i="0" u="none" strike="noStrike" cap="none" spc="0" normalizeH="0" baseline="0" dirty="0">
                <a:ln>
                  <a:noFill/>
                </a:ln>
                <a:solidFill>
                  <a:schemeClr val="tx1"/>
                </a:solidFill>
                <a:effectLst/>
                <a:uFillTx/>
                <a:sym typeface="Helvetica Neue Light"/>
              </a:rPr>
              <a:t>, but a 5s </a:t>
            </a:r>
            <a:r>
              <a:rPr kumimoji="0" lang="en-US" sz="3200" b="0" i="0" u="none" strike="noStrike" cap="none" spc="0" normalizeH="0" baseline="0" dirty="0" err="1">
                <a:ln>
                  <a:noFill/>
                </a:ln>
                <a:solidFill>
                  <a:schemeClr val="tx1"/>
                </a:solidFill>
                <a:effectLst/>
                <a:uFillTx/>
                <a:sym typeface="Helvetica Neue Light"/>
              </a:rPr>
              <a:t>FirstTaskTime</a:t>
            </a:r>
            <a:r>
              <a:rPr kumimoji="0" lang="en-US" sz="3200" b="0" i="0" u="none" strike="noStrike" cap="none" spc="0" normalizeH="0" baseline="0" dirty="0">
                <a:ln>
                  <a:noFill/>
                </a:ln>
                <a:solidFill>
                  <a:schemeClr val="tx1"/>
                </a:solidFill>
                <a:effectLst/>
                <a:uFillTx/>
                <a:sym typeface="Helvetica Neue Light"/>
              </a:rPr>
              <a:t>, this task will run at 5s, 15s, 25s, etc.</a:t>
            </a:r>
            <a:endParaRPr kumimoji="0" lang="en-US" sz="3200" b="0" i="0" u="none" strike="noStrike" cap="none" spc="0" normalizeH="0" baseline="0" dirty="0">
              <a:ln>
                <a:noFill/>
              </a:ln>
              <a:solidFill>
                <a:srgbClr val="FF0000"/>
              </a:solidFill>
              <a:effectLst/>
              <a:uFillTx/>
              <a:sym typeface="Helvetica Neue Light"/>
            </a:endParaRPr>
          </a:p>
        </p:txBody>
      </p:sp>
      <p:cxnSp>
        <p:nvCxnSpPr>
          <p:cNvPr id="6" name="Straight Arrow Connector 5">
            <a:extLst>
              <a:ext uri="{FF2B5EF4-FFF2-40B4-BE49-F238E27FC236}">
                <a16:creationId xmlns:a16="http://schemas.microsoft.com/office/drawing/2014/main" id="{9810BD4D-AA54-F544-8BA3-3B25B1E51B5F}"/>
              </a:ext>
            </a:extLst>
          </p:cNvPr>
          <p:cNvCxnSpPr>
            <a:cxnSpLocks/>
          </p:cNvCxnSpPr>
          <p:nvPr/>
        </p:nvCxnSpPr>
        <p:spPr>
          <a:xfrm flipH="1">
            <a:off x="10463266" y="11765503"/>
            <a:ext cx="5526377" cy="0"/>
          </a:xfrm>
          <a:prstGeom prst="straightConnector1">
            <a:avLst/>
          </a:prstGeom>
          <a:noFill/>
          <a:ln w="762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8" name="Rectangle 7">
            <a:extLst>
              <a:ext uri="{FF2B5EF4-FFF2-40B4-BE49-F238E27FC236}">
                <a16:creationId xmlns:a16="http://schemas.microsoft.com/office/drawing/2014/main" id="{E7AC3F68-0095-1D44-BC8C-90A4E436693B}"/>
              </a:ext>
            </a:extLst>
          </p:cNvPr>
          <p:cNvSpPr>
            <a:spLocks/>
          </p:cNvSpPr>
          <p:nvPr/>
        </p:nvSpPr>
        <p:spPr>
          <a:xfrm>
            <a:off x="1130270" y="8686799"/>
            <a:ext cx="14278708" cy="3940303"/>
          </a:xfrm>
          <a:prstGeom prst="rect">
            <a:avLst/>
          </a:prstGeom>
          <a:noFill/>
          <a:ln w="76200">
            <a:solidFill>
              <a:schemeClr val="tx1"/>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68580" tIns="68580" rIns="68580" bIns="68580" numCol="1" spcCol="38100" rtlCol="0" anchor="ctr">
            <a:spAutoFit/>
          </a:bodyPr>
          <a:lstStyle/>
          <a:p>
            <a:pPr marL="0" marR="0" indent="0" algn="ctr" defTabSz="822960" rtl="0" fontAlgn="auto" latinLnBrk="0" hangingPunct="0">
              <a:lnSpc>
                <a:spcPct val="100000"/>
              </a:lnSpc>
              <a:spcBef>
                <a:spcPts val="0"/>
              </a:spcBef>
              <a:spcAft>
                <a:spcPts val="0"/>
              </a:spcAft>
              <a:buClrTx/>
              <a:buSzTx/>
              <a:buFontTx/>
              <a:buNone/>
              <a:tabLst/>
            </a:pPr>
            <a:endParaRPr kumimoji="0" lang="en-US" sz="5000" b="0" i="0" u="none" strike="noStrike" cap="none" spc="0" normalizeH="0" baseline="0">
              <a:ln>
                <a:noFill/>
              </a:ln>
              <a:solidFill>
                <a:srgbClr val="000000"/>
              </a:solidFill>
              <a:effectLst/>
              <a:uFillTx/>
              <a:latin typeface="Helvetica Neue Light"/>
              <a:ea typeface="Helvetica Neue Light"/>
              <a:cs typeface="Helvetica Neue Light"/>
              <a:sym typeface="Helvetica Neue Light"/>
            </a:endParaRPr>
          </a:p>
        </p:txBody>
      </p:sp>
      <p:sp>
        <p:nvSpPr>
          <p:cNvPr id="9" name="Rectangle 8">
            <a:extLst>
              <a:ext uri="{FF2B5EF4-FFF2-40B4-BE49-F238E27FC236}">
                <a16:creationId xmlns:a16="http://schemas.microsoft.com/office/drawing/2014/main" id="{698BED5C-7FDA-A145-BAFB-4E679D9911ED}"/>
              </a:ext>
            </a:extLst>
          </p:cNvPr>
          <p:cNvSpPr/>
          <p:nvPr/>
        </p:nvSpPr>
        <p:spPr>
          <a:xfrm>
            <a:off x="1130270" y="2485865"/>
            <a:ext cx="14278708" cy="10141238"/>
          </a:xfrm>
          <a:prstGeom prst="rect">
            <a:avLst/>
          </a:prstGeom>
          <a:solidFill>
            <a:srgbClr val="C9B37C">
              <a:alpha val="50000"/>
            </a:srgbClr>
          </a:solidFill>
          <a:ln w="12700"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8580" tIns="68580" rIns="68580" bIns="68580" numCol="1" spcCol="38100" rtlCol="0" anchor="ctr">
            <a:spAutoFit/>
          </a:bodyPr>
          <a:lstStyle/>
          <a:p>
            <a:r>
              <a:rPr lang="en-US" sz="2500" b="1" dirty="0"/>
              <a:t>public</a:t>
            </a:r>
            <a:r>
              <a:rPr lang="en-US" sz="2500" dirty="0"/>
              <a:t>:</a:t>
            </a:r>
            <a:br>
              <a:rPr lang="en-US" sz="2500" dirty="0"/>
            </a:br>
            <a:r>
              <a:rPr lang="en-US" sz="2500" dirty="0"/>
              <a:t>    </a:t>
            </a:r>
            <a:r>
              <a:rPr lang="en-US" sz="2500" dirty="0" err="1"/>
              <a:t>SysModelTask</a:t>
            </a:r>
            <a:r>
              <a:rPr lang="en-US" sz="2500" dirty="0"/>
              <a:t>();</a:t>
            </a:r>
            <a:br>
              <a:rPr lang="en-US" sz="2500" dirty="0"/>
            </a:br>
            <a:r>
              <a:rPr lang="en-US" sz="2500" dirty="0"/>
              <a:t>    </a:t>
            </a:r>
            <a:r>
              <a:rPr lang="en-US" sz="2500" dirty="0" err="1"/>
              <a:t>SysModelTask</a:t>
            </a:r>
            <a:r>
              <a:rPr lang="en-US" sz="2500" dirty="0"/>
              <a:t>(uint64_t </a:t>
            </a:r>
            <a:r>
              <a:rPr lang="en-US" sz="2500" dirty="0" err="1"/>
              <a:t>InputPeriod</a:t>
            </a:r>
            <a:r>
              <a:rPr lang="en-US" sz="2500" dirty="0"/>
              <a:t>, uint64_t </a:t>
            </a:r>
            <a:r>
              <a:rPr lang="en-US" sz="2500" dirty="0" err="1"/>
              <a:t>InputDelay</a:t>
            </a:r>
            <a:r>
              <a:rPr lang="en-US" sz="2500" dirty="0"/>
              <a:t>=0,</a:t>
            </a:r>
            <a:br>
              <a:rPr lang="en-US" sz="2500" dirty="0"/>
            </a:br>
            <a:r>
              <a:rPr lang="en-US" sz="2500" dirty="0"/>
              <a:t>                   uint64_t </a:t>
            </a:r>
            <a:r>
              <a:rPr lang="en-US" sz="2500" dirty="0" err="1"/>
              <a:t>FirstStartTime</a:t>
            </a:r>
            <a:r>
              <a:rPr lang="en-US" sz="2500" dirty="0"/>
              <a:t>=0);</a:t>
            </a:r>
            <a:br>
              <a:rPr lang="en-US" sz="2500" dirty="0"/>
            </a:br>
            <a:r>
              <a:rPr lang="en-US" sz="2500" dirty="0"/>
              <a:t>    ~</a:t>
            </a:r>
            <a:r>
              <a:rPr lang="en-US" sz="2500" dirty="0" err="1"/>
              <a:t>SysModelTask</a:t>
            </a:r>
            <a:r>
              <a:rPr lang="en-US" sz="2500" dirty="0"/>
              <a:t>();</a:t>
            </a:r>
            <a:br>
              <a:rPr lang="en-US" sz="2500" dirty="0"/>
            </a:br>
            <a:r>
              <a:rPr lang="en-US" sz="2500" dirty="0"/>
              <a:t>    </a:t>
            </a:r>
            <a:r>
              <a:rPr lang="en-US" sz="2500" b="1" dirty="0"/>
              <a:t>void </a:t>
            </a:r>
            <a:r>
              <a:rPr lang="en-US" sz="2500" dirty="0" err="1"/>
              <a:t>AddNewObject</a:t>
            </a:r>
            <a:r>
              <a:rPr lang="en-US" sz="2500" dirty="0"/>
              <a:t>(</a:t>
            </a:r>
            <a:r>
              <a:rPr lang="en-US" sz="2500" dirty="0" err="1"/>
              <a:t>SysModel</a:t>
            </a:r>
            <a:r>
              <a:rPr lang="en-US" sz="2500" dirty="0"/>
              <a:t> *</a:t>
            </a:r>
            <a:r>
              <a:rPr lang="en-US" sz="2500" dirty="0" err="1"/>
              <a:t>NewModel</a:t>
            </a:r>
            <a:r>
              <a:rPr lang="en-US" sz="2500" dirty="0"/>
              <a:t>, int32_t Priority = -1);</a:t>
            </a:r>
            <a:br>
              <a:rPr lang="en-US" sz="2500" dirty="0"/>
            </a:br>
            <a:r>
              <a:rPr lang="en-US" sz="2500" dirty="0"/>
              <a:t>    </a:t>
            </a:r>
            <a:r>
              <a:rPr lang="en-US" sz="2500" b="1" dirty="0"/>
              <a:t>void </a:t>
            </a:r>
            <a:r>
              <a:rPr lang="en-US" sz="2500" dirty="0" err="1"/>
              <a:t>SelfInitTaskList</a:t>
            </a:r>
            <a:r>
              <a:rPr lang="en-US" sz="2500" dirty="0"/>
              <a:t>();</a:t>
            </a:r>
            <a:br>
              <a:rPr lang="en-US" sz="2500" dirty="0"/>
            </a:br>
            <a:r>
              <a:rPr lang="en-US" sz="2500" dirty="0"/>
              <a:t>    </a:t>
            </a:r>
            <a:r>
              <a:rPr lang="en-US" sz="2500" b="1" dirty="0"/>
              <a:t>void </a:t>
            </a:r>
            <a:r>
              <a:rPr lang="en-US" sz="2500" dirty="0" err="1"/>
              <a:t>CrossInitTaskList</a:t>
            </a:r>
            <a:r>
              <a:rPr lang="en-US" sz="2500" dirty="0"/>
              <a:t>();</a:t>
            </a:r>
            <a:br>
              <a:rPr lang="en-US" sz="2500" dirty="0"/>
            </a:br>
            <a:r>
              <a:rPr lang="en-US" sz="2500" dirty="0"/>
              <a:t>    </a:t>
            </a:r>
            <a:r>
              <a:rPr lang="en-US" sz="2500" b="1" dirty="0"/>
              <a:t>void </a:t>
            </a:r>
            <a:r>
              <a:rPr lang="en-US" sz="2500" dirty="0" err="1"/>
              <a:t>ExecuteTaskList</a:t>
            </a:r>
            <a:r>
              <a:rPr lang="en-US" sz="2500" dirty="0"/>
              <a:t>(uint64_t </a:t>
            </a:r>
            <a:r>
              <a:rPr lang="en-US" sz="2500" dirty="0" err="1"/>
              <a:t>CurrentSimTime</a:t>
            </a:r>
            <a:r>
              <a:rPr lang="en-US" sz="2500" dirty="0"/>
              <a:t>);</a:t>
            </a:r>
            <a:br>
              <a:rPr lang="en-US" sz="2500" dirty="0"/>
            </a:br>
            <a:r>
              <a:rPr lang="en-US" sz="2500" dirty="0"/>
              <a:t>   </a:t>
            </a:r>
            <a:r>
              <a:rPr lang="en-US" sz="2500" b="1" dirty="0"/>
              <a:t>void </a:t>
            </a:r>
            <a:r>
              <a:rPr lang="en-US" sz="2500" dirty="0" err="1"/>
              <a:t>ResetTaskList</a:t>
            </a:r>
            <a:r>
              <a:rPr lang="en-US" sz="2500" dirty="0"/>
              <a:t>(uint64_t </a:t>
            </a:r>
            <a:r>
              <a:rPr lang="en-US" sz="2500" dirty="0" err="1"/>
              <a:t>CurrentSimTime</a:t>
            </a:r>
            <a:r>
              <a:rPr lang="en-US" sz="2500" dirty="0"/>
              <a:t>);</a:t>
            </a:r>
            <a:br>
              <a:rPr lang="en-US" sz="2500" dirty="0"/>
            </a:br>
            <a:r>
              <a:rPr lang="en-US" sz="2500" dirty="0"/>
              <a:t>    </a:t>
            </a:r>
            <a:r>
              <a:rPr lang="en-US" sz="2500" b="1" dirty="0"/>
              <a:t>void </a:t>
            </a:r>
            <a:r>
              <a:rPr lang="en-US" sz="2500" dirty="0" err="1"/>
              <a:t>ResetTask</a:t>
            </a:r>
            <a:r>
              <a:rPr lang="en-US" sz="2500" dirty="0"/>
              <a:t>() {</a:t>
            </a:r>
            <a:r>
              <a:rPr lang="en-US" sz="2500" b="1" dirty="0"/>
              <a:t>this</a:t>
            </a:r>
            <a:r>
              <a:rPr lang="en-US" sz="2500" dirty="0"/>
              <a:t>-&gt;</a:t>
            </a:r>
            <a:r>
              <a:rPr lang="en-US" sz="2500" dirty="0" err="1"/>
              <a:t>NextStartTime</a:t>
            </a:r>
            <a:r>
              <a:rPr lang="en-US" sz="2500" dirty="0"/>
              <a:t> = </a:t>
            </a:r>
            <a:r>
              <a:rPr lang="en-US" sz="2500" b="1" dirty="0"/>
              <a:t>this</a:t>
            </a:r>
            <a:r>
              <a:rPr lang="en-US" sz="2500" dirty="0"/>
              <a:t>-&gt;</a:t>
            </a:r>
            <a:r>
              <a:rPr lang="en-US" sz="2500" dirty="0" err="1"/>
              <a:t>FirstTaskTime</a:t>
            </a:r>
            <a:r>
              <a:rPr lang="en-US" sz="2500" dirty="0"/>
              <a:t>;}</a:t>
            </a:r>
            <a:br>
              <a:rPr lang="en-US" sz="2500" dirty="0"/>
            </a:br>
            <a:r>
              <a:rPr lang="en-US" sz="2500" dirty="0"/>
              <a:t>   </a:t>
            </a:r>
            <a:r>
              <a:rPr lang="en-US" sz="2500" b="1" dirty="0"/>
              <a:t>void </a:t>
            </a:r>
            <a:r>
              <a:rPr lang="en-US" sz="2500" dirty="0" err="1"/>
              <a:t>enableTask</a:t>
            </a:r>
            <a:r>
              <a:rPr lang="en-US" sz="2500" dirty="0"/>
              <a:t>() {</a:t>
            </a:r>
            <a:r>
              <a:rPr lang="en-US" sz="2500" b="1" dirty="0"/>
              <a:t>this</a:t>
            </a:r>
            <a:r>
              <a:rPr lang="en-US" sz="2500" dirty="0"/>
              <a:t>-&gt;</a:t>
            </a:r>
            <a:r>
              <a:rPr lang="en-US" sz="2500" dirty="0" err="1"/>
              <a:t>taskActive</a:t>
            </a:r>
            <a:r>
              <a:rPr lang="en-US" sz="2500" dirty="0"/>
              <a:t> = </a:t>
            </a:r>
            <a:r>
              <a:rPr lang="en-US" sz="2500" b="1" dirty="0"/>
              <a:t>true</a:t>
            </a:r>
            <a:r>
              <a:rPr lang="en-US" sz="2500" dirty="0"/>
              <a:t>;}</a:t>
            </a:r>
            <a:br>
              <a:rPr lang="en-US" sz="2500" dirty="0"/>
            </a:br>
            <a:r>
              <a:rPr lang="en-US" sz="2500" dirty="0"/>
              <a:t>   </a:t>
            </a:r>
            <a:r>
              <a:rPr lang="en-US" sz="2500" b="1" dirty="0"/>
              <a:t>void </a:t>
            </a:r>
            <a:r>
              <a:rPr lang="en-US" sz="2500" dirty="0" err="1"/>
              <a:t>disableTask</a:t>
            </a:r>
            <a:r>
              <a:rPr lang="en-US" sz="2500" dirty="0"/>
              <a:t>() {</a:t>
            </a:r>
            <a:r>
              <a:rPr lang="en-US" sz="2500" b="1" dirty="0"/>
              <a:t>this</a:t>
            </a:r>
            <a:r>
              <a:rPr lang="en-US" sz="2500" dirty="0"/>
              <a:t>-&gt;</a:t>
            </a:r>
            <a:r>
              <a:rPr lang="en-US" sz="2500" dirty="0" err="1"/>
              <a:t>taskActive</a:t>
            </a:r>
            <a:r>
              <a:rPr lang="en-US" sz="2500" dirty="0"/>
              <a:t> = </a:t>
            </a:r>
            <a:r>
              <a:rPr lang="en-US" sz="2500" b="1" dirty="0"/>
              <a:t>false</a:t>
            </a:r>
            <a:r>
              <a:rPr lang="en-US" sz="2500" dirty="0"/>
              <a:t>;}</a:t>
            </a:r>
            <a:br>
              <a:rPr lang="en-US" sz="2500" dirty="0"/>
            </a:br>
            <a:r>
              <a:rPr lang="en-US" sz="2500" dirty="0"/>
              <a:t>   </a:t>
            </a:r>
            <a:r>
              <a:rPr lang="en-US" sz="2500" b="1" dirty="0"/>
              <a:t>void </a:t>
            </a:r>
            <a:r>
              <a:rPr lang="en-US" sz="2500" dirty="0" err="1"/>
              <a:t>updatePeriod</a:t>
            </a:r>
            <a:r>
              <a:rPr lang="en-US" sz="2500" dirty="0"/>
              <a:t>(uint64_t </a:t>
            </a:r>
            <a:r>
              <a:rPr lang="en-US" sz="2500" dirty="0" err="1"/>
              <a:t>newPeriod</a:t>
            </a:r>
            <a:r>
              <a:rPr lang="en-US" sz="2500" dirty="0"/>
              <a:t>) {</a:t>
            </a:r>
            <a:r>
              <a:rPr lang="en-US" sz="2500" b="1" dirty="0"/>
              <a:t>this</a:t>
            </a:r>
            <a:r>
              <a:rPr lang="en-US" sz="2500" dirty="0"/>
              <a:t>-&gt;</a:t>
            </a:r>
            <a:r>
              <a:rPr lang="en-US" sz="2500" dirty="0" err="1"/>
              <a:t>NextStartTime</a:t>
            </a:r>
            <a:r>
              <a:rPr lang="en-US" sz="2500" dirty="0"/>
              <a:t> = </a:t>
            </a:r>
            <a:r>
              <a:rPr lang="en-US" sz="2500" b="1" dirty="0"/>
              <a:t>this</a:t>
            </a:r>
            <a:r>
              <a:rPr lang="en-US" sz="2500" dirty="0"/>
              <a:t>-&gt;</a:t>
            </a:r>
            <a:r>
              <a:rPr lang="en-US" sz="2500" dirty="0" err="1"/>
              <a:t>NextStartTime</a:t>
            </a:r>
            <a:r>
              <a:rPr lang="en-US" sz="2500" dirty="0"/>
              <a:t> - </a:t>
            </a:r>
            <a:r>
              <a:rPr lang="en-US" sz="2500" b="1" dirty="0"/>
              <a:t>this</a:t>
            </a:r>
            <a:r>
              <a:rPr lang="en-US" sz="2500" dirty="0"/>
              <a:t>-&gt;</a:t>
            </a:r>
            <a:r>
              <a:rPr lang="en-US" sz="2500" dirty="0" err="1"/>
              <a:t>TaskPeriod</a:t>
            </a:r>
            <a:r>
              <a:rPr lang="en-US" sz="2500" dirty="0"/>
              <a:t> + </a:t>
            </a:r>
            <a:r>
              <a:rPr lang="en-US" sz="2500" dirty="0" err="1"/>
              <a:t>newPeriod</a:t>
            </a:r>
            <a:r>
              <a:rPr lang="en-US" sz="2500" dirty="0"/>
              <a:t>; </a:t>
            </a:r>
            <a:r>
              <a:rPr lang="en-US" sz="2500" b="1" dirty="0"/>
              <a:t>this</a:t>
            </a:r>
            <a:r>
              <a:rPr lang="en-US" sz="2500" dirty="0"/>
              <a:t>-&gt;</a:t>
            </a:r>
            <a:r>
              <a:rPr lang="en-US" sz="2500" dirty="0" err="1"/>
              <a:t>TaskPeriod</a:t>
            </a:r>
            <a:r>
              <a:rPr lang="en-US" sz="2500" dirty="0"/>
              <a:t> = </a:t>
            </a:r>
            <a:r>
              <a:rPr lang="en-US" sz="2500" dirty="0" err="1"/>
              <a:t>newPeriod</a:t>
            </a:r>
            <a:r>
              <a:rPr lang="en-US" sz="2500" dirty="0"/>
              <a:t>;}</a:t>
            </a:r>
            <a:br>
              <a:rPr lang="en-US" sz="2500" dirty="0"/>
            </a:br>
            <a:r>
              <a:rPr lang="en-US" sz="2500" dirty="0"/>
              <a:t>    </a:t>
            </a:r>
            <a:br>
              <a:rPr lang="en-US" sz="2500" dirty="0"/>
            </a:br>
            <a:r>
              <a:rPr lang="en-US" sz="2500" b="1" dirty="0"/>
              <a:t>public</a:t>
            </a:r>
            <a:r>
              <a:rPr lang="en-US" sz="2500" dirty="0"/>
              <a:t>:</a:t>
            </a:r>
            <a:br>
              <a:rPr lang="en-US" sz="2500" dirty="0"/>
            </a:br>
            <a:r>
              <a:rPr lang="en-US" sz="2500" dirty="0"/>
              <a:t>    </a:t>
            </a:r>
            <a:r>
              <a:rPr lang="en-US" sz="2500" dirty="0" err="1"/>
              <a:t>std</a:t>
            </a:r>
            <a:r>
              <a:rPr lang="en-US" sz="2500" dirty="0"/>
              <a:t>::vector&lt;</a:t>
            </a:r>
            <a:r>
              <a:rPr lang="en-US" sz="2500" dirty="0" err="1"/>
              <a:t>ModelPriorityPair</a:t>
            </a:r>
            <a:r>
              <a:rPr lang="en-US" sz="2500" dirty="0"/>
              <a:t>&gt; </a:t>
            </a:r>
            <a:r>
              <a:rPr lang="en-US" sz="2500" dirty="0" err="1"/>
              <a:t>TaskModels</a:t>
            </a:r>
            <a:r>
              <a:rPr lang="en-US" sz="2500" dirty="0"/>
              <a:t>;  //!&lt; -- Array that has pointers to all task </a:t>
            </a:r>
            <a:r>
              <a:rPr lang="en-US" sz="2500" dirty="0" err="1"/>
              <a:t>sysModels</a:t>
            </a:r>
            <a:br>
              <a:rPr lang="en-US" sz="2500" dirty="0"/>
            </a:br>
            <a:r>
              <a:rPr lang="en-US" sz="2500" dirty="0"/>
              <a:t>    </a:t>
            </a:r>
            <a:r>
              <a:rPr lang="en-US" sz="2500" dirty="0" err="1"/>
              <a:t>std</a:t>
            </a:r>
            <a:r>
              <a:rPr lang="en-US" sz="2500" dirty="0"/>
              <a:t>::string </a:t>
            </a:r>
            <a:r>
              <a:rPr lang="en-US" sz="2500" dirty="0" err="1"/>
              <a:t>TaskName</a:t>
            </a:r>
            <a:r>
              <a:rPr lang="en-US" sz="2500" dirty="0"/>
              <a:t>;  //!&lt; -- Identifier for Task</a:t>
            </a:r>
            <a:br>
              <a:rPr lang="en-US" sz="2500" dirty="0"/>
            </a:br>
            <a:r>
              <a:rPr lang="en-US" sz="2500" dirty="0"/>
              <a:t>    uint64_t </a:t>
            </a:r>
            <a:r>
              <a:rPr lang="en-US" sz="2500" dirty="0" err="1"/>
              <a:t>NextStartTime</a:t>
            </a:r>
            <a:r>
              <a:rPr lang="en-US" sz="2500" dirty="0"/>
              <a:t>;  //!&lt; [ns] Next time to start task</a:t>
            </a:r>
            <a:br>
              <a:rPr lang="en-US" sz="2500" dirty="0"/>
            </a:br>
            <a:r>
              <a:rPr lang="en-US" sz="2500" dirty="0"/>
              <a:t>    uint64_t </a:t>
            </a:r>
            <a:r>
              <a:rPr lang="en-US" sz="2500" dirty="0" err="1"/>
              <a:t>NextPickupTime</a:t>
            </a:r>
            <a:r>
              <a:rPr lang="en-US" sz="2500" dirty="0"/>
              <a:t>;  //!&lt; [ns] Next time read Task outputs</a:t>
            </a:r>
            <a:br>
              <a:rPr lang="en-US" sz="2500" dirty="0"/>
            </a:br>
            <a:r>
              <a:rPr lang="en-US" sz="2500" dirty="0"/>
              <a:t>    uint64_t </a:t>
            </a:r>
            <a:r>
              <a:rPr lang="en-US" sz="2500" dirty="0" err="1"/>
              <a:t>TaskPeriod</a:t>
            </a:r>
            <a:r>
              <a:rPr lang="en-US" sz="2500" dirty="0"/>
              <a:t>;  //!&lt; [ns] Cycle rate for Task</a:t>
            </a:r>
            <a:br>
              <a:rPr lang="en-US" sz="2500" dirty="0"/>
            </a:br>
            <a:r>
              <a:rPr lang="en-US" sz="2500" dirty="0"/>
              <a:t>    uint64_t </a:t>
            </a:r>
            <a:r>
              <a:rPr lang="en-US" sz="2500" dirty="0" err="1"/>
              <a:t>PickupDelay</a:t>
            </a:r>
            <a:r>
              <a:rPr lang="en-US" sz="2500" dirty="0"/>
              <a:t>;  //!&lt; [ns] Time between dispatches</a:t>
            </a:r>
            <a:br>
              <a:rPr lang="en-US" sz="2500" dirty="0"/>
            </a:br>
            <a:r>
              <a:rPr lang="en-US" sz="2500" dirty="0"/>
              <a:t>    uint64_t </a:t>
            </a:r>
            <a:r>
              <a:rPr lang="en-US" sz="2500" dirty="0" err="1"/>
              <a:t>FirstTaskTime</a:t>
            </a:r>
            <a:r>
              <a:rPr lang="en-US" sz="2500" dirty="0"/>
              <a:t>;  //!&lt; [ns] Time to start Task for first time</a:t>
            </a:r>
            <a:br>
              <a:rPr lang="en-US" sz="2500" dirty="0"/>
            </a:br>
            <a:r>
              <a:rPr lang="en-US" sz="2500" dirty="0"/>
              <a:t>   </a:t>
            </a:r>
            <a:r>
              <a:rPr lang="en-US" sz="2500" b="1" dirty="0"/>
              <a:t>bool </a:t>
            </a:r>
            <a:r>
              <a:rPr lang="en-US" sz="2500" dirty="0" err="1"/>
              <a:t>taskActive</a:t>
            </a:r>
            <a:r>
              <a:rPr lang="en-US" sz="2500" dirty="0"/>
              <a:t>;  //!&lt; -- Flag indicating whether the Task has been disabled</a:t>
            </a:r>
            <a:endParaRPr kumimoji="0" lang="en-US" sz="25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endParaRPr>
          </a:p>
        </p:txBody>
      </p:sp>
    </p:spTree>
    <p:extLst>
      <p:ext uri="{BB962C8B-B14F-4D97-AF65-F5344CB8AC3E}">
        <p14:creationId xmlns:p14="http://schemas.microsoft.com/office/powerpoint/2010/main" val="1604111636"/>
      </p:ext>
    </p:extLst>
  </p:cSld>
  <p:clrMapOvr>
    <a:masterClrMapping/>
  </p:clrMapOvr>
  <p:transition spd="med"/>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EFCDC-E216-A84F-846E-0C63BA8D2674}"/>
              </a:ext>
            </a:extLst>
          </p:cNvPr>
          <p:cNvSpPr>
            <a:spLocks noGrp="1"/>
          </p:cNvSpPr>
          <p:nvPr>
            <p:ph type="title"/>
          </p:nvPr>
        </p:nvSpPr>
        <p:spPr/>
        <p:txBody>
          <a:bodyPr/>
          <a:lstStyle/>
          <a:p>
            <a:r>
              <a:rPr lang="en-US" dirty="0"/>
              <a:t>What is a </a:t>
            </a:r>
            <a:r>
              <a:rPr lang="en-US" dirty="0" err="1"/>
              <a:t>SysModelTask</a:t>
            </a:r>
            <a:r>
              <a:rPr lang="en-US" dirty="0"/>
              <a:t>()?</a:t>
            </a:r>
          </a:p>
        </p:txBody>
      </p:sp>
      <p:sp>
        <p:nvSpPr>
          <p:cNvPr id="11" name="TextBox 10">
            <a:extLst>
              <a:ext uri="{FF2B5EF4-FFF2-40B4-BE49-F238E27FC236}">
                <a16:creationId xmlns:a16="http://schemas.microsoft.com/office/drawing/2014/main" id="{BC596EEA-841A-FC41-AF7E-502417FBB8D7}"/>
              </a:ext>
            </a:extLst>
          </p:cNvPr>
          <p:cNvSpPr txBox="1"/>
          <p:nvPr/>
        </p:nvSpPr>
        <p:spPr>
          <a:xfrm>
            <a:off x="16113724" y="11859437"/>
            <a:ext cx="7524750" cy="6771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822960" rtl="0" fontAlgn="auto" latinLnBrk="0" hangingPunct="0">
              <a:lnSpc>
                <a:spcPct val="100000"/>
              </a:lnSpc>
              <a:spcBef>
                <a:spcPts val="0"/>
              </a:spcBef>
              <a:spcAft>
                <a:spcPts val="0"/>
              </a:spcAft>
              <a:buClrTx/>
              <a:buSzTx/>
              <a:buFontTx/>
              <a:buNone/>
              <a:tabLst/>
            </a:pPr>
            <a:r>
              <a:rPr kumimoji="0" lang="en-US" sz="3200" b="0" i="0" u="none" strike="noStrike" cap="none" spc="0" normalizeH="0" baseline="0" dirty="0">
                <a:ln>
                  <a:noFill/>
                </a:ln>
                <a:solidFill>
                  <a:schemeClr val="tx1"/>
                </a:solidFill>
                <a:effectLst/>
                <a:uFillTx/>
                <a:sym typeface="Helvetica Neue Light"/>
              </a:rPr>
              <a:t>If false, the task models will not be run.</a:t>
            </a:r>
            <a:endParaRPr kumimoji="0" lang="en-US" sz="3200" b="0" i="0" u="none" strike="noStrike" cap="none" spc="0" normalizeH="0" baseline="0" dirty="0">
              <a:ln>
                <a:noFill/>
              </a:ln>
              <a:solidFill>
                <a:srgbClr val="FF0000"/>
              </a:solidFill>
              <a:effectLst/>
              <a:uFillTx/>
              <a:sym typeface="Helvetica Neue Light"/>
            </a:endParaRPr>
          </a:p>
        </p:txBody>
      </p:sp>
      <p:cxnSp>
        <p:nvCxnSpPr>
          <p:cNvPr id="6" name="Straight Arrow Connector 5">
            <a:extLst>
              <a:ext uri="{FF2B5EF4-FFF2-40B4-BE49-F238E27FC236}">
                <a16:creationId xmlns:a16="http://schemas.microsoft.com/office/drawing/2014/main" id="{9810BD4D-AA54-F544-8BA3-3B25B1E51B5F}"/>
              </a:ext>
            </a:extLst>
          </p:cNvPr>
          <p:cNvCxnSpPr>
            <a:cxnSpLocks/>
          </p:cNvCxnSpPr>
          <p:nvPr/>
        </p:nvCxnSpPr>
        <p:spPr>
          <a:xfrm flipH="1">
            <a:off x="11884294" y="12197990"/>
            <a:ext cx="3994138" cy="0"/>
          </a:xfrm>
          <a:prstGeom prst="straightConnector1">
            <a:avLst/>
          </a:prstGeom>
          <a:noFill/>
          <a:ln w="762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8" name="Rectangle 7">
            <a:extLst>
              <a:ext uri="{FF2B5EF4-FFF2-40B4-BE49-F238E27FC236}">
                <a16:creationId xmlns:a16="http://schemas.microsoft.com/office/drawing/2014/main" id="{E7AC3F68-0095-1D44-BC8C-90A4E436693B}"/>
              </a:ext>
            </a:extLst>
          </p:cNvPr>
          <p:cNvSpPr>
            <a:spLocks/>
          </p:cNvSpPr>
          <p:nvPr/>
        </p:nvSpPr>
        <p:spPr>
          <a:xfrm>
            <a:off x="1130270" y="8686799"/>
            <a:ext cx="14278708" cy="3940303"/>
          </a:xfrm>
          <a:prstGeom prst="rect">
            <a:avLst/>
          </a:prstGeom>
          <a:noFill/>
          <a:ln w="76200">
            <a:solidFill>
              <a:schemeClr val="tx1"/>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68580" tIns="68580" rIns="68580" bIns="68580" numCol="1" spcCol="38100" rtlCol="0" anchor="ctr">
            <a:spAutoFit/>
          </a:bodyPr>
          <a:lstStyle/>
          <a:p>
            <a:pPr marL="0" marR="0" indent="0" algn="ctr" defTabSz="822960" rtl="0" fontAlgn="auto" latinLnBrk="0" hangingPunct="0">
              <a:lnSpc>
                <a:spcPct val="100000"/>
              </a:lnSpc>
              <a:spcBef>
                <a:spcPts val="0"/>
              </a:spcBef>
              <a:spcAft>
                <a:spcPts val="0"/>
              </a:spcAft>
              <a:buClrTx/>
              <a:buSzTx/>
              <a:buFontTx/>
              <a:buNone/>
              <a:tabLst/>
            </a:pPr>
            <a:endParaRPr kumimoji="0" lang="en-US" sz="5000" b="0" i="0" u="none" strike="noStrike" cap="none" spc="0" normalizeH="0" baseline="0">
              <a:ln>
                <a:noFill/>
              </a:ln>
              <a:solidFill>
                <a:srgbClr val="000000"/>
              </a:solidFill>
              <a:effectLst/>
              <a:uFillTx/>
              <a:latin typeface="Helvetica Neue Light"/>
              <a:ea typeface="Helvetica Neue Light"/>
              <a:cs typeface="Helvetica Neue Light"/>
              <a:sym typeface="Helvetica Neue Light"/>
            </a:endParaRPr>
          </a:p>
        </p:txBody>
      </p:sp>
      <p:sp>
        <p:nvSpPr>
          <p:cNvPr id="9" name="Rectangle 8">
            <a:extLst>
              <a:ext uri="{FF2B5EF4-FFF2-40B4-BE49-F238E27FC236}">
                <a16:creationId xmlns:a16="http://schemas.microsoft.com/office/drawing/2014/main" id="{71F62CC9-18F0-1249-A60F-298F5B425E32}"/>
              </a:ext>
            </a:extLst>
          </p:cNvPr>
          <p:cNvSpPr/>
          <p:nvPr/>
        </p:nvSpPr>
        <p:spPr>
          <a:xfrm>
            <a:off x="1130270" y="2485865"/>
            <a:ext cx="14278708" cy="10141238"/>
          </a:xfrm>
          <a:prstGeom prst="rect">
            <a:avLst/>
          </a:prstGeom>
          <a:solidFill>
            <a:srgbClr val="C9B37C">
              <a:alpha val="50000"/>
            </a:srgbClr>
          </a:solidFill>
          <a:ln w="12700"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8580" tIns="68580" rIns="68580" bIns="68580" numCol="1" spcCol="38100" rtlCol="0" anchor="ctr">
            <a:spAutoFit/>
          </a:bodyPr>
          <a:lstStyle/>
          <a:p>
            <a:r>
              <a:rPr lang="en-US" sz="2500" b="1" dirty="0"/>
              <a:t>public</a:t>
            </a:r>
            <a:r>
              <a:rPr lang="en-US" sz="2500" dirty="0"/>
              <a:t>:</a:t>
            </a:r>
            <a:br>
              <a:rPr lang="en-US" sz="2500" dirty="0"/>
            </a:br>
            <a:r>
              <a:rPr lang="en-US" sz="2500" dirty="0"/>
              <a:t>    </a:t>
            </a:r>
            <a:r>
              <a:rPr lang="en-US" sz="2500" dirty="0" err="1"/>
              <a:t>SysModelTask</a:t>
            </a:r>
            <a:r>
              <a:rPr lang="en-US" sz="2500" dirty="0"/>
              <a:t>();</a:t>
            </a:r>
            <a:br>
              <a:rPr lang="en-US" sz="2500" dirty="0"/>
            </a:br>
            <a:r>
              <a:rPr lang="en-US" sz="2500" dirty="0"/>
              <a:t>    </a:t>
            </a:r>
            <a:r>
              <a:rPr lang="en-US" sz="2500" dirty="0" err="1"/>
              <a:t>SysModelTask</a:t>
            </a:r>
            <a:r>
              <a:rPr lang="en-US" sz="2500" dirty="0"/>
              <a:t>(uint64_t </a:t>
            </a:r>
            <a:r>
              <a:rPr lang="en-US" sz="2500" dirty="0" err="1"/>
              <a:t>InputPeriod</a:t>
            </a:r>
            <a:r>
              <a:rPr lang="en-US" sz="2500" dirty="0"/>
              <a:t>, uint64_t </a:t>
            </a:r>
            <a:r>
              <a:rPr lang="en-US" sz="2500" dirty="0" err="1"/>
              <a:t>InputDelay</a:t>
            </a:r>
            <a:r>
              <a:rPr lang="en-US" sz="2500" dirty="0"/>
              <a:t>=0,</a:t>
            </a:r>
            <a:br>
              <a:rPr lang="en-US" sz="2500" dirty="0"/>
            </a:br>
            <a:r>
              <a:rPr lang="en-US" sz="2500" dirty="0"/>
              <a:t>                   uint64_t </a:t>
            </a:r>
            <a:r>
              <a:rPr lang="en-US" sz="2500" dirty="0" err="1"/>
              <a:t>FirstStartTime</a:t>
            </a:r>
            <a:r>
              <a:rPr lang="en-US" sz="2500" dirty="0"/>
              <a:t>=0);</a:t>
            </a:r>
            <a:br>
              <a:rPr lang="en-US" sz="2500" dirty="0"/>
            </a:br>
            <a:r>
              <a:rPr lang="en-US" sz="2500" dirty="0"/>
              <a:t>    ~</a:t>
            </a:r>
            <a:r>
              <a:rPr lang="en-US" sz="2500" dirty="0" err="1"/>
              <a:t>SysModelTask</a:t>
            </a:r>
            <a:r>
              <a:rPr lang="en-US" sz="2500" dirty="0"/>
              <a:t>();</a:t>
            </a:r>
            <a:br>
              <a:rPr lang="en-US" sz="2500" dirty="0"/>
            </a:br>
            <a:r>
              <a:rPr lang="en-US" sz="2500" dirty="0"/>
              <a:t>    </a:t>
            </a:r>
            <a:r>
              <a:rPr lang="en-US" sz="2500" b="1" dirty="0"/>
              <a:t>void </a:t>
            </a:r>
            <a:r>
              <a:rPr lang="en-US" sz="2500" dirty="0" err="1"/>
              <a:t>AddNewObject</a:t>
            </a:r>
            <a:r>
              <a:rPr lang="en-US" sz="2500" dirty="0"/>
              <a:t>(</a:t>
            </a:r>
            <a:r>
              <a:rPr lang="en-US" sz="2500" dirty="0" err="1"/>
              <a:t>SysModel</a:t>
            </a:r>
            <a:r>
              <a:rPr lang="en-US" sz="2500" dirty="0"/>
              <a:t> *</a:t>
            </a:r>
            <a:r>
              <a:rPr lang="en-US" sz="2500" dirty="0" err="1"/>
              <a:t>NewModel</a:t>
            </a:r>
            <a:r>
              <a:rPr lang="en-US" sz="2500" dirty="0"/>
              <a:t>, int32_t Priority = -1);</a:t>
            </a:r>
            <a:br>
              <a:rPr lang="en-US" sz="2500" dirty="0"/>
            </a:br>
            <a:r>
              <a:rPr lang="en-US" sz="2500" dirty="0"/>
              <a:t>    </a:t>
            </a:r>
            <a:r>
              <a:rPr lang="en-US" sz="2500" b="1" dirty="0"/>
              <a:t>void </a:t>
            </a:r>
            <a:r>
              <a:rPr lang="en-US" sz="2500" dirty="0" err="1"/>
              <a:t>SelfInitTaskList</a:t>
            </a:r>
            <a:r>
              <a:rPr lang="en-US" sz="2500" dirty="0"/>
              <a:t>();</a:t>
            </a:r>
            <a:br>
              <a:rPr lang="en-US" sz="2500" dirty="0"/>
            </a:br>
            <a:r>
              <a:rPr lang="en-US" sz="2500" dirty="0"/>
              <a:t>    </a:t>
            </a:r>
            <a:r>
              <a:rPr lang="en-US" sz="2500" b="1" dirty="0"/>
              <a:t>void </a:t>
            </a:r>
            <a:r>
              <a:rPr lang="en-US" sz="2500" dirty="0" err="1"/>
              <a:t>CrossInitTaskList</a:t>
            </a:r>
            <a:r>
              <a:rPr lang="en-US" sz="2500" dirty="0"/>
              <a:t>();</a:t>
            </a:r>
            <a:br>
              <a:rPr lang="en-US" sz="2500" dirty="0"/>
            </a:br>
            <a:r>
              <a:rPr lang="en-US" sz="2500" dirty="0"/>
              <a:t>    </a:t>
            </a:r>
            <a:r>
              <a:rPr lang="en-US" sz="2500" b="1" dirty="0"/>
              <a:t>void </a:t>
            </a:r>
            <a:r>
              <a:rPr lang="en-US" sz="2500" dirty="0" err="1"/>
              <a:t>ExecuteTaskList</a:t>
            </a:r>
            <a:r>
              <a:rPr lang="en-US" sz="2500" dirty="0"/>
              <a:t>(uint64_t </a:t>
            </a:r>
            <a:r>
              <a:rPr lang="en-US" sz="2500" dirty="0" err="1"/>
              <a:t>CurrentSimTime</a:t>
            </a:r>
            <a:r>
              <a:rPr lang="en-US" sz="2500" dirty="0"/>
              <a:t>);</a:t>
            </a:r>
            <a:br>
              <a:rPr lang="en-US" sz="2500" dirty="0"/>
            </a:br>
            <a:r>
              <a:rPr lang="en-US" sz="2500" dirty="0"/>
              <a:t>   </a:t>
            </a:r>
            <a:r>
              <a:rPr lang="en-US" sz="2500" b="1" dirty="0"/>
              <a:t>void </a:t>
            </a:r>
            <a:r>
              <a:rPr lang="en-US" sz="2500" dirty="0" err="1"/>
              <a:t>ResetTaskList</a:t>
            </a:r>
            <a:r>
              <a:rPr lang="en-US" sz="2500" dirty="0"/>
              <a:t>(uint64_t </a:t>
            </a:r>
            <a:r>
              <a:rPr lang="en-US" sz="2500" dirty="0" err="1"/>
              <a:t>CurrentSimTime</a:t>
            </a:r>
            <a:r>
              <a:rPr lang="en-US" sz="2500" dirty="0"/>
              <a:t>);</a:t>
            </a:r>
            <a:br>
              <a:rPr lang="en-US" sz="2500" dirty="0"/>
            </a:br>
            <a:r>
              <a:rPr lang="en-US" sz="2500" dirty="0"/>
              <a:t>    </a:t>
            </a:r>
            <a:r>
              <a:rPr lang="en-US" sz="2500" b="1" dirty="0"/>
              <a:t>void </a:t>
            </a:r>
            <a:r>
              <a:rPr lang="en-US" sz="2500" dirty="0" err="1"/>
              <a:t>ResetTask</a:t>
            </a:r>
            <a:r>
              <a:rPr lang="en-US" sz="2500" dirty="0"/>
              <a:t>() {</a:t>
            </a:r>
            <a:r>
              <a:rPr lang="en-US" sz="2500" b="1" dirty="0"/>
              <a:t>this</a:t>
            </a:r>
            <a:r>
              <a:rPr lang="en-US" sz="2500" dirty="0"/>
              <a:t>-&gt;</a:t>
            </a:r>
            <a:r>
              <a:rPr lang="en-US" sz="2500" dirty="0" err="1"/>
              <a:t>NextStartTime</a:t>
            </a:r>
            <a:r>
              <a:rPr lang="en-US" sz="2500" dirty="0"/>
              <a:t> = </a:t>
            </a:r>
            <a:r>
              <a:rPr lang="en-US" sz="2500" b="1" dirty="0"/>
              <a:t>this</a:t>
            </a:r>
            <a:r>
              <a:rPr lang="en-US" sz="2500" dirty="0"/>
              <a:t>-&gt;</a:t>
            </a:r>
            <a:r>
              <a:rPr lang="en-US" sz="2500" dirty="0" err="1"/>
              <a:t>FirstTaskTime</a:t>
            </a:r>
            <a:r>
              <a:rPr lang="en-US" sz="2500" dirty="0"/>
              <a:t>;}</a:t>
            </a:r>
            <a:br>
              <a:rPr lang="en-US" sz="2500" dirty="0"/>
            </a:br>
            <a:r>
              <a:rPr lang="en-US" sz="2500" dirty="0"/>
              <a:t>   </a:t>
            </a:r>
            <a:r>
              <a:rPr lang="en-US" sz="2500" b="1" dirty="0"/>
              <a:t>void </a:t>
            </a:r>
            <a:r>
              <a:rPr lang="en-US" sz="2500" dirty="0" err="1"/>
              <a:t>enableTask</a:t>
            </a:r>
            <a:r>
              <a:rPr lang="en-US" sz="2500" dirty="0"/>
              <a:t>() {</a:t>
            </a:r>
            <a:r>
              <a:rPr lang="en-US" sz="2500" b="1" dirty="0"/>
              <a:t>this</a:t>
            </a:r>
            <a:r>
              <a:rPr lang="en-US" sz="2500" dirty="0"/>
              <a:t>-&gt;</a:t>
            </a:r>
            <a:r>
              <a:rPr lang="en-US" sz="2500" dirty="0" err="1"/>
              <a:t>taskActive</a:t>
            </a:r>
            <a:r>
              <a:rPr lang="en-US" sz="2500" dirty="0"/>
              <a:t> = </a:t>
            </a:r>
            <a:r>
              <a:rPr lang="en-US" sz="2500" b="1" dirty="0"/>
              <a:t>true</a:t>
            </a:r>
            <a:r>
              <a:rPr lang="en-US" sz="2500" dirty="0"/>
              <a:t>;}</a:t>
            </a:r>
            <a:br>
              <a:rPr lang="en-US" sz="2500" dirty="0"/>
            </a:br>
            <a:r>
              <a:rPr lang="en-US" sz="2500" dirty="0"/>
              <a:t>   </a:t>
            </a:r>
            <a:r>
              <a:rPr lang="en-US" sz="2500" b="1" dirty="0"/>
              <a:t>void </a:t>
            </a:r>
            <a:r>
              <a:rPr lang="en-US" sz="2500" dirty="0" err="1"/>
              <a:t>disableTask</a:t>
            </a:r>
            <a:r>
              <a:rPr lang="en-US" sz="2500" dirty="0"/>
              <a:t>() {</a:t>
            </a:r>
            <a:r>
              <a:rPr lang="en-US" sz="2500" b="1" dirty="0"/>
              <a:t>this</a:t>
            </a:r>
            <a:r>
              <a:rPr lang="en-US" sz="2500" dirty="0"/>
              <a:t>-&gt;</a:t>
            </a:r>
            <a:r>
              <a:rPr lang="en-US" sz="2500" dirty="0" err="1"/>
              <a:t>taskActive</a:t>
            </a:r>
            <a:r>
              <a:rPr lang="en-US" sz="2500" dirty="0"/>
              <a:t> = </a:t>
            </a:r>
            <a:r>
              <a:rPr lang="en-US" sz="2500" b="1" dirty="0"/>
              <a:t>false</a:t>
            </a:r>
            <a:r>
              <a:rPr lang="en-US" sz="2500" dirty="0"/>
              <a:t>;}</a:t>
            </a:r>
            <a:br>
              <a:rPr lang="en-US" sz="2500" dirty="0"/>
            </a:br>
            <a:r>
              <a:rPr lang="en-US" sz="2500" dirty="0"/>
              <a:t>   </a:t>
            </a:r>
            <a:r>
              <a:rPr lang="en-US" sz="2500" b="1" dirty="0"/>
              <a:t>void </a:t>
            </a:r>
            <a:r>
              <a:rPr lang="en-US" sz="2500" dirty="0" err="1"/>
              <a:t>updatePeriod</a:t>
            </a:r>
            <a:r>
              <a:rPr lang="en-US" sz="2500" dirty="0"/>
              <a:t>(uint64_t </a:t>
            </a:r>
            <a:r>
              <a:rPr lang="en-US" sz="2500" dirty="0" err="1"/>
              <a:t>newPeriod</a:t>
            </a:r>
            <a:r>
              <a:rPr lang="en-US" sz="2500" dirty="0"/>
              <a:t>) {</a:t>
            </a:r>
            <a:r>
              <a:rPr lang="en-US" sz="2500" b="1" dirty="0"/>
              <a:t>this</a:t>
            </a:r>
            <a:r>
              <a:rPr lang="en-US" sz="2500" dirty="0"/>
              <a:t>-&gt;</a:t>
            </a:r>
            <a:r>
              <a:rPr lang="en-US" sz="2500" dirty="0" err="1"/>
              <a:t>NextStartTime</a:t>
            </a:r>
            <a:r>
              <a:rPr lang="en-US" sz="2500" dirty="0"/>
              <a:t> = </a:t>
            </a:r>
            <a:r>
              <a:rPr lang="en-US" sz="2500" b="1" dirty="0"/>
              <a:t>this</a:t>
            </a:r>
            <a:r>
              <a:rPr lang="en-US" sz="2500" dirty="0"/>
              <a:t>-&gt;</a:t>
            </a:r>
            <a:r>
              <a:rPr lang="en-US" sz="2500" dirty="0" err="1"/>
              <a:t>NextStartTime</a:t>
            </a:r>
            <a:r>
              <a:rPr lang="en-US" sz="2500" dirty="0"/>
              <a:t> - </a:t>
            </a:r>
            <a:r>
              <a:rPr lang="en-US" sz="2500" b="1" dirty="0"/>
              <a:t>this</a:t>
            </a:r>
            <a:r>
              <a:rPr lang="en-US" sz="2500" dirty="0"/>
              <a:t>-&gt;</a:t>
            </a:r>
            <a:r>
              <a:rPr lang="en-US" sz="2500" dirty="0" err="1"/>
              <a:t>TaskPeriod</a:t>
            </a:r>
            <a:r>
              <a:rPr lang="en-US" sz="2500" dirty="0"/>
              <a:t> + </a:t>
            </a:r>
            <a:r>
              <a:rPr lang="en-US" sz="2500" dirty="0" err="1"/>
              <a:t>newPeriod</a:t>
            </a:r>
            <a:r>
              <a:rPr lang="en-US" sz="2500" dirty="0"/>
              <a:t>; </a:t>
            </a:r>
            <a:r>
              <a:rPr lang="en-US" sz="2500" b="1" dirty="0"/>
              <a:t>this</a:t>
            </a:r>
            <a:r>
              <a:rPr lang="en-US" sz="2500" dirty="0"/>
              <a:t>-&gt;</a:t>
            </a:r>
            <a:r>
              <a:rPr lang="en-US" sz="2500" dirty="0" err="1"/>
              <a:t>TaskPeriod</a:t>
            </a:r>
            <a:r>
              <a:rPr lang="en-US" sz="2500" dirty="0"/>
              <a:t> = </a:t>
            </a:r>
            <a:r>
              <a:rPr lang="en-US" sz="2500" dirty="0" err="1"/>
              <a:t>newPeriod</a:t>
            </a:r>
            <a:r>
              <a:rPr lang="en-US" sz="2500" dirty="0"/>
              <a:t>;}</a:t>
            </a:r>
            <a:br>
              <a:rPr lang="en-US" sz="2500" dirty="0"/>
            </a:br>
            <a:r>
              <a:rPr lang="en-US" sz="2500" dirty="0"/>
              <a:t>    </a:t>
            </a:r>
            <a:br>
              <a:rPr lang="en-US" sz="2500" dirty="0"/>
            </a:br>
            <a:r>
              <a:rPr lang="en-US" sz="2500" b="1" dirty="0"/>
              <a:t>public</a:t>
            </a:r>
            <a:r>
              <a:rPr lang="en-US" sz="2500" dirty="0"/>
              <a:t>:</a:t>
            </a:r>
            <a:br>
              <a:rPr lang="en-US" sz="2500" dirty="0"/>
            </a:br>
            <a:r>
              <a:rPr lang="en-US" sz="2500" dirty="0"/>
              <a:t>    </a:t>
            </a:r>
            <a:r>
              <a:rPr lang="en-US" sz="2500" dirty="0" err="1"/>
              <a:t>std</a:t>
            </a:r>
            <a:r>
              <a:rPr lang="en-US" sz="2500" dirty="0"/>
              <a:t>::vector&lt;</a:t>
            </a:r>
            <a:r>
              <a:rPr lang="en-US" sz="2500" dirty="0" err="1"/>
              <a:t>ModelPriorityPair</a:t>
            </a:r>
            <a:r>
              <a:rPr lang="en-US" sz="2500" dirty="0"/>
              <a:t>&gt; </a:t>
            </a:r>
            <a:r>
              <a:rPr lang="en-US" sz="2500" dirty="0" err="1"/>
              <a:t>TaskModels</a:t>
            </a:r>
            <a:r>
              <a:rPr lang="en-US" sz="2500" dirty="0"/>
              <a:t>;  //!&lt; -- Array that has pointers to all task </a:t>
            </a:r>
            <a:r>
              <a:rPr lang="en-US" sz="2500" dirty="0" err="1"/>
              <a:t>sysModels</a:t>
            </a:r>
            <a:br>
              <a:rPr lang="en-US" sz="2500" dirty="0"/>
            </a:br>
            <a:r>
              <a:rPr lang="en-US" sz="2500" dirty="0"/>
              <a:t>    </a:t>
            </a:r>
            <a:r>
              <a:rPr lang="en-US" sz="2500" dirty="0" err="1"/>
              <a:t>std</a:t>
            </a:r>
            <a:r>
              <a:rPr lang="en-US" sz="2500" dirty="0"/>
              <a:t>::string </a:t>
            </a:r>
            <a:r>
              <a:rPr lang="en-US" sz="2500" dirty="0" err="1"/>
              <a:t>TaskName</a:t>
            </a:r>
            <a:r>
              <a:rPr lang="en-US" sz="2500" dirty="0"/>
              <a:t>;  //!&lt; -- Identifier for Task</a:t>
            </a:r>
            <a:br>
              <a:rPr lang="en-US" sz="2500" dirty="0"/>
            </a:br>
            <a:r>
              <a:rPr lang="en-US" sz="2500" dirty="0"/>
              <a:t>    uint64_t </a:t>
            </a:r>
            <a:r>
              <a:rPr lang="en-US" sz="2500" dirty="0" err="1"/>
              <a:t>NextStartTime</a:t>
            </a:r>
            <a:r>
              <a:rPr lang="en-US" sz="2500" dirty="0"/>
              <a:t>;  //!&lt; [ns] Next time to start task</a:t>
            </a:r>
            <a:br>
              <a:rPr lang="en-US" sz="2500" dirty="0"/>
            </a:br>
            <a:r>
              <a:rPr lang="en-US" sz="2500" dirty="0"/>
              <a:t>    uint64_t </a:t>
            </a:r>
            <a:r>
              <a:rPr lang="en-US" sz="2500" dirty="0" err="1"/>
              <a:t>NextPickupTime</a:t>
            </a:r>
            <a:r>
              <a:rPr lang="en-US" sz="2500" dirty="0"/>
              <a:t>;  //!&lt; [ns] Next time read Task outputs</a:t>
            </a:r>
            <a:br>
              <a:rPr lang="en-US" sz="2500" dirty="0"/>
            </a:br>
            <a:r>
              <a:rPr lang="en-US" sz="2500" dirty="0"/>
              <a:t>    uint64_t </a:t>
            </a:r>
            <a:r>
              <a:rPr lang="en-US" sz="2500" dirty="0" err="1"/>
              <a:t>TaskPeriod</a:t>
            </a:r>
            <a:r>
              <a:rPr lang="en-US" sz="2500" dirty="0"/>
              <a:t>;  //!&lt; [ns] Cycle rate for Task</a:t>
            </a:r>
            <a:br>
              <a:rPr lang="en-US" sz="2500" dirty="0"/>
            </a:br>
            <a:r>
              <a:rPr lang="en-US" sz="2500" dirty="0"/>
              <a:t>    uint64_t </a:t>
            </a:r>
            <a:r>
              <a:rPr lang="en-US" sz="2500" dirty="0" err="1"/>
              <a:t>PickupDelay</a:t>
            </a:r>
            <a:r>
              <a:rPr lang="en-US" sz="2500" dirty="0"/>
              <a:t>;  //!&lt; [ns] Time between dispatches</a:t>
            </a:r>
            <a:br>
              <a:rPr lang="en-US" sz="2500" dirty="0"/>
            </a:br>
            <a:r>
              <a:rPr lang="en-US" sz="2500" dirty="0"/>
              <a:t>    uint64_t </a:t>
            </a:r>
            <a:r>
              <a:rPr lang="en-US" sz="2500" dirty="0" err="1"/>
              <a:t>FirstTaskTime</a:t>
            </a:r>
            <a:r>
              <a:rPr lang="en-US" sz="2500" dirty="0"/>
              <a:t>;  //!&lt; [ns] Time to start Task for first time</a:t>
            </a:r>
            <a:br>
              <a:rPr lang="en-US" sz="2500" dirty="0"/>
            </a:br>
            <a:r>
              <a:rPr lang="en-US" sz="2500" dirty="0"/>
              <a:t>   </a:t>
            </a:r>
            <a:r>
              <a:rPr lang="en-US" sz="2500" b="1" dirty="0"/>
              <a:t>bool </a:t>
            </a:r>
            <a:r>
              <a:rPr lang="en-US" sz="2500" dirty="0" err="1"/>
              <a:t>taskActive</a:t>
            </a:r>
            <a:r>
              <a:rPr lang="en-US" sz="2500" dirty="0"/>
              <a:t>;  //!&lt; -- Flag indicating whether the Task has been disabled</a:t>
            </a:r>
            <a:endParaRPr kumimoji="0" lang="en-US" sz="25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endParaRPr>
          </a:p>
        </p:txBody>
      </p:sp>
    </p:spTree>
    <p:extLst>
      <p:ext uri="{BB962C8B-B14F-4D97-AF65-F5344CB8AC3E}">
        <p14:creationId xmlns:p14="http://schemas.microsoft.com/office/powerpoint/2010/main" val="943258345"/>
      </p:ext>
    </p:extLst>
  </p:cSld>
  <p:clrMapOvr>
    <a:masterClrMapping/>
  </p:clrMapOvr>
  <p:transition spd="med"/>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EFCDC-E216-A84F-846E-0C63BA8D2674}"/>
              </a:ext>
            </a:extLst>
          </p:cNvPr>
          <p:cNvSpPr>
            <a:spLocks noGrp="1"/>
          </p:cNvSpPr>
          <p:nvPr>
            <p:ph type="title"/>
          </p:nvPr>
        </p:nvSpPr>
        <p:spPr/>
        <p:txBody>
          <a:bodyPr/>
          <a:lstStyle/>
          <a:p>
            <a:r>
              <a:rPr lang="en-US" dirty="0"/>
              <a:t>What does a </a:t>
            </a:r>
            <a:r>
              <a:rPr lang="en-US" dirty="0" err="1"/>
              <a:t>SysModelTask</a:t>
            </a:r>
            <a:r>
              <a:rPr lang="en-US" dirty="0"/>
              <a:t>() do?</a:t>
            </a:r>
          </a:p>
        </p:txBody>
      </p:sp>
      <p:cxnSp>
        <p:nvCxnSpPr>
          <p:cNvPr id="6" name="Straight Arrow Connector 5">
            <a:extLst>
              <a:ext uri="{FF2B5EF4-FFF2-40B4-BE49-F238E27FC236}">
                <a16:creationId xmlns:a16="http://schemas.microsoft.com/office/drawing/2014/main" id="{9810BD4D-AA54-F544-8BA3-3B25B1E51B5F}"/>
              </a:ext>
            </a:extLst>
          </p:cNvPr>
          <p:cNvCxnSpPr>
            <a:cxnSpLocks/>
          </p:cNvCxnSpPr>
          <p:nvPr/>
        </p:nvCxnSpPr>
        <p:spPr>
          <a:xfrm flipH="1">
            <a:off x="4111893" y="3375265"/>
            <a:ext cx="11828323" cy="0"/>
          </a:xfrm>
          <a:prstGeom prst="straightConnector1">
            <a:avLst/>
          </a:prstGeom>
          <a:noFill/>
          <a:ln w="762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8" name="Rectangle 7">
            <a:extLst>
              <a:ext uri="{FF2B5EF4-FFF2-40B4-BE49-F238E27FC236}">
                <a16:creationId xmlns:a16="http://schemas.microsoft.com/office/drawing/2014/main" id="{E7AC3F68-0095-1D44-BC8C-90A4E436693B}"/>
              </a:ext>
            </a:extLst>
          </p:cNvPr>
          <p:cNvSpPr>
            <a:spLocks/>
          </p:cNvSpPr>
          <p:nvPr/>
        </p:nvSpPr>
        <p:spPr>
          <a:xfrm>
            <a:off x="1130270" y="2473507"/>
            <a:ext cx="14278708" cy="6262720"/>
          </a:xfrm>
          <a:prstGeom prst="rect">
            <a:avLst/>
          </a:prstGeom>
          <a:noFill/>
          <a:ln w="76200">
            <a:solidFill>
              <a:schemeClr val="tx1"/>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68580" tIns="68580" rIns="68580" bIns="68580" numCol="1" spcCol="38100" rtlCol="0" anchor="ctr">
            <a:spAutoFit/>
          </a:bodyPr>
          <a:lstStyle/>
          <a:p>
            <a:pPr marL="0" marR="0" indent="0" algn="ctr" defTabSz="822960" rtl="0" fontAlgn="auto" latinLnBrk="0" hangingPunct="0">
              <a:lnSpc>
                <a:spcPct val="100000"/>
              </a:lnSpc>
              <a:spcBef>
                <a:spcPts val="0"/>
              </a:spcBef>
              <a:spcAft>
                <a:spcPts val="0"/>
              </a:spcAft>
              <a:buClrTx/>
              <a:buSzTx/>
              <a:buFontTx/>
              <a:buNone/>
              <a:tabLst/>
            </a:pPr>
            <a:endParaRPr kumimoji="0" lang="en-US" sz="5000" b="0" i="0" u="none" strike="noStrike" cap="none" spc="0" normalizeH="0" baseline="0">
              <a:ln>
                <a:noFill/>
              </a:ln>
              <a:solidFill>
                <a:srgbClr val="000000"/>
              </a:solidFill>
              <a:effectLst/>
              <a:uFillTx/>
              <a:latin typeface="Helvetica Neue Light"/>
              <a:ea typeface="Helvetica Neue Light"/>
              <a:cs typeface="Helvetica Neue Light"/>
              <a:sym typeface="Helvetica Neue Light"/>
            </a:endParaRPr>
          </a:p>
        </p:txBody>
      </p:sp>
      <p:sp>
        <p:nvSpPr>
          <p:cNvPr id="9" name="TextBox 8">
            <a:extLst>
              <a:ext uri="{FF2B5EF4-FFF2-40B4-BE49-F238E27FC236}">
                <a16:creationId xmlns:a16="http://schemas.microsoft.com/office/drawing/2014/main" id="{5AA55DEF-22F3-3F49-8A7B-06EB8FEE1D19}"/>
              </a:ext>
            </a:extLst>
          </p:cNvPr>
          <p:cNvSpPr txBox="1"/>
          <p:nvPr/>
        </p:nvSpPr>
        <p:spPr>
          <a:xfrm>
            <a:off x="16249648" y="2951129"/>
            <a:ext cx="7524750" cy="116954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822960" rtl="0" fontAlgn="auto" latinLnBrk="0" hangingPunct="0">
              <a:lnSpc>
                <a:spcPct val="100000"/>
              </a:lnSpc>
              <a:spcBef>
                <a:spcPts val="0"/>
              </a:spcBef>
              <a:spcAft>
                <a:spcPts val="0"/>
              </a:spcAft>
              <a:buClrTx/>
              <a:buSzTx/>
              <a:buFontTx/>
              <a:buNone/>
              <a:tabLst/>
            </a:pPr>
            <a:r>
              <a:rPr kumimoji="0" lang="en-US" sz="3200" b="0" i="0" u="none" strike="noStrike" cap="none" spc="0" normalizeH="0" baseline="0" dirty="0">
                <a:ln>
                  <a:noFill/>
                </a:ln>
                <a:solidFill>
                  <a:schemeClr val="tx1"/>
                </a:solidFill>
                <a:effectLst/>
                <a:uFillTx/>
                <a:sym typeface="Helvetica Neue Light"/>
              </a:rPr>
              <a:t>Construct the </a:t>
            </a:r>
            <a:r>
              <a:rPr kumimoji="0" lang="en-US" sz="3200" b="0" i="0" u="none" strike="noStrike" cap="none" spc="0" normalizeH="0" baseline="0" dirty="0" err="1">
                <a:ln>
                  <a:noFill/>
                </a:ln>
                <a:solidFill>
                  <a:schemeClr val="tx1"/>
                </a:solidFill>
                <a:effectLst/>
                <a:uFillTx/>
                <a:sym typeface="Helvetica Neue Light"/>
              </a:rPr>
              <a:t>SysModelTask</a:t>
            </a:r>
            <a:r>
              <a:rPr kumimoji="0" lang="en-US" sz="3200" b="0" i="0" u="none" strike="noStrike" cap="none" spc="0" normalizeH="0" baseline="0" dirty="0">
                <a:ln>
                  <a:noFill/>
                </a:ln>
                <a:solidFill>
                  <a:schemeClr val="tx1"/>
                </a:solidFill>
                <a:effectLst/>
                <a:uFillTx/>
                <a:sym typeface="Helvetica Neue Light"/>
              </a:rPr>
              <a:t>() with default values and set it active.</a:t>
            </a:r>
            <a:endParaRPr kumimoji="0" lang="en-US" sz="3200" b="0" i="0" u="none" strike="noStrike" cap="none" spc="0" normalizeH="0" baseline="0" dirty="0">
              <a:ln>
                <a:noFill/>
              </a:ln>
              <a:solidFill>
                <a:srgbClr val="FF0000"/>
              </a:solidFill>
              <a:effectLst/>
              <a:uFillTx/>
              <a:sym typeface="Helvetica Neue Light"/>
            </a:endParaRPr>
          </a:p>
        </p:txBody>
      </p:sp>
      <p:sp>
        <p:nvSpPr>
          <p:cNvPr id="10" name="Rectangle 9">
            <a:extLst>
              <a:ext uri="{FF2B5EF4-FFF2-40B4-BE49-F238E27FC236}">
                <a16:creationId xmlns:a16="http://schemas.microsoft.com/office/drawing/2014/main" id="{EBD28689-30A5-CD48-A86A-A5E179D9A621}"/>
              </a:ext>
            </a:extLst>
          </p:cNvPr>
          <p:cNvSpPr/>
          <p:nvPr/>
        </p:nvSpPr>
        <p:spPr>
          <a:xfrm>
            <a:off x="1130270" y="2485865"/>
            <a:ext cx="14278708" cy="10141238"/>
          </a:xfrm>
          <a:prstGeom prst="rect">
            <a:avLst/>
          </a:prstGeom>
          <a:solidFill>
            <a:srgbClr val="C9B37C">
              <a:alpha val="50000"/>
            </a:srgbClr>
          </a:solidFill>
          <a:ln w="12700"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8580" tIns="68580" rIns="68580" bIns="68580" numCol="1" spcCol="38100" rtlCol="0" anchor="ctr">
            <a:spAutoFit/>
          </a:bodyPr>
          <a:lstStyle/>
          <a:p>
            <a:r>
              <a:rPr lang="en-US" sz="2500" b="1" dirty="0"/>
              <a:t>public</a:t>
            </a:r>
            <a:r>
              <a:rPr lang="en-US" sz="2500" dirty="0"/>
              <a:t>:</a:t>
            </a:r>
            <a:br>
              <a:rPr lang="en-US" sz="2500" dirty="0"/>
            </a:br>
            <a:r>
              <a:rPr lang="en-US" sz="2500" dirty="0"/>
              <a:t>    </a:t>
            </a:r>
            <a:r>
              <a:rPr lang="en-US" sz="2500" dirty="0" err="1"/>
              <a:t>SysModelTask</a:t>
            </a:r>
            <a:r>
              <a:rPr lang="en-US" sz="2500" dirty="0"/>
              <a:t>();</a:t>
            </a:r>
            <a:br>
              <a:rPr lang="en-US" sz="2500" dirty="0"/>
            </a:br>
            <a:r>
              <a:rPr lang="en-US" sz="2500" dirty="0"/>
              <a:t>    </a:t>
            </a:r>
            <a:r>
              <a:rPr lang="en-US" sz="2500" dirty="0" err="1"/>
              <a:t>SysModelTask</a:t>
            </a:r>
            <a:r>
              <a:rPr lang="en-US" sz="2500" dirty="0"/>
              <a:t>(uint64_t </a:t>
            </a:r>
            <a:r>
              <a:rPr lang="en-US" sz="2500" dirty="0" err="1"/>
              <a:t>InputPeriod</a:t>
            </a:r>
            <a:r>
              <a:rPr lang="en-US" sz="2500" dirty="0"/>
              <a:t>, uint64_t </a:t>
            </a:r>
            <a:r>
              <a:rPr lang="en-US" sz="2500" dirty="0" err="1"/>
              <a:t>InputDelay</a:t>
            </a:r>
            <a:r>
              <a:rPr lang="en-US" sz="2500" dirty="0"/>
              <a:t>=0,</a:t>
            </a:r>
            <a:br>
              <a:rPr lang="en-US" sz="2500" dirty="0"/>
            </a:br>
            <a:r>
              <a:rPr lang="en-US" sz="2500" dirty="0"/>
              <a:t>                   uint64_t </a:t>
            </a:r>
            <a:r>
              <a:rPr lang="en-US" sz="2500" dirty="0" err="1"/>
              <a:t>FirstStartTime</a:t>
            </a:r>
            <a:r>
              <a:rPr lang="en-US" sz="2500" dirty="0"/>
              <a:t>=0);</a:t>
            </a:r>
            <a:br>
              <a:rPr lang="en-US" sz="2500" dirty="0"/>
            </a:br>
            <a:r>
              <a:rPr lang="en-US" sz="2500" dirty="0"/>
              <a:t>    ~</a:t>
            </a:r>
            <a:r>
              <a:rPr lang="en-US" sz="2500" dirty="0" err="1"/>
              <a:t>SysModelTask</a:t>
            </a:r>
            <a:r>
              <a:rPr lang="en-US" sz="2500" dirty="0"/>
              <a:t>();</a:t>
            </a:r>
            <a:br>
              <a:rPr lang="en-US" sz="2500" dirty="0"/>
            </a:br>
            <a:r>
              <a:rPr lang="en-US" sz="2500" dirty="0"/>
              <a:t>    </a:t>
            </a:r>
            <a:r>
              <a:rPr lang="en-US" sz="2500" b="1" dirty="0"/>
              <a:t>void </a:t>
            </a:r>
            <a:r>
              <a:rPr lang="en-US" sz="2500" dirty="0" err="1"/>
              <a:t>AddNewObject</a:t>
            </a:r>
            <a:r>
              <a:rPr lang="en-US" sz="2500" dirty="0"/>
              <a:t>(</a:t>
            </a:r>
            <a:r>
              <a:rPr lang="en-US" sz="2500" dirty="0" err="1"/>
              <a:t>SysModel</a:t>
            </a:r>
            <a:r>
              <a:rPr lang="en-US" sz="2500" dirty="0"/>
              <a:t> *</a:t>
            </a:r>
            <a:r>
              <a:rPr lang="en-US" sz="2500" dirty="0" err="1"/>
              <a:t>NewModel</a:t>
            </a:r>
            <a:r>
              <a:rPr lang="en-US" sz="2500" dirty="0"/>
              <a:t>, int32_t Priority = -1);</a:t>
            </a:r>
            <a:br>
              <a:rPr lang="en-US" sz="2500" dirty="0"/>
            </a:br>
            <a:r>
              <a:rPr lang="en-US" sz="2500" dirty="0"/>
              <a:t>    </a:t>
            </a:r>
            <a:r>
              <a:rPr lang="en-US" sz="2500" b="1" dirty="0"/>
              <a:t>void </a:t>
            </a:r>
            <a:r>
              <a:rPr lang="en-US" sz="2500" dirty="0" err="1"/>
              <a:t>SelfInitTaskList</a:t>
            </a:r>
            <a:r>
              <a:rPr lang="en-US" sz="2500" dirty="0"/>
              <a:t>();</a:t>
            </a:r>
            <a:br>
              <a:rPr lang="en-US" sz="2500" dirty="0"/>
            </a:br>
            <a:r>
              <a:rPr lang="en-US" sz="2500" dirty="0"/>
              <a:t>    </a:t>
            </a:r>
            <a:r>
              <a:rPr lang="en-US" sz="2500" b="1" dirty="0"/>
              <a:t>void </a:t>
            </a:r>
            <a:r>
              <a:rPr lang="en-US" sz="2500" dirty="0" err="1"/>
              <a:t>CrossInitTaskList</a:t>
            </a:r>
            <a:r>
              <a:rPr lang="en-US" sz="2500" dirty="0"/>
              <a:t>();</a:t>
            </a:r>
            <a:br>
              <a:rPr lang="en-US" sz="2500" dirty="0"/>
            </a:br>
            <a:r>
              <a:rPr lang="en-US" sz="2500" dirty="0"/>
              <a:t>    </a:t>
            </a:r>
            <a:r>
              <a:rPr lang="en-US" sz="2500" b="1" dirty="0"/>
              <a:t>void </a:t>
            </a:r>
            <a:r>
              <a:rPr lang="en-US" sz="2500" dirty="0" err="1"/>
              <a:t>ExecuteTaskList</a:t>
            </a:r>
            <a:r>
              <a:rPr lang="en-US" sz="2500" dirty="0"/>
              <a:t>(uint64_t </a:t>
            </a:r>
            <a:r>
              <a:rPr lang="en-US" sz="2500" dirty="0" err="1"/>
              <a:t>CurrentSimTime</a:t>
            </a:r>
            <a:r>
              <a:rPr lang="en-US" sz="2500" dirty="0"/>
              <a:t>);</a:t>
            </a:r>
            <a:br>
              <a:rPr lang="en-US" sz="2500" dirty="0"/>
            </a:br>
            <a:r>
              <a:rPr lang="en-US" sz="2500" dirty="0"/>
              <a:t>   </a:t>
            </a:r>
            <a:r>
              <a:rPr lang="en-US" sz="2500" b="1" dirty="0"/>
              <a:t>void </a:t>
            </a:r>
            <a:r>
              <a:rPr lang="en-US" sz="2500" dirty="0" err="1"/>
              <a:t>ResetTaskList</a:t>
            </a:r>
            <a:r>
              <a:rPr lang="en-US" sz="2500" dirty="0"/>
              <a:t>(uint64_t </a:t>
            </a:r>
            <a:r>
              <a:rPr lang="en-US" sz="2500" dirty="0" err="1"/>
              <a:t>CurrentSimTime</a:t>
            </a:r>
            <a:r>
              <a:rPr lang="en-US" sz="2500" dirty="0"/>
              <a:t>);</a:t>
            </a:r>
            <a:br>
              <a:rPr lang="en-US" sz="2500" dirty="0"/>
            </a:br>
            <a:r>
              <a:rPr lang="en-US" sz="2500" dirty="0"/>
              <a:t>    </a:t>
            </a:r>
            <a:r>
              <a:rPr lang="en-US" sz="2500" b="1" dirty="0"/>
              <a:t>void </a:t>
            </a:r>
            <a:r>
              <a:rPr lang="en-US" sz="2500" dirty="0" err="1"/>
              <a:t>ResetTask</a:t>
            </a:r>
            <a:r>
              <a:rPr lang="en-US" sz="2500" dirty="0"/>
              <a:t>() {</a:t>
            </a:r>
            <a:r>
              <a:rPr lang="en-US" sz="2500" b="1" dirty="0"/>
              <a:t>this</a:t>
            </a:r>
            <a:r>
              <a:rPr lang="en-US" sz="2500" dirty="0"/>
              <a:t>-&gt;</a:t>
            </a:r>
            <a:r>
              <a:rPr lang="en-US" sz="2500" dirty="0" err="1"/>
              <a:t>NextStartTime</a:t>
            </a:r>
            <a:r>
              <a:rPr lang="en-US" sz="2500" dirty="0"/>
              <a:t> = </a:t>
            </a:r>
            <a:r>
              <a:rPr lang="en-US" sz="2500" b="1" dirty="0"/>
              <a:t>this</a:t>
            </a:r>
            <a:r>
              <a:rPr lang="en-US" sz="2500" dirty="0"/>
              <a:t>-&gt;</a:t>
            </a:r>
            <a:r>
              <a:rPr lang="en-US" sz="2500" dirty="0" err="1"/>
              <a:t>FirstTaskTime</a:t>
            </a:r>
            <a:r>
              <a:rPr lang="en-US" sz="2500" dirty="0"/>
              <a:t>;}</a:t>
            </a:r>
            <a:br>
              <a:rPr lang="en-US" sz="2500" dirty="0"/>
            </a:br>
            <a:r>
              <a:rPr lang="en-US" sz="2500" dirty="0"/>
              <a:t>   </a:t>
            </a:r>
            <a:r>
              <a:rPr lang="en-US" sz="2500" b="1" dirty="0"/>
              <a:t>void </a:t>
            </a:r>
            <a:r>
              <a:rPr lang="en-US" sz="2500" dirty="0" err="1"/>
              <a:t>enableTask</a:t>
            </a:r>
            <a:r>
              <a:rPr lang="en-US" sz="2500" dirty="0"/>
              <a:t>() {</a:t>
            </a:r>
            <a:r>
              <a:rPr lang="en-US" sz="2500" b="1" dirty="0"/>
              <a:t>this</a:t>
            </a:r>
            <a:r>
              <a:rPr lang="en-US" sz="2500" dirty="0"/>
              <a:t>-&gt;</a:t>
            </a:r>
            <a:r>
              <a:rPr lang="en-US" sz="2500" dirty="0" err="1"/>
              <a:t>taskActive</a:t>
            </a:r>
            <a:r>
              <a:rPr lang="en-US" sz="2500" dirty="0"/>
              <a:t> = </a:t>
            </a:r>
            <a:r>
              <a:rPr lang="en-US" sz="2500" b="1" dirty="0"/>
              <a:t>true</a:t>
            </a:r>
            <a:r>
              <a:rPr lang="en-US" sz="2500" dirty="0"/>
              <a:t>;}</a:t>
            </a:r>
            <a:br>
              <a:rPr lang="en-US" sz="2500" dirty="0"/>
            </a:br>
            <a:r>
              <a:rPr lang="en-US" sz="2500" dirty="0"/>
              <a:t>   </a:t>
            </a:r>
            <a:r>
              <a:rPr lang="en-US" sz="2500" b="1" dirty="0"/>
              <a:t>void </a:t>
            </a:r>
            <a:r>
              <a:rPr lang="en-US" sz="2500" dirty="0" err="1"/>
              <a:t>disableTask</a:t>
            </a:r>
            <a:r>
              <a:rPr lang="en-US" sz="2500" dirty="0"/>
              <a:t>() {</a:t>
            </a:r>
            <a:r>
              <a:rPr lang="en-US" sz="2500" b="1" dirty="0"/>
              <a:t>this</a:t>
            </a:r>
            <a:r>
              <a:rPr lang="en-US" sz="2500" dirty="0"/>
              <a:t>-&gt;</a:t>
            </a:r>
            <a:r>
              <a:rPr lang="en-US" sz="2500" dirty="0" err="1"/>
              <a:t>taskActive</a:t>
            </a:r>
            <a:r>
              <a:rPr lang="en-US" sz="2500" dirty="0"/>
              <a:t> = </a:t>
            </a:r>
            <a:r>
              <a:rPr lang="en-US" sz="2500" b="1" dirty="0"/>
              <a:t>false</a:t>
            </a:r>
            <a:r>
              <a:rPr lang="en-US" sz="2500" dirty="0"/>
              <a:t>;}</a:t>
            </a:r>
            <a:br>
              <a:rPr lang="en-US" sz="2500" dirty="0"/>
            </a:br>
            <a:r>
              <a:rPr lang="en-US" sz="2500" dirty="0"/>
              <a:t>   </a:t>
            </a:r>
            <a:r>
              <a:rPr lang="en-US" sz="2500" b="1" dirty="0"/>
              <a:t>void </a:t>
            </a:r>
            <a:r>
              <a:rPr lang="en-US" sz="2500" dirty="0" err="1"/>
              <a:t>updatePeriod</a:t>
            </a:r>
            <a:r>
              <a:rPr lang="en-US" sz="2500" dirty="0"/>
              <a:t>(uint64_t </a:t>
            </a:r>
            <a:r>
              <a:rPr lang="en-US" sz="2500" dirty="0" err="1"/>
              <a:t>newPeriod</a:t>
            </a:r>
            <a:r>
              <a:rPr lang="en-US" sz="2500" dirty="0"/>
              <a:t>) {</a:t>
            </a:r>
            <a:r>
              <a:rPr lang="en-US" sz="2500" b="1" dirty="0"/>
              <a:t>this</a:t>
            </a:r>
            <a:r>
              <a:rPr lang="en-US" sz="2500" dirty="0"/>
              <a:t>-&gt;</a:t>
            </a:r>
            <a:r>
              <a:rPr lang="en-US" sz="2500" dirty="0" err="1"/>
              <a:t>NextStartTime</a:t>
            </a:r>
            <a:r>
              <a:rPr lang="en-US" sz="2500" dirty="0"/>
              <a:t> = </a:t>
            </a:r>
            <a:r>
              <a:rPr lang="en-US" sz="2500" b="1" dirty="0"/>
              <a:t>this</a:t>
            </a:r>
            <a:r>
              <a:rPr lang="en-US" sz="2500" dirty="0"/>
              <a:t>-&gt;</a:t>
            </a:r>
            <a:r>
              <a:rPr lang="en-US" sz="2500" dirty="0" err="1"/>
              <a:t>NextStartTime</a:t>
            </a:r>
            <a:r>
              <a:rPr lang="en-US" sz="2500" dirty="0"/>
              <a:t> - </a:t>
            </a:r>
            <a:r>
              <a:rPr lang="en-US" sz="2500" b="1" dirty="0"/>
              <a:t>this</a:t>
            </a:r>
            <a:r>
              <a:rPr lang="en-US" sz="2500" dirty="0"/>
              <a:t>-&gt;</a:t>
            </a:r>
            <a:r>
              <a:rPr lang="en-US" sz="2500" dirty="0" err="1"/>
              <a:t>TaskPeriod</a:t>
            </a:r>
            <a:r>
              <a:rPr lang="en-US" sz="2500" dirty="0"/>
              <a:t> + </a:t>
            </a:r>
            <a:r>
              <a:rPr lang="en-US" sz="2500" dirty="0" err="1"/>
              <a:t>newPeriod</a:t>
            </a:r>
            <a:r>
              <a:rPr lang="en-US" sz="2500" dirty="0"/>
              <a:t>; </a:t>
            </a:r>
            <a:r>
              <a:rPr lang="en-US" sz="2500" b="1" dirty="0"/>
              <a:t>this</a:t>
            </a:r>
            <a:r>
              <a:rPr lang="en-US" sz="2500" dirty="0"/>
              <a:t>-&gt;</a:t>
            </a:r>
            <a:r>
              <a:rPr lang="en-US" sz="2500" dirty="0" err="1"/>
              <a:t>TaskPeriod</a:t>
            </a:r>
            <a:r>
              <a:rPr lang="en-US" sz="2500" dirty="0"/>
              <a:t> = </a:t>
            </a:r>
            <a:r>
              <a:rPr lang="en-US" sz="2500" dirty="0" err="1"/>
              <a:t>newPeriod</a:t>
            </a:r>
            <a:r>
              <a:rPr lang="en-US" sz="2500" dirty="0"/>
              <a:t>;}</a:t>
            </a:r>
            <a:br>
              <a:rPr lang="en-US" sz="2500" dirty="0"/>
            </a:br>
            <a:r>
              <a:rPr lang="en-US" sz="2500" dirty="0"/>
              <a:t>    </a:t>
            </a:r>
            <a:br>
              <a:rPr lang="en-US" sz="2500" dirty="0"/>
            </a:br>
            <a:r>
              <a:rPr lang="en-US" sz="2500" b="1" dirty="0"/>
              <a:t>public</a:t>
            </a:r>
            <a:r>
              <a:rPr lang="en-US" sz="2500" dirty="0"/>
              <a:t>:</a:t>
            </a:r>
            <a:br>
              <a:rPr lang="en-US" sz="2500" dirty="0"/>
            </a:br>
            <a:r>
              <a:rPr lang="en-US" sz="2500" dirty="0"/>
              <a:t>    </a:t>
            </a:r>
            <a:r>
              <a:rPr lang="en-US" sz="2500" dirty="0" err="1"/>
              <a:t>std</a:t>
            </a:r>
            <a:r>
              <a:rPr lang="en-US" sz="2500" dirty="0"/>
              <a:t>::vector&lt;</a:t>
            </a:r>
            <a:r>
              <a:rPr lang="en-US" sz="2500" dirty="0" err="1"/>
              <a:t>ModelPriorityPair</a:t>
            </a:r>
            <a:r>
              <a:rPr lang="en-US" sz="2500" dirty="0"/>
              <a:t>&gt; </a:t>
            </a:r>
            <a:r>
              <a:rPr lang="en-US" sz="2500" dirty="0" err="1"/>
              <a:t>TaskModels</a:t>
            </a:r>
            <a:r>
              <a:rPr lang="en-US" sz="2500" dirty="0"/>
              <a:t>;  //!&lt; -- Array that has pointers to all task </a:t>
            </a:r>
            <a:r>
              <a:rPr lang="en-US" sz="2500" dirty="0" err="1"/>
              <a:t>sysModels</a:t>
            </a:r>
            <a:br>
              <a:rPr lang="en-US" sz="2500" dirty="0"/>
            </a:br>
            <a:r>
              <a:rPr lang="en-US" sz="2500" dirty="0"/>
              <a:t>    </a:t>
            </a:r>
            <a:r>
              <a:rPr lang="en-US" sz="2500" dirty="0" err="1"/>
              <a:t>std</a:t>
            </a:r>
            <a:r>
              <a:rPr lang="en-US" sz="2500" dirty="0"/>
              <a:t>::string </a:t>
            </a:r>
            <a:r>
              <a:rPr lang="en-US" sz="2500" dirty="0" err="1"/>
              <a:t>TaskName</a:t>
            </a:r>
            <a:r>
              <a:rPr lang="en-US" sz="2500" dirty="0"/>
              <a:t>;  //!&lt; -- Identifier for Task</a:t>
            </a:r>
            <a:br>
              <a:rPr lang="en-US" sz="2500" dirty="0"/>
            </a:br>
            <a:r>
              <a:rPr lang="en-US" sz="2500" dirty="0"/>
              <a:t>    uint64_t </a:t>
            </a:r>
            <a:r>
              <a:rPr lang="en-US" sz="2500" dirty="0" err="1"/>
              <a:t>NextStartTime</a:t>
            </a:r>
            <a:r>
              <a:rPr lang="en-US" sz="2500" dirty="0"/>
              <a:t>;  //!&lt; [ns] Next time to start task</a:t>
            </a:r>
            <a:br>
              <a:rPr lang="en-US" sz="2500" dirty="0"/>
            </a:br>
            <a:r>
              <a:rPr lang="en-US" sz="2500" dirty="0"/>
              <a:t>    uint64_t </a:t>
            </a:r>
            <a:r>
              <a:rPr lang="en-US" sz="2500" dirty="0" err="1"/>
              <a:t>NextPickupTime</a:t>
            </a:r>
            <a:r>
              <a:rPr lang="en-US" sz="2500" dirty="0"/>
              <a:t>;  //!&lt; [ns] Next time read Task outputs</a:t>
            </a:r>
            <a:br>
              <a:rPr lang="en-US" sz="2500" dirty="0"/>
            </a:br>
            <a:r>
              <a:rPr lang="en-US" sz="2500" dirty="0"/>
              <a:t>    uint64_t </a:t>
            </a:r>
            <a:r>
              <a:rPr lang="en-US" sz="2500" dirty="0" err="1"/>
              <a:t>TaskPeriod</a:t>
            </a:r>
            <a:r>
              <a:rPr lang="en-US" sz="2500" dirty="0"/>
              <a:t>;  //!&lt; [ns] Cycle rate for Task</a:t>
            </a:r>
            <a:br>
              <a:rPr lang="en-US" sz="2500" dirty="0"/>
            </a:br>
            <a:r>
              <a:rPr lang="en-US" sz="2500" dirty="0"/>
              <a:t>    uint64_t </a:t>
            </a:r>
            <a:r>
              <a:rPr lang="en-US" sz="2500" dirty="0" err="1"/>
              <a:t>PickupDelay</a:t>
            </a:r>
            <a:r>
              <a:rPr lang="en-US" sz="2500" dirty="0"/>
              <a:t>;  //!&lt; [ns] Time between dispatches</a:t>
            </a:r>
            <a:br>
              <a:rPr lang="en-US" sz="2500" dirty="0"/>
            </a:br>
            <a:r>
              <a:rPr lang="en-US" sz="2500" dirty="0"/>
              <a:t>    uint64_t </a:t>
            </a:r>
            <a:r>
              <a:rPr lang="en-US" sz="2500" dirty="0" err="1"/>
              <a:t>FirstTaskTime</a:t>
            </a:r>
            <a:r>
              <a:rPr lang="en-US" sz="2500" dirty="0"/>
              <a:t>;  //!&lt; [ns] Time to start Task for first time</a:t>
            </a:r>
            <a:br>
              <a:rPr lang="en-US" sz="2500" dirty="0"/>
            </a:br>
            <a:r>
              <a:rPr lang="en-US" sz="2500" dirty="0"/>
              <a:t>   </a:t>
            </a:r>
            <a:r>
              <a:rPr lang="en-US" sz="2500" b="1" dirty="0"/>
              <a:t>bool </a:t>
            </a:r>
            <a:r>
              <a:rPr lang="en-US" sz="2500" dirty="0" err="1"/>
              <a:t>taskActive</a:t>
            </a:r>
            <a:r>
              <a:rPr lang="en-US" sz="2500" dirty="0"/>
              <a:t>;  //!&lt; -- Flag indicating whether the Task has been disabled</a:t>
            </a:r>
            <a:endParaRPr kumimoji="0" lang="en-US" sz="25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endParaRPr>
          </a:p>
        </p:txBody>
      </p:sp>
    </p:spTree>
    <p:extLst>
      <p:ext uri="{BB962C8B-B14F-4D97-AF65-F5344CB8AC3E}">
        <p14:creationId xmlns:p14="http://schemas.microsoft.com/office/powerpoint/2010/main" val="1915095788"/>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C930B-BE82-9C4D-A189-1DB5678E4A16}"/>
              </a:ext>
            </a:extLst>
          </p:cNvPr>
          <p:cNvSpPr>
            <a:spLocks noGrp="1"/>
          </p:cNvSpPr>
          <p:nvPr>
            <p:ph type="title"/>
          </p:nvPr>
        </p:nvSpPr>
        <p:spPr/>
        <p:txBody>
          <a:bodyPr/>
          <a:lstStyle/>
          <a:p>
            <a:r>
              <a:rPr lang="en-US" dirty="0"/>
              <a:t>So what is Basilisk?</a:t>
            </a:r>
          </a:p>
        </p:txBody>
      </p:sp>
      <p:pic>
        <p:nvPicPr>
          <p:cNvPr id="5" name="Picture 4">
            <a:extLst>
              <a:ext uri="{FF2B5EF4-FFF2-40B4-BE49-F238E27FC236}">
                <a16:creationId xmlns:a16="http://schemas.microsoft.com/office/drawing/2014/main" id="{3EFF9FFF-EC93-4C42-8D7A-8E09B9D90EA5}"/>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61028" y="3280949"/>
            <a:ext cx="8949353" cy="7167715"/>
          </a:xfrm>
          <a:prstGeom prst="rect">
            <a:avLst/>
          </a:prstGeom>
        </p:spPr>
      </p:pic>
      <p:pic>
        <p:nvPicPr>
          <p:cNvPr id="7" name="Picture 6">
            <a:extLst>
              <a:ext uri="{FF2B5EF4-FFF2-40B4-BE49-F238E27FC236}">
                <a16:creationId xmlns:a16="http://schemas.microsoft.com/office/drawing/2014/main" id="{62ADCAD3-2CFE-CA48-9B90-EC6F9731163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4291817" y="3365956"/>
            <a:ext cx="8636000" cy="6997700"/>
          </a:xfrm>
          <a:prstGeom prst="rect">
            <a:avLst/>
          </a:prstGeom>
        </p:spPr>
      </p:pic>
      <p:sp>
        <p:nvSpPr>
          <p:cNvPr id="3" name="TextBox 2">
            <a:extLst>
              <a:ext uri="{FF2B5EF4-FFF2-40B4-BE49-F238E27FC236}">
                <a16:creationId xmlns:a16="http://schemas.microsoft.com/office/drawing/2014/main" id="{A5F4C5C8-DFBE-2D48-9637-C3FFA7704E89}"/>
              </a:ext>
            </a:extLst>
          </p:cNvPr>
          <p:cNvSpPr txBox="1"/>
          <p:nvPr/>
        </p:nvSpPr>
        <p:spPr>
          <a:xfrm>
            <a:off x="761028" y="11411300"/>
            <a:ext cx="21296213" cy="16619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91439" tIns="91439" rIns="91439" bIns="91439" numCol="1" spcCol="38100" rtlCol="0" anchor="ctr">
            <a:spAutoFit/>
          </a:bodyPr>
          <a:lstStyle/>
          <a:p>
            <a:pPr marL="0" marR="0" indent="0" algn="l" defTabSz="822960" rtl="0" fontAlgn="auto" latinLnBrk="0" hangingPunct="0">
              <a:lnSpc>
                <a:spcPct val="100000"/>
              </a:lnSpc>
              <a:spcBef>
                <a:spcPts val="0"/>
              </a:spcBef>
              <a:spcAft>
                <a:spcPts val="0"/>
              </a:spcAft>
              <a:buClrTx/>
              <a:buSzTx/>
              <a:buFontTx/>
              <a:buNone/>
              <a:tabLst/>
            </a:pPr>
            <a:r>
              <a:rPr lang="en-US" dirty="0"/>
              <a:t>I</a:t>
            </a:r>
            <a:r>
              <a:rPr kumimoji="0" lang="en-US" sz="3200" b="0" i="0" u="none" strike="noStrike" cap="none" spc="0" normalizeH="0" baseline="0" dirty="0">
                <a:ln>
                  <a:noFill/>
                </a:ln>
                <a:solidFill>
                  <a:srgbClr val="515151"/>
                </a:solidFill>
                <a:effectLst/>
                <a:uFillTx/>
                <a:latin typeface="Helvetica Neue Light"/>
                <a:ea typeface="Helvetica Neue Light"/>
                <a:cs typeface="Helvetica Neue Light"/>
                <a:sym typeface="Helvetica Neue Light"/>
              </a:rPr>
              <a:t>s super cool and has a messag</a:t>
            </a:r>
            <a:r>
              <a:rPr lang="en-US" dirty="0"/>
              <a:t>e p</a:t>
            </a:r>
            <a:r>
              <a:rPr kumimoji="0" lang="en-US" sz="3200" b="0" i="0" u="none" strike="noStrike" cap="none" spc="0" normalizeH="0" baseline="0" dirty="0">
                <a:ln>
                  <a:noFill/>
                </a:ln>
                <a:solidFill>
                  <a:srgbClr val="515151"/>
                </a:solidFill>
                <a:effectLst/>
                <a:uFillTx/>
                <a:latin typeface="Helvetica Neue Light"/>
                <a:ea typeface="Helvetica Neue Light"/>
                <a:cs typeface="Helvetica Neue Light"/>
                <a:sym typeface="Helvetica Neue Light"/>
              </a:rPr>
              <a:t>assing interface (or does it?), but do messages work like this or like this? </a:t>
            </a:r>
          </a:p>
          <a:p>
            <a:pPr marL="0" marR="0" indent="0" algn="l" defTabSz="822960" rtl="0" fontAlgn="auto" latinLnBrk="0" hangingPunct="0">
              <a:lnSpc>
                <a:spcPct val="100000"/>
              </a:lnSpc>
              <a:spcBef>
                <a:spcPts val="0"/>
              </a:spcBef>
              <a:spcAft>
                <a:spcPts val="0"/>
              </a:spcAft>
              <a:buClrTx/>
              <a:buSzTx/>
              <a:buFontTx/>
              <a:buNone/>
              <a:tabLst/>
            </a:pPr>
            <a:r>
              <a:rPr kumimoji="0" lang="en-US" sz="3200" b="0" i="0" u="none" strike="noStrike" cap="none" spc="0" normalizeH="0" baseline="0" dirty="0">
                <a:ln>
                  <a:noFill/>
                </a:ln>
                <a:solidFill>
                  <a:srgbClr val="515151"/>
                </a:solidFill>
                <a:effectLst/>
                <a:uFillTx/>
                <a:latin typeface="Helvetica Neue Light"/>
                <a:ea typeface="Helvetica Neue Light"/>
                <a:cs typeface="Helvetica Neue Light"/>
                <a:sym typeface="Helvetica Neue Light"/>
              </a:rPr>
              <a:t>Why does swig make my </a:t>
            </a:r>
            <a:r>
              <a:rPr lang="en-US" dirty="0"/>
              <a:t>life so hard and why does the same message sometimes have different </a:t>
            </a:r>
            <a:r>
              <a:rPr lang="en-US" dirty="0" err="1"/>
              <a:t>messageIDs</a:t>
            </a:r>
            <a:r>
              <a:rPr lang="en-US" dirty="0"/>
              <a:t>? Do flight</a:t>
            </a:r>
          </a:p>
          <a:p>
            <a:pPr marL="0" marR="0" indent="0" algn="l" defTabSz="822960" rtl="0" fontAlgn="auto" latinLnBrk="0" hangingPunct="0">
              <a:lnSpc>
                <a:spcPct val="100000"/>
              </a:lnSpc>
              <a:spcBef>
                <a:spcPts val="0"/>
              </a:spcBef>
              <a:spcAft>
                <a:spcPts val="0"/>
              </a:spcAft>
              <a:buClrTx/>
              <a:buSzTx/>
              <a:buFontTx/>
              <a:buNone/>
              <a:tabLst/>
            </a:pPr>
            <a:r>
              <a:rPr kumimoji="0" lang="en-US" sz="3200" b="0" i="0" u="none" strike="noStrike" cap="none" spc="0" normalizeH="0" baseline="0" dirty="0">
                <a:ln>
                  <a:noFill/>
                </a:ln>
                <a:solidFill>
                  <a:srgbClr val="515151"/>
                </a:solidFill>
                <a:effectLst/>
                <a:uFillTx/>
                <a:latin typeface="Helvetica Neue Light"/>
                <a:ea typeface="Helvetica Neue Light"/>
                <a:cs typeface="Helvetica Neue Light"/>
                <a:sym typeface="Helvetica Neue Light"/>
              </a:rPr>
              <a:t>Software modules have to be in ANSI-C?  ALSO what are ZERO-MQ, QEMU, and </a:t>
            </a:r>
            <a:r>
              <a:rPr kumimoji="0" lang="en-US" sz="3200" b="0" i="0" u="none" strike="noStrike" cap="none" spc="0" normalizeH="0" baseline="0" dirty="0" err="1">
                <a:ln>
                  <a:noFill/>
                </a:ln>
                <a:solidFill>
                  <a:srgbClr val="515151"/>
                </a:solidFill>
                <a:effectLst/>
                <a:uFillTx/>
                <a:latin typeface="Helvetica Neue Light"/>
                <a:ea typeface="Helvetica Neue Light"/>
                <a:cs typeface="Helvetica Neue Light"/>
                <a:sym typeface="Helvetica Neue Light"/>
              </a:rPr>
              <a:t>BlackLion</a:t>
            </a:r>
            <a:r>
              <a:rPr kumimoji="0" lang="en-US" sz="3200" b="0" i="0" u="none" strike="noStrike" cap="none" spc="0" normalizeH="0" baseline="0" dirty="0">
                <a:ln>
                  <a:noFill/>
                </a:ln>
                <a:solidFill>
                  <a:srgbClr val="515151"/>
                </a:solidFill>
                <a:effectLst/>
                <a:uFillTx/>
                <a:latin typeface="Helvetica Neue Light"/>
                <a:ea typeface="Helvetica Neue Light"/>
                <a:cs typeface="Helvetica Neue Light"/>
                <a:sym typeface="Helvetica Neue Light"/>
              </a:rPr>
              <a:t>? What is a Qt Viz?</a:t>
            </a:r>
          </a:p>
        </p:txBody>
      </p:sp>
      <p:cxnSp>
        <p:nvCxnSpPr>
          <p:cNvPr id="6" name="Straight Arrow Connector 5">
            <a:extLst>
              <a:ext uri="{FF2B5EF4-FFF2-40B4-BE49-F238E27FC236}">
                <a16:creationId xmlns:a16="http://schemas.microsoft.com/office/drawing/2014/main" id="{357E3E3B-7F40-1349-9F70-0D580F062E0D}"/>
              </a:ext>
            </a:extLst>
          </p:cNvPr>
          <p:cNvCxnSpPr>
            <a:cxnSpLocks/>
          </p:cNvCxnSpPr>
          <p:nvPr/>
        </p:nvCxnSpPr>
        <p:spPr>
          <a:xfrm flipH="1" flipV="1">
            <a:off x="5908431" y="10093570"/>
            <a:ext cx="11992708" cy="1317730"/>
          </a:xfrm>
          <a:prstGeom prst="straightConnector1">
            <a:avLst/>
          </a:prstGeom>
          <a:noFill/>
          <a:ln w="1905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9" name="Straight Arrow Connector 8">
            <a:extLst>
              <a:ext uri="{FF2B5EF4-FFF2-40B4-BE49-F238E27FC236}">
                <a16:creationId xmlns:a16="http://schemas.microsoft.com/office/drawing/2014/main" id="{D97B058B-A21A-9543-98B2-FD52ABDD446A}"/>
              </a:ext>
            </a:extLst>
          </p:cNvPr>
          <p:cNvCxnSpPr>
            <a:cxnSpLocks/>
          </p:cNvCxnSpPr>
          <p:nvPr/>
        </p:nvCxnSpPr>
        <p:spPr>
          <a:xfrm flipH="1" flipV="1">
            <a:off x="18609817" y="9366740"/>
            <a:ext cx="276060" cy="2044560"/>
          </a:xfrm>
          <a:prstGeom prst="straightConnector1">
            <a:avLst/>
          </a:prstGeom>
          <a:noFill/>
          <a:ln w="1905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3181611883"/>
      </p:ext>
    </p:extLst>
  </p:cSld>
  <p:clrMapOvr>
    <a:masterClrMapping/>
  </p:clrMapOvr>
  <p:transition spd="med"/>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EFCDC-E216-A84F-846E-0C63BA8D2674}"/>
              </a:ext>
            </a:extLst>
          </p:cNvPr>
          <p:cNvSpPr>
            <a:spLocks noGrp="1"/>
          </p:cNvSpPr>
          <p:nvPr>
            <p:ph type="title"/>
          </p:nvPr>
        </p:nvSpPr>
        <p:spPr/>
        <p:txBody>
          <a:bodyPr/>
          <a:lstStyle/>
          <a:p>
            <a:r>
              <a:rPr lang="en-US" dirty="0"/>
              <a:t>What does a </a:t>
            </a:r>
            <a:r>
              <a:rPr lang="en-US" dirty="0" err="1"/>
              <a:t>SysModelTask</a:t>
            </a:r>
            <a:r>
              <a:rPr lang="en-US" dirty="0"/>
              <a:t>() do?</a:t>
            </a:r>
          </a:p>
        </p:txBody>
      </p:sp>
      <p:cxnSp>
        <p:nvCxnSpPr>
          <p:cNvPr id="6" name="Straight Arrow Connector 5">
            <a:extLst>
              <a:ext uri="{FF2B5EF4-FFF2-40B4-BE49-F238E27FC236}">
                <a16:creationId xmlns:a16="http://schemas.microsoft.com/office/drawing/2014/main" id="{9810BD4D-AA54-F544-8BA3-3B25B1E51B5F}"/>
              </a:ext>
            </a:extLst>
          </p:cNvPr>
          <p:cNvCxnSpPr>
            <a:cxnSpLocks/>
          </p:cNvCxnSpPr>
          <p:nvPr/>
        </p:nvCxnSpPr>
        <p:spPr>
          <a:xfrm flipH="1">
            <a:off x="6657385" y="4147262"/>
            <a:ext cx="9394042" cy="0"/>
          </a:xfrm>
          <a:prstGeom prst="straightConnector1">
            <a:avLst/>
          </a:prstGeom>
          <a:noFill/>
          <a:ln w="762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8" name="Rectangle 7">
            <a:extLst>
              <a:ext uri="{FF2B5EF4-FFF2-40B4-BE49-F238E27FC236}">
                <a16:creationId xmlns:a16="http://schemas.microsoft.com/office/drawing/2014/main" id="{E7AC3F68-0095-1D44-BC8C-90A4E436693B}"/>
              </a:ext>
            </a:extLst>
          </p:cNvPr>
          <p:cNvSpPr>
            <a:spLocks/>
          </p:cNvSpPr>
          <p:nvPr/>
        </p:nvSpPr>
        <p:spPr>
          <a:xfrm>
            <a:off x="1130270" y="2473507"/>
            <a:ext cx="14278708" cy="6262720"/>
          </a:xfrm>
          <a:prstGeom prst="rect">
            <a:avLst/>
          </a:prstGeom>
          <a:noFill/>
          <a:ln w="76200">
            <a:solidFill>
              <a:schemeClr val="tx1"/>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68580" tIns="68580" rIns="68580" bIns="68580" numCol="1" spcCol="38100" rtlCol="0" anchor="ctr">
            <a:spAutoFit/>
          </a:bodyPr>
          <a:lstStyle/>
          <a:p>
            <a:pPr marL="0" marR="0" indent="0" algn="ctr" defTabSz="822960" rtl="0" fontAlgn="auto" latinLnBrk="0" hangingPunct="0">
              <a:lnSpc>
                <a:spcPct val="100000"/>
              </a:lnSpc>
              <a:spcBef>
                <a:spcPts val="0"/>
              </a:spcBef>
              <a:spcAft>
                <a:spcPts val="0"/>
              </a:spcAft>
              <a:buClrTx/>
              <a:buSzTx/>
              <a:buFontTx/>
              <a:buNone/>
              <a:tabLst/>
            </a:pPr>
            <a:endParaRPr kumimoji="0" lang="en-US" sz="5000" b="0" i="0" u="none" strike="noStrike" cap="none" spc="0" normalizeH="0" baseline="0">
              <a:ln>
                <a:noFill/>
              </a:ln>
              <a:solidFill>
                <a:srgbClr val="000000"/>
              </a:solidFill>
              <a:effectLst/>
              <a:uFillTx/>
              <a:latin typeface="Helvetica Neue Light"/>
              <a:ea typeface="Helvetica Neue Light"/>
              <a:cs typeface="Helvetica Neue Light"/>
              <a:sym typeface="Helvetica Neue Light"/>
            </a:endParaRPr>
          </a:p>
        </p:txBody>
      </p:sp>
      <p:sp>
        <p:nvSpPr>
          <p:cNvPr id="9" name="TextBox 8">
            <a:extLst>
              <a:ext uri="{FF2B5EF4-FFF2-40B4-BE49-F238E27FC236}">
                <a16:creationId xmlns:a16="http://schemas.microsoft.com/office/drawing/2014/main" id="{5AA55DEF-22F3-3F49-8A7B-06EB8FEE1D19}"/>
              </a:ext>
            </a:extLst>
          </p:cNvPr>
          <p:cNvSpPr txBox="1"/>
          <p:nvPr/>
        </p:nvSpPr>
        <p:spPr>
          <a:xfrm>
            <a:off x="16224935" y="3808709"/>
            <a:ext cx="7524750" cy="6771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822960" rtl="0" fontAlgn="auto" latinLnBrk="0" hangingPunct="0">
              <a:lnSpc>
                <a:spcPct val="100000"/>
              </a:lnSpc>
              <a:spcBef>
                <a:spcPts val="0"/>
              </a:spcBef>
              <a:spcAft>
                <a:spcPts val="0"/>
              </a:spcAft>
              <a:buClrTx/>
              <a:buSzTx/>
              <a:buFontTx/>
              <a:buNone/>
              <a:tabLst/>
            </a:pPr>
            <a:r>
              <a:rPr lang="en-US" dirty="0">
                <a:solidFill>
                  <a:schemeClr val="tx1"/>
                </a:solidFill>
              </a:rPr>
              <a:t>Construct with some inputs from the user</a:t>
            </a:r>
            <a:endParaRPr kumimoji="0" lang="en-US" sz="3200" b="0" i="0" u="none" strike="noStrike" cap="none" spc="0" normalizeH="0" baseline="0" dirty="0">
              <a:ln>
                <a:noFill/>
              </a:ln>
              <a:solidFill>
                <a:srgbClr val="FF0000"/>
              </a:solidFill>
              <a:effectLst/>
              <a:uFillTx/>
              <a:sym typeface="Helvetica Neue Light"/>
            </a:endParaRPr>
          </a:p>
        </p:txBody>
      </p:sp>
      <p:sp>
        <p:nvSpPr>
          <p:cNvPr id="10" name="Rectangle 9">
            <a:extLst>
              <a:ext uri="{FF2B5EF4-FFF2-40B4-BE49-F238E27FC236}">
                <a16:creationId xmlns:a16="http://schemas.microsoft.com/office/drawing/2014/main" id="{8C9627F5-3D94-6D4F-AB4C-27682848FC63}"/>
              </a:ext>
            </a:extLst>
          </p:cNvPr>
          <p:cNvSpPr/>
          <p:nvPr/>
        </p:nvSpPr>
        <p:spPr>
          <a:xfrm>
            <a:off x="1130270" y="2485865"/>
            <a:ext cx="14278708" cy="10141238"/>
          </a:xfrm>
          <a:prstGeom prst="rect">
            <a:avLst/>
          </a:prstGeom>
          <a:solidFill>
            <a:srgbClr val="C9B37C">
              <a:alpha val="50000"/>
            </a:srgbClr>
          </a:solidFill>
          <a:ln w="12700"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8580" tIns="68580" rIns="68580" bIns="68580" numCol="1" spcCol="38100" rtlCol="0" anchor="ctr">
            <a:spAutoFit/>
          </a:bodyPr>
          <a:lstStyle/>
          <a:p>
            <a:r>
              <a:rPr lang="en-US" sz="2500" b="1" dirty="0"/>
              <a:t>public</a:t>
            </a:r>
            <a:r>
              <a:rPr lang="en-US" sz="2500" dirty="0"/>
              <a:t>:</a:t>
            </a:r>
            <a:br>
              <a:rPr lang="en-US" sz="2500" dirty="0"/>
            </a:br>
            <a:r>
              <a:rPr lang="en-US" sz="2500" dirty="0"/>
              <a:t>    </a:t>
            </a:r>
            <a:r>
              <a:rPr lang="en-US" sz="2500" dirty="0" err="1"/>
              <a:t>SysModelTask</a:t>
            </a:r>
            <a:r>
              <a:rPr lang="en-US" sz="2500" dirty="0"/>
              <a:t>();</a:t>
            </a:r>
            <a:br>
              <a:rPr lang="en-US" sz="2500" dirty="0"/>
            </a:br>
            <a:r>
              <a:rPr lang="en-US" sz="2500" dirty="0"/>
              <a:t>    </a:t>
            </a:r>
            <a:r>
              <a:rPr lang="en-US" sz="2500" dirty="0" err="1"/>
              <a:t>SysModelTask</a:t>
            </a:r>
            <a:r>
              <a:rPr lang="en-US" sz="2500" dirty="0"/>
              <a:t>(uint64_t </a:t>
            </a:r>
            <a:r>
              <a:rPr lang="en-US" sz="2500" dirty="0" err="1"/>
              <a:t>InputPeriod</a:t>
            </a:r>
            <a:r>
              <a:rPr lang="en-US" sz="2500" dirty="0"/>
              <a:t>, uint64_t </a:t>
            </a:r>
            <a:r>
              <a:rPr lang="en-US" sz="2500" dirty="0" err="1"/>
              <a:t>InputDelay</a:t>
            </a:r>
            <a:r>
              <a:rPr lang="en-US" sz="2500" dirty="0"/>
              <a:t>=0,</a:t>
            </a:r>
            <a:br>
              <a:rPr lang="en-US" sz="2500" dirty="0"/>
            </a:br>
            <a:r>
              <a:rPr lang="en-US" sz="2500" dirty="0"/>
              <a:t>                   uint64_t </a:t>
            </a:r>
            <a:r>
              <a:rPr lang="en-US" sz="2500" dirty="0" err="1"/>
              <a:t>FirstStartTime</a:t>
            </a:r>
            <a:r>
              <a:rPr lang="en-US" sz="2500" dirty="0"/>
              <a:t>=0);</a:t>
            </a:r>
            <a:br>
              <a:rPr lang="en-US" sz="2500" dirty="0"/>
            </a:br>
            <a:r>
              <a:rPr lang="en-US" sz="2500" dirty="0"/>
              <a:t>    ~</a:t>
            </a:r>
            <a:r>
              <a:rPr lang="en-US" sz="2500" dirty="0" err="1"/>
              <a:t>SysModelTask</a:t>
            </a:r>
            <a:r>
              <a:rPr lang="en-US" sz="2500" dirty="0"/>
              <a:t>();</a:t>
            </a:r>
            <a:br>
              <a:rPr lang="en-US" sz="2500" dirty="0"/>
            </a:br>
            <a:r>
              <a:rPr lang="en-US" sz="2500" dirty="0"/>
              <a:t>    </a:t>
            </a:r>
            <a:r>
              <a:rPr lang="en-US" sz="2500" b="1" dirty="0"/>
              <a:t>void </a:t>
            </a:r>
            <a:r>
              <a:rPr lang="en-US" sz="2500" dirty="0" err="1"/>
              <a:t>AddNewObject</a:t>
            </a:r>
            <a:r>
              <a:rPr lang="en-US" sz="2500" dirty="0"/>
              <a:t>(</a:t>
            </a:r>
            <a:r>
              <a:rPr lang="en-US" sz="2500" dirty="0" err="1"/>
              <a:t>SysModel</a:t>
            </a:r>
            <a:r>
              <a:rPr lang="en-US" sz="2500" dirty="0"/>
              <a:t> *</a:t>
            </a:r>
            <a:r>
              <a:rPr lang="en-US" sz="2500" dirty="0" err="1"/>
              <a:t>NewModel</a:t>
            </a:r>
            <a:r>
              <a:rPr lang="en-US" sz="2500" dirty="0"/>
              <a:t>, int32_t Priority = -1);</a:t>
            </a:r>
            <a:br>
              <a:rPr lang="en-US" sz="2500" dirty="0"/>
            </a:br>
            <a:r>
              <a:rPr lang="en-US" sz="2500" dirty="0"/>
              <a:t>    </a:t>
            </a:r>
            <a:r>
              <a:rPr lang="en-US" sz="2500" b="1" dirty="0"/>
              <a:t>void </a:t>
            </a:r>
            <a:r>
              <a:rPr lang="en-US" sz="2500" dirty="0" err="1"/>
              <a:t>SelfInitTaskList</a:t>
            </a:r>
            <a:r>
              <a:rPr lang="en-US" sz="2500" dirty="0"/>
              <a:t>();</a:t>
            </a:r>
            <a:br>
              <a:rPr lang="en-US" sz="2500" dirty="0"/>
            </a:br>
            <a:r>
              <a:rPr lang="en-US" sz="2500" dirty="0"/>
              <a:t>    </a:t>
            </a:r>
            <a:r>
              <a:rPr lang="en-US" sz="2500" b="1" dirty="0"/>
              <a:t>void </a:t>
            </a:r>
            <a:r>
              <a:rPr lang="en-US" sz="2500" dirty="0" err="1"/>
              <a:t>CrossInitTaskList</a:t>
            </a:r>
            <a:r>
              <a:rPr lang="en-US" sz="2500" dirty="0"/>
              <a:t>();</a:t>
            </a:r>
            <a:br>
              <a:rPr lang="en-US" sz="2500" dirty="0"/>
            </a:br>
            <a:r>
              <a:rPr lang="en-US" sz="2500" dirty="0"/>
              <a:t>    </a:t>
            </a:r>
            <a:r>
              <a:rPr lang="en-US" sz="2500" b="1" dirty="0"/>
              <a:t>void </a:t>
            </a:r>
            <a:r>
              <a:rPr lang="en-US" sz="2500" dirty="0" err="1"/>
              <a:t>ExecuteTaskList</a:t>
            </a:r>
            <a:r>
              <a:rPr lang="en-US" sz="2500" dirty="0"/>
              <a:t>(uint64_t </a:t>
            </a:r>
            <a:r>
              <a:rPr lang="en-US" sz="2500" dirty="0" err="1"/>
              <a:t>CurrentSimTime</a:t>
            </a:r>
            <a:r>
              <a:rPr lang="en-US" sz="2500" dirty="0"/>
              <a:t>);</a:t>
            </a:r>
            <a:br>
              <a:rPr lang="en-US" sz="2500" dirty="0"/>
            </a:br>
            <a:r>
              <a:rPr lang="en-US" sz="2500" dirty="0"/>
              <a:t>   </a:t>
            </a:r>
            <a:r>
              <a:rPr lang="en-US" sz="2500" b="1" dirty="0"/>
              <a:t>void </a:t>
            </a:r>
            <a:r>
              <a:rPr lang="en-US" sz="2500" dirty="0" err="1"/>
              <a:t>ResetTaskList</a:t>
            </a:r>
            <a:r>
              <a:rPr lang="en-US" sz="2500" dirty="0"/>
              <a:t>(uint64_t </a:t>
            </a:r>
            <a:r>
              <a:rPr lang="en-US" sz="2500" dirty="0" err="1"/>
              <a:t>CurrentSimTime</a:t>
            </a:r>
            <a:r>
              <a:rPr lang="en-US" sz="2500" dirty="0"/>
              <a:t>);</a:t>
            </a:r>
            <a:br>
              <a:rPr lang="en-US" sz="2500" dirty="0"/>
            </a:br>
            <a:r>
              <a:rPr lang="en-US" sz="2500" dirty="0"/>
              <a:t>    </a:t>
            </a:r>
            <a:r>
              <a:rPr lang="en-US" sz="2500" b="1" dirty="0"/>
              <a:t>void </a:t>
            </a:r>
            <a:r>
              <a:rPr lang="en-US" sz="2500" dirty="0" err="1"/>
              <a:t>ResetTask</a:t>
            </a:r>
            <a:r>
              <a:rPr lang="en-US" sz="2500" dirty="0"/>
              <a:t>() {</a:t>
            </a:r>
            <a:r>
              <a:rPr lang="en-US" sz="2500" b="1" dirty="0"/>
              <a:t>this</a:t>
            </a:r>
            <a:r>
              <a:rPr lang="en-US" sz="2500" dirty="0"/>
              <a:t>-&gt;</a:t>
            </a:r>
            <a:r>
              <a:rPr lang="en-US" sz="2500" dirty="0" err="1"/>
              <a:t>NextStartTime</a:t>
            </a:r>
            <a:r>
              <a:rPr lang="en-US" sz="2500" dirty="0"/>
              <a:t> = </a:t>
            </a:r>
            <a:r>
              <a:rPr lang="en-US" sz="2500" b="1" dirty="0"/>
              <a:t>this</a:t>
            </a:r>
            <a:r>
              <a:rPr lang="en-US" sz="2500" dirty="0"/>
              <a:t>-&gt;</a:t>
            </a:r>
            <a:r>
              <a:rPr lang="en-US" sz="2500" dirty="0" err="1"/>
              <a:t>FirstTaskTime</a:t>
            </a:r>
            <a:r>
              <a:rPr lang="en-US" sz="2500" dirty="0"/>
              <a:t>;}</a:t>
            </a:r>
            <a:br>
              <a:rPr lang="en-US" sz="2500" dirty="0"/>
            </a:br>
            <a:r>
              <a:rPr lang="en-US" sz="2500" dirty="0"/>
              <a:t>   </a:t>
            </a:r>
            <a:r>
              <a:rPr lang="en-US" sz="2500" b="1" dirty="0"/>
              <a:t>void </a:t>
            </a:r>
            <a:r>
              <a:rPr lang="en-US" sz="2500" dirty="0" err="1"/>
              <a:t>enableTask</a:t>
            </a:r>
            <a:r>
              <a:rPr lang="en-US" sz="2500" dirty="0"/>
              <a:t>() {</a:t>
            </a:r>
            <a:r>
              <a:rPr lang="en-US" sz="2500" b="1" dirty="0"/>
              <a:t>this</a:t>
            </a:r>
            <a:r>
              <a:rPr lang="en-US" sz="2500" dirty="0"/>
              <a:t>-&gt;</a:t>
            </a:r>
            <a:r>
              <a:rPr lang="en-US" sz="2500" dirty="0" err="1"/>
              <a:t>taskActive</a:t>
            </a:r>
            <a:r>
              <a:rPr lang="en-US" sz="2500" dirty="0"/>
              <a:t> = </a:t>
            </a:r>
            <a:r>
              <a:rPr lang="en-US" sz="2500" b="1" dirty="0"/>
              <a:t>true</a:t>
            </a:r>
            <a:r>
              <a:rPr lang="en-US" sz="2500" dirty="0"/>
              <a:t>;}</a:t>
            </a:r>
            <a:br>
              <a:rPr lang="en-US" sz="2500" dirty="0"/>
            </a:br>
            <a:r>
              <a:rPr lang="en-US" sz="2500" dirty="0"/>
              <a:t>   </a:t>
            </a:r>
            <a:r>
              <a:rPr lang="en-US" sz="2500" b="1" dirty="0"/>
              <a:t>void </a:t>
            </a:r>
            <a:r>
              <a:rPr lang="en-US" sz="2500" dirty="0" err="1"/>
              <a:t>disableTask</a:t>
            </a:r>
            <a:r>
              <a:rPr lang="en-US" sz="2500" dirty="0"/>
              <a:t>() {</a:t>
            </a:r>
            <a:r>
              <a:rPr lang="en-US" sz="2500" b="1" dirty="0"/>
              <a:t>this</a:t>
            </a:r>
            <a:r>
              <a:rPr lang="en-US" sz="2500" dirty="0"/>
              <a:t>-&gt;</a:t>
            </a:r>
            <a:r>
              <a:rPr lang="en-US" sz="2500" dirty="0" err="1"/>
              <a:t>taskActive</a:t>
            </a:r>
            <a:r>
              <a:rPr lang="en-US" sz="2500" dirty="0"/>
              <a:t> = </a:t>
            </a:r>
            <a:r>
              <a:rPr lang="en-US" sz="2500" b="1" dirty="0"/>
              <a:t>false</a:t>
            </a:r>
            <a:r>
              <a:rPr lang="en-US" sz="2500" dirty="0"/>
              <a:t>;}</a:t>
            </a:r>
            <a:br>
              <a:rPr lang="en-US" sz="2500" dirty="0"/>
            </a:br>
            <a:r>
              <a:rPr lang="en-US" sz="2500" dirty="0"/>
              <a:t>   </a:t>
            </a:r>
            <a:r>
              <a:rPr lang="en-US" sz="2500" b="1" dirty="0"/>
              <a:t>void </a:t>
            </a:r>
            <a:r>
              <a:rPr lang="en-US" sz="2500" dirty="0" err="1"/>
              <a:t>updatePeriod</a:t>
            </a:r>
            <a:r>
              <a:rPr lang="en-US" sz="2500" dirty="0"/>
              <a:t>(uint64_t </a:t>
            </a:r>
            <a:r>
              <a:rPr lang="en-US" sz="2500" dirty="0" err="1"/>
              <a:t>newPeriod</a:t>
            </a:r>
            <a:r>
              <a:rPr lang="en-US" sz="2500" dirty="0"/>
              <a:t>) {</a:t>
            </a:r>
            <a:r>
              <a:rPr lang="en-US" sz="2500" b="1" dirty="0"/>
              <a:t>this</a:t>
            </a:r>
            <a:r>
              <a:rPr lang="en-US" sz="2500" dirty="0"/>
              <a:t>-&gt;</a:t>
            </a:r>
            <a:r>
              <a:rPr lang="en-US" sz="2500" dirty="0" err="1"/>
              <a:t>NextStartTime</a:t>
            </a:r>
            <a:r>
              <a:rPr lang="en-US" sz="2500" dirty="0"/>
              <a:t> = </a:t>
            </a:r>
            <a:r>
              <a:rPr lang="en-US" sz="2500" b="1" dirty="0"/>
              <a:t>this</a:t>
            </a:r>
            <a:r>
              <a:rPr lang="en-US" sz="2500" dirty="0"/>
              <a:t>-&gt;</a:t>
            </a:r>
            <a:r>
              <a:rPr lang="en-US" sz="2500" dirty="0" err="1"/>
              <a:t>NextStartTime</a:t>
            </a:r>
            <a:r>
              <a:rPr lang="en-US" sz="2500" dirty="0"/>
              <a:t> - </a:t>
            </a:r>
            <a:r>
              <a:rPr lang="en-US" sz="2500" b="1" dirty="0"/>
              <a:t>this</a:t>
            </a:r>
            <a:r>
              <a:rPr lang="en-US" sz="2500" dirty="0"/>
              <a:t>-&gt;</a:t>
            </a:r>
            <a:r>
              <a:rPr lang="en-US" sz="2500" dirty="0" err="1"/>
              <a:t>TaskPeriod</a:t>
            </a:r>
            <a:r>
              <a:rPr lang="en-US" sz="2500" dirty="0"/>
              <a:t> + </a:t>
            </a:r>
            <a:r>
              <a:rPr lang="en-US" sz="2500" dirty="0" err="1"/>
              <a:t>newPeriod</a:t>
            </a:r>
            <a:r>
              <a:rPr lang="en-US" sz="2500" dirty="0"/>
              <a:t>; </a:t>
            </a:r>
            <a:r>
              <a:rPr lang="en-US" sz="2500" b="1" dirty="0"/>
              <a:t>this</a:t>
            </a:r>
            <a:r>
              <a:rPr lang="en-US" sz="2500" dirty="0"/>
              <a:t>-&gt;</a:t>
            </a:r>
            <a:r>
              <a:rPr lang="en-US" sz="2500" dirty="0" err="1"/>
              <a:t>TaskPeriod</a:t>
            </a:r>
            <a:r>
              <a:rPr lang="en-US" sz="2500" dirty="0"/>
              <a:t> = </a:t>
            </a:r>
            <a:r>
              <a:rPr lang="en-US" sz="2500" dirty="0" err="1"/>
              <a:t>newPeriod</a:t>
            </a:r>
            <a:r>
              <a:rPr lang="en-US" sz="2500" dirty="0"/>
              <a:t>;}</a:t>
            </a:r>
            <a:br>
              <a:rPr lang="en-US" sz="2500" dirty="0"/>
            </a:br>
            <a:r>
              <a:rPr lang="en-US" sz="2500" dirty="0"/>
              <a:t>    </a:t>
            </a:r>
            <a:br>
              <a:rPr lang="en-US" sz="2500" dirty="0"/>
            </a:br>
            <a:r>
              <a:rPr lang="en-US" sz="2500" b="1" dirty="0"/>
              <a:t>public</a:t>
            </a:r>
            <a:r>
              <a:rPr lang="en-US" sz="2500" dirty="0"/>
              <a:t>:</a:t>
            </a:r>
            <a:br>
              <a:rPr lang="en-US" sz="2500" dirty="0"/>
            </a:br>
            <a:r>
              <a:rPr lang="en-US" sz="2500" dirty="0"/>
              <a:t>    </a:t>
            </a:r>
            <a:r>
              <a:rPr lang="en-US" sz="2500" dirty="0" err="1"/>
              <a:t>std</a:t>
            </a:r>
            <a:r>
              <a:rPr lang="en-US" sz="2500" dirty="0"/>
              <a:t>::vector&lt;</a:t>
            </a:r>
            <a:r>
              <a:rPr lang="en-US" sz="2500" dirty="0" err="1"/>
              <a:t>ModelPriorityPair</a:t>
            </a:r>
            <a:r>
              <a:rPr lang="en-US" sz="2500" dirty="0"/>
              <a:t>&gt; </a:t>
            </a:r>
            <a:r>
              <a:rPr lang="en-US" sz="2500" dirty="0" err="1"/>
              <a:t>TaskModels</a:t>
            </a:r>
            <a:r>
              <a:rPr lang="en-US" sz="2500" dirty="0"/>
              <a:t>;  //!&lt; -- Array that has pointers to all task </a:t>
            </a:r>
            <a:r>
              <a:rPr lang="en-US" sz="2500" dirty="0" err="1"/>
              <a:t>sysModels</a:t>
            </a:r>
            <a:br>
              <a:rPr lang="en-US" sz="2500" dirty="0"/>
            </a:br>
            <a:r>
              <a:rPr lang="en-US" sz="2500" dirty="0"/>
              <a:t>    </a:t>
            </a:r>
            <a:r>
              <a:rPr lang="en-US" sz="2500" dirty="0" err="1"/>
              <a:t>std</a:t>
            </a:r>
            <a:r>
              <a:rPr lang="en-US" sz="2500" dirty="0"/>
              <a:t>::string </a:t>
            </a:r>
            <a:r>
              <a:rPr lang="en-US" sz="2500" dirty="0" err="1"/>
              <a:t>TaskName</a:t>
            </a:r>
            <a:r>
              <a:rPr lang="en-US" sz="2500" dirty="0"/>
              <a:t>;  //!&lt; -- Identifier for Task</a:t>
            </a:r>
            <a:br>
              <a:rPr lang="en-US" sz="2500" dirty="0"/>
            </a:br>
            <a:r>
              <a:rPr lang="en-US" sz="2500" dirty="0"/>
              <a:t>    uint64_t </a:t>
            </a:r>
            <a:r>
              <a:rPr lang="en-US" sz="2500" dirty="0" err="1"/>
              <a:t>NextStartTime</a:t>
            </a:r>
            <a:r>
              <a:rPr lang="en-US" sz="2500" dirty="0"/>
              <a:t>;  //!&lt; [ns] Next time to start task</a:t>
            </a:r>
            <a:br>
              <a:rPr lang="en-US" sz="2500" dirty="0"/>
            </a:br>
            <a:r>
              <a:rPr lang="en-US" sz="2500" dirty="0"/>
              <a:t>    uint64_t </a:t>
            </a:r>
            <a:r>
              <a:rPr lang="en-US" sz="2500" dirty="0" err="1"/>
              <a:t>NextPickupTime</a:t>
            </a:r>
            <a:r>
              <a:rPr lang="en-US" sz="2500" dirty="0"/>
              <a:t>;  //!&lt; [ns] Next time read Task outputs</a:t>
            </a:r>
            <a:br>
              <a:rPr lang="en-US" sz="2500" dirty="0"/>
            </a:br>
            <a:r>
              <a:rPr lang="en-US" sz="2500" dirty="0"/>
              <a:t>    uint64_t </a:t>
            </a:r>
            <a:r>
              <a:rPr lang="en-US" sz="2500" dirty="0" err="1"/>
              <a:t>TaskPeriod</a:t>
            </a:r>
            <a:r>
              <a:rPr lang="en-US" sz="2500" dirty="0"/>
              <a:t>;  //!&lt; [ns] Cycle rate for Task</a:t>
            </a:r>
            <a:br>
              <a:rPr lang="en-US" sz="2500" dirty="0"/>
            </a:br>
            <a:r>
              <a:rPr lang="en-US" sz="2500" dirty="0"/>
              <a:t>    uint64_t </a:t>
            </a:r>
            <a:r>
              <a:rPr lang="en-US" sz="2500" dirty="0" err="1"/>
              <a:t>PickupDelay</a:t>
            </a:r>
            <a:r>
              <a:rPr lang="en-US" sz="2500" dirty="0"/>
              <a:t>;  //!&lt; [ns] Time between dispatches</a:t>
            </a:r>
            <a:br>
              <a:rPr lang="en-US" sz="2500" dirty="0"/>
            </a:br>
            <a:r>
              <a:rPr lang="en-US" sz="2500" dirty="0"/>
              <a:t>    uint64_t </a:t>
            </a:r>
            <a:r>
              <a:rPr lang="en-US" sz="2500" dirty="0" err="1"/>
              <a:t>FirstTaskTime</a:t>
            </a:r>
            <a:r>
              <a:rPr lang="en-US" sz="2500" dirty="0"/>
              <a:t>;  //!&lt; [ns] Time to start Task for first time</a:t>
            </a:r>
            <a:br>
              <a:rPr lang="en-US" sz="2500" dirty="0"/>
            </a:br>
            <a:r>
              <a:rPr lang="en-US" sz="2500" dirty="0"/>
              <a:t>   </a:t>
            </a:r>
            <a:r>
              <a:rPr lang="en-US" sz="2500" b="1" dirty="0"/>
              <a:t>bool </a:t>
            </a:r>
            <a:r>
              <a:rPr lang="en-US" sz="2500" dirty="0" err="1"/>
              <a:t>taskActive</a:t>
            </a:r>
            <a:r>
              <a:rPr lang="en-US" sz="2500" dirty="0"/>
              <a:t>;  //!&lt; -- Flag indicating whether the Task has been disabled</a:t>
            </a:r>
            <a:endParaRPr kumimoji="0" lang="en-US" sz="25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endParaRPr>
          </a:p>
        </p:txBody>
      </p:sp>
    </p:spTree>
    <p:extLst>
      <p:ext uri="{BB962C8B-B14F-4D97-AF65-F5344CB8AC3E}">
        <p14:creationId xmlns:p14="http://schemas.microsoft.com/office/powerpoint/2010/main" val="2087877741"/>
      </p:ext>
    </p:extLst>
  </p:cSld>
  <p:clrMapOvr>
    <a:masterClrMapping/>
  </p:clrMapOvr>
  <p:transition spd="med"/>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EFCDC-E216-A84F-846E-0C63BA8D2674}"/>
              </a:ext>
            </a:extLst>
          </p:cNvPr>
          <p:cNvSpPr>
            <a:spLocks noGrp="1"/>
          </p:cNvSpPr>
          <p:nvPr>
            <p:ph type="title"/>
          </p:nvPr>
        </p:nvSpPr>
        <p:spPr/>
        <p:txBody>
          <a:bodyPr/>
          <a:lstStyle/>
          <a:p>
            <a:r>
              <a:rPr lang="en-US" dirty="0"/>
              <a:t>What does a </a:t>
            </a:r>
            <a:r>
              <a:rPr lang="en-US" dirty="0" err="1"/>
              <a:t>SysModelTask</a:t>
            </a:r>
            <a:r>
              <a:rPr lang="en-US" dirty="0"/>
              <a:t>() do?</a:t>
            </a:r>
          </a:p>
        </p:txBody>
      </p:sp>
      <p:cxnSp>
        <p:nvCxnSpPr>
          <p:cNvPr id="6" name="Straight Arrow Connector 5">
            <a:extLst>
              <a:ext uri="{FF2B5EF4-FFF2-40B4-BE49-F238E27FC236}">
                <a16:creationId xmlns:a16="http://schemas.microsoft.com/office/drawing/2014/main" id="{9810BD4D-AA54-F544-8BA3-3B25B1E51B5F}"/>
              </a:ext>
            </a:extLst>
          </p:cNvPr>
          <p:cNvCxnSpPr>
            <a:cxnSpLocks/>
          </p:cNvCxnSpPr>
          <p:nvPr/>
        </p:nvCxnSpPr>
        <p:spPr>
          <a:xfrm flipH="1">
            <a:off x="4050109" y="4567392"/>
            <a:ext cx="11593545" cy="0"/>
          </a:xfrm>
          <a:prstGeom prst="straightConnector1">
            <a:avLst/>
          </a:prstGeom>
          <a:noFill/>
          <a:ln w="762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8" name="Rectangle 7">
            <a:extLst>
              <a:ext uri="{FF2B5EF4-FFF2-40B4-BE49-F238E27FC236}">
                <a16:creationId xmlns:a16="http://schemas.microsoft.com/office/drawing/2014/main" id="{E7AC3F68-0095-1D44-BC8C-90A4E436693B}"/>
              </a:ext>
            </a:extLst>
          </p:cNvPr>
          <p:cNvSpPr>
            <a:spLocks/>
          </p:cNvSpPr>
          <p:nvPr/>
        </p:nvSpPr>
        <p:spPr>
          <a:xfrm>
            <a:off x="1130270" y="2473507"/>
            <a:ext cx="14278708" cy="6262720"/>
          </a:xfrm>
          <a:prstGeom prst="rect">
            <a:avLst/>
          </a:prstGeom>
          <a:noFill/>
          <a:ln w="76200">
            <a:solidFill>
              <a:schemeClr val="tx1"/>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68580" tIns="68580" rIns="68580" bIns="68580" numCol="1" spcCol="38100" rtlCol="0" anchor="ctr">
            <a:spAutoFit/>
          </a:bodyPr>
          <a:lstStyle/>
          <a:p>
            <a:pPr marL="0" marR="0" indent="0" algn="ctr" defTabSz="822960" rtl="0" fontAlgn="auto" latinLnBrk="0" hangingPunct="0">
              <a:lnSpc>
                <a:spcPct val="100000"/>
              </a:lnSpc>
              <a:spcBef>
                <a:spcPts val="0"/>
              </a:spcBef>
              <a:spcAft>
                <a:spcPts val="0"/>
              </a:spcAft>
              <a:buClrTx/>
              <a:buSzTx/>
              <a:buFontTx/>
              <a:buNone/>
              <a:tabLst/>
            </a:pPr>
            <a:endParaRPr kumimoji="0" lang="en-US" sz="5000" b="0" i="0" u="none" strike="noStrike" cap="none" spc="0" normalizeH="0" baseline="0">
              <a:ln>
                <a:noFill/>
              </a:ln>
              <a:solidFill>
                <a:srgbClr val="000000"/>
              </a:solidFill>
              <a:effectLst/>
              <a:uFillTx/>
              <a:latin typeface="Helvetica Neue Light"/>
              <a:ea typeface="Helvetica Neue Light"/>
              <a:cs typeface="Helvetica Neue Light"/>
              <a:sym typeface="Helvetica Neue Light"/>
            </a:endParaRPr>
          </a:p>
        </p:txBody>
      </p:sp>
      <p:sp>
        <p:nvSpPr>
          <p:cNvPr id="9" name="TextBox 8">
            <a:extLst>
              <a:ext uri="{FF2B5EF4-FFF2-40B4-BE49-F238E27FC236}">
                <a16:creationId xmlns:a16="http://schemas.microsoft.com/office/drawing/2014/main" id="{5AA55DEF-22F3-3F49-8A7B-06EB8FEE1D19}"/>
              </a:ext>
            </a:extLst>
          </p:cNvPr>
          <p:cNvSpPr txBox="1"/>
          <p:nvPr/>
        </p:nvSpPr>
        <p:spPr>
          <a:xfrm>
            <a:off x="16187865" y="4228839"/>
            <a:ext cx="7524750" cy="6771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822960" rtl="0" fontAlgn="auto" latinLnBrk="0" hangingPunct="0">
              <a:lnSpc>
                <a:spcPct val="100000"/>
              </a:lnSpc>
              <a:spcBef>
                <a:spcPts val="0"/>
              </a:spcBef>
              <a:spcAft>
                <a:spcPts val="0"/>
              </a:spcAft>
              <a:buClrTx/>
              <a:buSzTx/>
              <a:buFontTx/>
              <a:buNone/>
              <a:tabLst/>
            </a:pPr>
            <a:r>
              <a:rPr lang="en-US" dirty="0">
                <a:solidFill>
                  <a:srgbClr val="FF0000"/>
                </a:solidFill>
              </a:rPr>
              <a:t>Doesn’t do anything.</a:t>
            </a:r>
            <a:endParaRPr kumimoji="0" lang="en-US" sz="3200" b="0" i="0" u="none" strike="noStrike" cap="none" spc="0" normalizeH="0" baseline="0" dirty="0">
              <a:ln>
                <a:noFill/>
              </a:ln>
              <a:solidFill>
                <a:srgbClr val="FF0000"/>
              </a:solidFill>
              <a:effectLst/>
              <a:uFillTx/>
              <a:sym typeface="Helvetica Neue Light"/>
            </a:endParaRPr>
          </a:p>
        </p:txBody>
      </p:sp>
      <p:sp>
        <p:nvSpPr>
          <p:cNvPr id="10" name="Rectangle 9">
            <a:extLst>
              <a:ext uri="{FF2B5EF4-FFF2-40B4-BE49-F238E27FC236}">
                <a16:creationId xmlns:a16="http://schemas.microsoft.com/office/drawing/2014/main" id="{639597DB-0932-C74F-979D-45B4F75D8A21}"/>
              </a:ext>
            </a:extLst>
          </p:cNvPr>
          <p:cNvSpPr/>
          <p:nvPr/>
        </p:nvSpPr>
        <p:spPr>
          <a:xfrm>
            <a:off x="1130270" y="2485865"/>
            <a:ext cx="14278708" cy="10141238"/>
          </a:xfrm>
          <a:prstGeom prst="rect">
            <a:avLst/>
          </a:prstGeom>
          <a:solidFill>
            <a:srgbClr val="C9B37C">
              <a:alpha val="50000"/>
            </a:srgbClr>
          </a:solidFill>
          <a:ln w="12700"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8580" tIns="68580" rIns="68580" bIns="68580" numCol="1" spcCol="38100" rtlCol="0" anchor="ctr">
            <a:spAutoFit/>
          </a:bodyPr>
          <a:lstStyle/>
          <a:p>
            <a:r>
              <a:rPr lang="en-US" sz="2500" b="1" dirty="0"/>
              <a:t>public</a:t>
            </a:r>
            <a:r>
              <a:rPr lang="en-US" sz="2500" dirty="0"/>
              <a:t>:</a:t>
            </a:r>
            <a:br>
              <a:rPr lang="en-US" sz="2500" dirty="0"/>
            </a:br>
            <a:r>
              <a:rPr lang="en-US" sz="2500" dirty="0"/>
              <a:t>    </a:t>
            </a:r>
            <a:r>
              <a:rPr lang="en-US" sz="2500" dirty="0" err="1"/>
              <a:t>SysModelTask</a:t>
            </a:r>
            <a:r>
              <a:rPr lang="en-US" sz="2500" dirty="0"/>
              <a:t>();</a:t>
            </a:r>
            <a:br>
              <a:rPr lang="en-US" sz="2500" dirty="0"/>
            </a:br>
            <a:r>
              <a:rPr lang="en-US" sz="2500" dirty="0"/>
              <a:t>    </a:t>
            </a:r>
            <a:r>
              <a:rPr lang="en-US" sz="2500" dirty="0" err="1"/>
              <a:t>SysModelTask</a:t>
            </a:r>
            <a:r>
              <a:rPr lang="en-US" sz="2500" dirty="0"/>
              <a:t>(uint64_t </a:t>
            </a:r>
            <a:r>
              <a:rPr lang="en-US" sz="2500" dirty="0" err="1"/>
              <a:t>InputPeriod</a:t>
            </a:r>
            <a:r>
              <a:rPr lang="en-US" sz="2500" dirty="0"/>
              <a:t>, uint64_t </a:t>
            </a:r>
            <a:r>
              <a:rPr lang="en-US" sz="2500" dirty="0" err="1"/>
              <a:t>InputDelay</a:t>
            </a:r>
            <a:r>
              <a:rPr lang="en-US" sz="2500" dirty="0"/>
              <a:t>=0,</a:t>
            </a:r>
            <a:br>
              <a:rPr lang="en-US" sz="2500" dirty="0"/>
            </a:br>
            <a:r>
              <a:rPr lang="en-US" sz="2500" dirty="0"/>
              <a:t>                   uint64_t </a:t>
            </a:r>
            <a:r>
              <a:rPr lang="en-US" sz="2500" dirty="0" err="1"/>
              <a:t>FirstStartTime</a:t>
            </a:r>
            <a:r>
              <a:rPr lang="en-US" sz="2500" dirty="0"/>
              <a:t>=0);</a:t>
            </a:r>
            <a:br>
              <a:rPr lang="en-US" sz="2500" dirty="0"/>
            </a:br>
            <a:r>
              <a:rPr lang="en-US" sz="2500" dirty="0"/>
              <a:t>    ~</a:t>
            </a:r>
            <a:r>
              <a:rPr lang="en-US" sz="2500" dirty="0" err="1"/>
              <a:t>SysModelTask</a:t>
            </a:r>
            <a:r>
              <a:rPr lang="en-US" sz="2500" dirty="0"/>
              <a:t>();</a:t>
            </a:r>
            <a:br>
              <a:rPr lang="en-US" sz="2500" dirty="0"/>
            </a:br>
            <a:r>
              <a:rPr lang="en-US" sz="2500" dirty="0"/>
              <a:t>    </a:t>
            </a:r>
            <a:r>
              <a:rPr lang="en-US" sz="2500" b="1" dirty="0"/>
              <a:t>void </a:t>
            </a:r>
            <a:r>
              <a:rPr lang="en-US" sz="2500" dirty="0" err="1"/>
              <a:t>AddNewObject</a:t>
            </a:r>
            <a:r>
              <a:rPr lang="en-US" sz="2500" dirty="0"/>
              <a:t>(</a:t>
            </a:r>
            <a:r>
              <a:rPr lang="en-US" sz="2500" dirty="0" err="1"/>
              <a:t>SysModel</a:t>
            </a:r>
            <a:r>
              <a:rPr lang="en-US" sz="2500" dirty="0"/>
              <a:t> *</a:t>
            </a:r>
            <a:r>
              <a:rPr lang="en-US" sz="2500" dirty="0" err="1"/>
              <a:t>NewModel</a:t>
            </a:r>
            <a:r>
              <a:rPr lang="en-US" sz="2500" dirty="0"/>
              <a:t>, int32_t Priority = -1);</a:t>
            </a:r>
            <a:br>
              <a:rPr lang="en-US" sz="2500" dirty="0"/>
            </a:br>
            <a:r>
              <a:rPr lang="en-US" sz="2500" dirty="0"/>
              <a:t>    </a:t>
            </a:r>
            <a:r>
              <a:rPr lang="en-US" sz="2500" b="1" dirty="0"/>
              <a:t>void </a:t>
            </a:r>
            <a:r>
              <a:rPr lang="en-US" sz="2500" dirty="0" err="1"/>
              <a:t>SelfInitTaskList</a:t>
            </a:r>
            <a:r>
              <a:rPr lang="en-US" sz="2500" dirty="0"/>
              <a:t>();</a:t>
            </a:r>
            <a:br>
              <a:rPr lang="en-US" sz="2500" dirty="0"/>
            </a:br>
            <a:r>
              <a:rPr lang="en-US" sz="2500" dirty="0"/>
              <a:t>    </a:t>
            </a:r>
            <a:r>
              <a:rPr lang="en-US" sz="2500" b="1" dirty="0"/>
              <a:t>void </a:t>
            </a:r>
            <a:r>
              <a:rPr lang="en-US" sz="2500" dirty="0" err="1"/>
              <a:t>CrossInitTaskList</a:t>
            </a:r>
            <a:r>
              <a:rPr lang="en-US" sz="2500" dirty="0"/>
              <a:t>();</a:t>
            </a:r>
            <a:br>
              <a:rPr lang="en-US" sz="2500" dirty="0"/>
            </a:br>
            <a:r>
              <a:rPr lang="en-US" sz="2500" dirty="0"/>
              <a:t>    </a:t>
            </a:r>
            <a:r>
              <a:rPr lang="en-US" sz="2500" b="1" dirty="0"/>
              <a:t>void </a:t>
            </a:r>
            <a:r>
              <a:rPr lang="en-US" sz="2500" dirty="0" err="1"/>
              <a:t>ExecuteTaskList</a:t>
            </a:r>
            <a:r>
              <a:rPr lang="en-US" sz="2500" dirty="0"/>
              <a:t>(uint64_t </a:t>
            </a:r>
            <a:r>
              <a:rPr lang="en-US" sz="2500" dirty="0" err="1"/>
              <a:t>CurrentSimTime</a:t>
            </a:r>
            <a:r>
              <a:rPr lang="en-US" sz="2500" dirty="0"/>
              <a:t>);</a:t>
            </a:r>
            <a:br>
              <a:rPr lang="en-US" sz="2500" dirty="0"/>
            </a:br>
            <a:r>
              <a:rPr lang="en-US" sz="2500" dirty="0"/>
              <a:t>   </a:t>
            </a:r>
            <a:r>
              <a:rPr lang="en-US" sz="2500" b="1" dirty="0"/>
              <a:t>void </a:t>
            </a:r>
            <a:r>
              <a:rPr lang="en-US" sz="2500" dirty="0" err="1"/>
              <a:t>ResetTaskList</a:t>
            </a:r>
            <a:r>
              <a:rPr lang="en-US" sz="2500" dirty="0"/>
              <a:t>(uint64_t </a:t>
            </a:r>
            <a:r>
              <a:rPr lang="en-US" sz="2500" dirty="0" err="1"/>
              <a:t>CurrentSimTime</a:t>
            </a:r>
            <a:r>
              <a:rPr lang="en-US" sz="2500" dirty="0"/>
              <a:t>);</a:t>
            </a:r>
            <a:br>
              <a:rPr lang="en-US" sz="2500" dirty="0"/>
            </a:br>
            <a:r>
              <a:rPr lang="en-US" sz="2500" dirty="0"/>
              <a:t>    </a:t>
            </a:r>
            <a:r>
              <a:rPr lang="en-US" sz="2500" b="1" dirty="0"/>
              <a:t>void </a:t>
            </a:r>
            <a:r>
              <a:rPr lang="en-US" sz="2500" dirty="0" err="1"/>
              <a:t>ResetTask</a:t>
            </a:r>
            <a:r>
              <a:rPr lang="en-US" sz="2500" dirty="0"/>
              <a:t>() {</a:t>
            </a:r>
            <a:r>
              <a:rPr lang="en-US" sz="2500" b="1" dirty="0"/>
              <a:t>this</a:t>
            </a:r>
            <a:r>
              <a:rPr lang="en-US" sz="2500" dirty="0"/>
              <a:t>-&gt;</a:t>
            </a:r>
            <a:r>
              <a:rPr lang="en-US" sz="2500" dirty="0" err="1"/>
              <a:t>NextStartTime</a:t>
            </a:r>
            <a:r>
              <a:rPr lang="en-US" sz="2500" dirty="0"/>
              <a:t> = </a:t>
            </a:r>
            <a:r>
              <a:rPr lang="en-US" sz="2500" b="1" dirty="0"/>
              <a:t>this</a:t>
            </a:r>
            <a:r>
              <a:rPr lang="en-US" sz="2500" dirty="0"/>
              <a:t>-&gt;</a:t>
            </a:r>
            <a:r>
              <a:rPr lang="en-US" sz="2500" dirty="0" err="1"/>
              <a:t>FirstTaskTime</a:t>
            </a:r>
            <a:r>
              <a:rPr lang="en-US" sz="2500" dirty="0"/>
              <a:t>;}</a:t>
            </a:r>
            <a:br>
              <a:rPr lang="en-US" sz="2500" dirty="0"/>
            </a:br>
            <a:r>
              <a:rPr lang="en-US" sz="2500" dirty="0"/>
              <a:t>   </a:t>
            </a:r>
            <a:r>
              <a:rPr lang="en-US" sz="2500" b="1" dirty="0"/>
              <a:t>void </a:t>
            </a:r>
            <a:r>
              <a:rPr lang="en-US" sz="2500" dirty="0" err="1"/>
              <a:t>enableTask</a:t>
            </a:r>
            <a:r>
              <a:rPr lang="en-US" sz="2500" dirty="0"/>
              <a:t>() {</a:t>
            </a:r>
            <a:r>
              <a:rPr lang="en-US" sz="2500" b="1" dirty="0"/>
              <a:t>this</a:t>
            </a:r>
            <a:r>
              <a:rPr lang="en-US" sz="2500" dirty="0"/>
              <a:t>-&gt;</a:t>
            </a:r>
            <a:r>
              <a:rPr lang="en-US" sz="2500" dirty="0" err="1"/>
              <a:t>taskActive</a:t>
            </a:r>
            <a:r>
              <a:rPr lang="en-US" sz="2500" dirty="0"/>
              <a:t> = </a:t>
            </a:r>
            <a:r>
              <a:rPr lang="en-US" sz="2500" b="1" dirty="0"/>
              <a:t>true</a:t>
            </a:r>
            <a:r>
              <a:rPr lang="en-US" sz="2500" dirty="0"/>
              <a:t>;}</a:t>
            </a:r>
            <a:br>
              <a:rPr lang="en-US" sz="2500" dirty="0"/>
            </a:br>
            <a:r>
              <a:rPr lang="en-US" sz="2500" dirty="0"/>
              <a:t>   </a:t>
            </a:r>
            <a:r>
              <a:rPr lang="en-US" sz="2500" b="1" dirty="0"/>
              <a:t>void </a:t>
            </a:r>
            <a:r>
              <a:rPr lang="en-US" sz="2500" dirty="0" err="1"/>
              <a:t>disableTask</a:t>
            </a:r>
            <a:r>
              <a:rPr lang="en-US" sz="2500" dirty="0"/>
              <a:t>() {</a:t>
            </a:r>
            <a:r>
              <a:rPr lang="en-US" sz="2500" b="1" dirty="0"/>
              <a:t>this</a:t>
            </a:r>
            <a:r>
              <a:rPr lang="en-US" sz="2500" dirty="0"/>
              <a:t>-&gt;</a:t>
            </a:r>
            <a:r>
              <a:rPr lang="en-US" sz="2500" dirty="0" err="1"/>
              <a:t>taskActive</a:t>
            </a:r>
            <a:r>
              <a:rPr lang="en-US" sz="2500" dirty="0"/>
              <a:t> = </a:t>
            </a:r>
            <a:r>
              <a:rPr lang="en-US" sz="2500" b="1" dirty="0"/>
              <a:t>false</a:t>
            </a:r>
            <a:r>
              <a:rPr lang="en-US" sz="2500" dirty="0"/>
              <a:t>;}</a:t>
            </a:r>
            <a:br>
              <a:rPr lang="en-US" sz="2500" dirty="0"/>
            </a:br>
            <a:r>
              <a:rPr lang="en-US" sz="2500" dirty="0"/>
              <a:t>   </a:t>
            </a:r>
            <a:r>
              <a:rPr lang="en-US" sz="2500" b="1" dirty="0"/>
              <a:t>void </a:t>
            </a:r>
            <a:r>
              <a:rPr lang="en-US" sz="2500" dirty="0" err="1"/>
              <a:t>updatePeriod</a:t>
            </a:r>
            <a:r>
              <a:rPr lang="en-US" sz="2500" dirty="0"/>
              <a:t>(uint64_t </a:t>
            </a:r>
            <a:r>
              <a:rPr lang="en-US" sz="2500" dirty="0" err="1"/>
              <a:t>newPeriod</a:t>
            </a:r>
            <a:r>
              <a:rPr lang="en-US" sz="2500" dirty="0"/>
              <a:t>) {</a:t>
            </a:r>
            <a:r>
              <a:rPr lang="en-US" sz="2500" b="1" dirty="0"/>
              <a:t>this</a:t>
            </a:r>
            <a:r>
              <a:rPr lang="en-US" sz="2500" dirty="0"/>
              <a:t>-&gt;</a:t>
            </a:r>
            <a:r>
              <a:rPr lang="en-US" sz="2500" dirty="0" err="1"/>
              <a:t>NextStartTime</a:t>
            </a:r>
            <a:r>
              <a:rPr lang="en-US" sz="2500" dirty="0"/>
              <a:t> = </a:t>
            </a:r>
            <a:r>
              <a:rPr lang="en-US" sz="2500" b="1" dirty="0"/>
              <a:t>this</a:t>
            </a:r>
            <a:r>
              <a:rPr lang="en-US" sz="2500" dirty="0"/>
              <a:t>-&gt;</a:t>
            </a:r>
            <a:r>
              <a:rPr lang="en-US" sz="2500" dirty="0" err="1"/>
              <a:t>NextStartTime</a:t>
            </a:r>
            <a:r>
              <a:rPr lang="en-US" sz="2500" dirty="0"/>
              <a:t> - </a:t>
            </a:r>
            <a:r>
              <a:rPr lang="en-US" sz="2500" b="1" dirty="0"/>
              <a:t>this</a:t>
            </a:r>
            <a:r>
              <a:rPr lang="en-US" sz="2500" dirty="0"/>
              <a:t>-&gt;</a:t>
            </a:r>
            <a:r>
              <a:rPr lang="en-US" sz="2500" dirty="0" err="1"/>
              <a:t>TaskPeriod</a:t>
            </a:r>
            <a:r>
              <a:rPr lang="en-US" sz="2500" dirty="0"/>
              <a:t> + </a:t>
            </a:r>
            <a:r>
              <a:rPr lang="en-US" sz="2500" dirty="0" err="1"/>
              <a:t>newPeriod</a:t>
            </a:r>
            <a:r>
              <a:rPr lang="en-US" sz="2500" dirty="0"/>
              <a:t>; </a:t>
            </a:r>
            <a:r>
              <a:rPr lang="en-US" sz="2500" b="1" dirty="0"/>
              <a:t>this</a:t>
            </a:r>
            <a:r>
              <a:rPr lang="en-US" sz="2500" dirty="0"/>
              <a:t>-&gt;</a:t>
            </a:r>
            <a:r>
              <a:rPr lang="en-US" sz="2500" dirty="0" err="1"/>
              <a:t>TaskPeriod</a:t>
            </a:r>
            <a:r>
              <a:rPr lang="en-US" sz="2500" dirty="0"/>
              <a:t> = </a:t>
            </a:r>
            <a:r>
              <a:rPr lang="en-US" sz="2500" dirty="0" err="1"/>
              <a:t>newPeriod</a:t>
            </a:r>
            <a:r>
              <a:rPr lang="en-US" sz="2500" dirty="0"/>
              <a:t>;}</a:t>
            </a:r>
            <a:br>
              <a:rPr lang="en-US" sz="2500" dirty="0"/>
            </a:br>
            <a:r>
              <a:rPr lang="en-US" sz="2500" dirty="0"/>
              <a:t>    </a:t>
            </a:r>
            <a:br>
              <a:rPr lang="en-US" sz="2500" dirty="0"/>
            </a:br>
            <a:r>
              <a:rPr lang="en-US" sz="2500" b="1" dirty="0"/>
              <a:t>public</a:t>
            </a:r>
            <a:r>
              <a:rPr lang="en-US" sz="2500" dirty="0"/>
              <a:t>:</a:t>
            </a:r>
            <a:br>
              <a:rPr lang="en-US" sz="2500" dirty="0"/>
            </a:br>
            <a:r>
              <a:rPr lang="en-US" sz="2500" dirty="0"/>
              <a:t>    </a:t>
            </a:r>
            <a:r>
              <a:rPr lang="en-US" sz="2500" dirty="0" err="1"/>
              <a:t>std</a:t>
            </a:r>
            <a:r>
              <a:rPr lang="en-US" sz="2500" dirty="0"/>
              <a:t>::vector&lt;</a:t>
            </a:r>
            <a:r>
              <a:rPr lang="en-US" sz="2500" dirty="0" err="1"/>
              <a:t>ModelPriorityPair</a:t>
            </a:r>
            <a:r>
              <a:rPr lang="en-US" sz="2500" dirty="0"/>
              <a:t>&gt; </a:t>
            </a:r>
            <a:r>
              <a:rPr lang="en-US" sz="2500" dirty="0" err="1"/>
              <a:t>TaskModels</a:t>
            </a:r>
            <a:r>
              <a:rPr lang="en-US" sz="2500" dirty="0"/>
              <a:t>;  //!&lt; -- Array that has pointers to all task </a:t>
            </a:r>
            <a:r>
              <a:rPr lang="en-US" sz="2500" dirty="0" err="1"/>
              <a:t>sysModels</a:t>
            </a:r>
            <a:br>
              <a:rPr lang="en-US" sz="2500" dirty="0"/>
            </a:br>
            <a:r>
              <a:rPr lang="en-US" sz="2500" dirty="0"/>
              <a:t>    </a:t>
            </a:r>
            <a:r>
              <a:rPr lang="en-US" sz="2500" dirty="0" err="1"/>
              <a:t>std</a:t>
            </a:r>
            <a:r>
              <a:rPr lang="en-US" sz="2500" dirty="0"/>
              <a:t>::string </a:t>
            </a:r>
            <a:r>
              <a:rPr lang="en-US" sz="2500" dirty="0" err="1"/>
              <a:t>TaskName</a:t>
            </a:r>
            <a:r>
              <a:rPr lang="en-US" sz="2500" dirty="0"/>
              <a:t>;  //!&lt; -- Identifier for Task</a:t>
            </a:r>
            <a:br>
              <a:rPr lang="en-US" sz="2500" dirty="0"/>
            </a:br>
            <a:r>
              <a:rPr lang="en-US" sz="2500" dirty="0"/>
              <a:t>    uint64_t </a:t>
            </a:r>
            <a:r>
              <a:rPr lang="en-US" sz="2500" dirty="0" err="1"/>
              <a:t>NextStartTime</a:t>
            </a:r>
            <a:r>
              <a:rPr lang="en-US" sz="2500" dirty="0"/>
              <a:t>;  //!&lt; [ns] Next time to start task</a:t>
            </a:r>
            <a:br>
              <a:rPr lang="en-US" sz="2500" dirty="0"/>
            </a:br>
            <a:r>
              <a:rPr lang="en-US" sz="2500" dirty="0"/>
              <a:t>    uint64_t </a:t>
            </a:r>
            <a:r>
              <a:rPr lang="en-US" sz="2500" dirty="0" err="1"/>
              <a:t>NextPickupTime</a:t>
            </a:r>
            <a:r>
              <a:rPr lang="en-US" sz="2500" dirty="0"/>
              <a:t>;  //!&lt; [ns] Next time read Task outputs</a:t>
            </a:r>
            <a:br>
              <a:rPr lang="en-US" sz="2500" dirty="0"/>
            </a:br>
            <a:r>
              <a:rPr lang="en-US" sz="2500" dirty="0"/>
              <a:t>    uint64_t </a:t>
            </a:r>
            <a:r>
              <a:rPr lang="en-US" sz="2500" dirty="0" err="1"/>
              <a:t>TaskPeriod</a:t>
            </a:r>
            <a:r>
              <a:rPr lang="en-US" sz="2500" dirty="0"/>
              <a:t>;  //!&lt; [ns] Cycle rate for Task</a:t>
            </a:r>
            <a:br>
              <a:rPr lang="en-US" sz="2500" dirty="0"/>
            </a:br>
            <a:r>
              <a:rPr lang="en-US" sz="2500" dirty="0"/>
              <a:t>    uint64_t </a:t>
            </a:r>
            <a:r>
              <a:rPr lang="en-US" sz="2500" dirty="0" err="1"/>
              <a:t>PickupDelay</a:t>
            </a:r>
            <a:r>
              <a:rPr lang="en-US" sz="2500" dirty="0"/>
              <a:t>;  //!&lt; [ns] Time between dispatches</a:t>
            </a:r>
            <a:br>
              <a:rPr lang="en-US" sz="2500" dirty="0"/>
            </a:br>
            <a:r>
              <a:rPr lang="en-US" sz="2500" dirty="0"/>
              <a:t>    uint64_t </a:t>
            </a:r>
            <a:r>
              <a:rPr lang="en-US" sz="2500" dirty="0" err="1"/>
              <a:t>FirstTaskTime</a:t>
            </a:r>
            <a:r>
              <a:rPr lang="en-US" sz="2500" dirty="0"/>
              <a:t>;  //!&lt; [ns] Time to start Task for first time</a:t>
            </a:r>
            <a:br>
              <a:rPr lang="en-US" sz="2500" dirty="0"/>
            </a:br>
            <a:r>
              <a:rPr lang="en-US" sz="2500" dirty="0"/>
              <a:t>   </a:t>
            </a:r>
            <a:r>
              <a:rPr lang="en-US" sz="2500" b="1" dirty="0"/>
              <a:t>bool </a:t>
            </a:r>
            <a:r>
              <a:rPr lang="en-US" sz="2500" dirty="0" err="1"/>
              <a:t>taskActive</a:t>
            </a:r>
            <a:r>
              <a:rPr lang="en-US" sz="2500" dirty="0"/>
              <a:t>;  //!&lt; -- Flag indicating whether the Task has been disabled</a:t>
            </a:r>
            <a:endParaRPr kumimoji="0" lang="en-US" sz="25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endParaRPr>
          </a:p>
        </p:txBody>
      </p:sp>
    </p:spTree>
    <p:extLst>
      <p:ext uri="{BB962C8B-B14F-4D97-AF65-F5344CB8AC3E}">
        <p14:creationId xmlns:p14="http://schemas.microsoft.com/office/powerpoint/2010/main" val="3335096820"/>
      </p:ext>
    </p:extLst>
  </p:cSld>
  <p:clrMapOvr>
    <a:masterClrMapping/>
  </p:clrMapOvr>
  <p:transition spd="med"/>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EFCDC-E216-A84F-846E-0C63BA8D2674}"/>
              </a:ext>
            </a:extLst>
          </p:cNvPr>
          <p:cNvSpPr>
            <a:spLocks noGrp="1"/>
          </p:cNvSpPr>
          <p:nvPr>
            <p:ph type="title"/>
          </p:nvPr>
        </p:nvSpPr>
        <p:spPr/>
        <p:txBody>
          <a:bodyPr/>
          <a:lstStyle/>
          <a:p>
            <a:r>
              <a:rPr lang="en-US" dirty="0"/>
              <a:t>What does a </a:t>
            </a:r>
            <a:r>
              <a:rPr lang="en-US" dirty="0" err="1"/>
              <a:t>SysModelTask</a:t>
            </a:r>
            <a:r>
              <a:rPr lang="en-US" dirty="0"/>
              <a:t>() do?</a:t>
            </a:r>
          </a:p>
        </p:txBody>
      </p:sp>
      <p:cxnSp>
        <p:nvCxnSpPr>
          <p:cNvPr id="6" name="Straight Arrow Connector 5">
            <a:extLst>
              <a:ext uri="{FF2B5EF4-FFF2-40B4-BE49-F238E27FC236}">
                <a16:creationId xmlns:a16="http://schemas.microsoft.com/office/drawing/2014/main" id="{9810BD4D-AA54-F544-8BA3-3B25B1E51B5F}"/>
              </a:ext>
            </a:extLst>
          </p:cNvPr>
          <p:cNvCxnSpPr>
            <a:cxnSpLocks/>
          </p:cNvCxnSpPr>
          <p:nvPr/>
        </p:nvCxnSpPr>
        <p:spPr>
          <a:xfrm flipH="1">
            <a:off x="10698045" y="4905945"/>
            <a:ext cx="5266885" cy="0"/>
          </a:xfrm>
          <a:prstGeom prst="straightConnector1">
            <a:avLst/>
          </a:prstGeom>
          <a:noFill/>
          <a:ln w="762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8" name="Rectangle 7">
            <a:extLst>
              <a:ext uri="{FF2B5EF4-FFF2-40B4-BE49-F238E27FC236}">
                <a16:creationId xmlns:a16="http://schemas.microsoft.com/office/drawing/2014/main" id="{E7AC3F68-0095-1D44-BC8C-90A4E436693B}"/>
              </a:ext>
            </a:extLst>
          </p:cNvPr>
          <p:cNvSpPr>
            <a:spLocks/>
          </p:cNvSpPr>
          <p:nvPr/>
        </p:nvSpPr>
        <p:spPr>
          <a:xfrm>
            <a:off x="1130270" y="2473507"/>
            <a:ext cx="14278708" cy="6262720"/>
          </a:xfrm>
          <a:prstGeom prst="rect">
            <a:avLst/>
          </a:prstGeom>
          <a:noFill/>
          <a:ln w="76200">
            <a:solidFill>
              <a:schemeClr val="tx1"/>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68580" tIns="68580" rIns="68580" bIns="68580" numCol="1" spcCol="38100" rtlCol="0" anchor="ctr">
            <a:spAutoFit/>
          </a:bodyPr>
          <a:lstStyle/>
          <a:p>
            <a:pPr marL="0" marR="0" indent="0" algn="ctr" defTabSz="822960" rtl="0" fontAlgn="auto" latinLnBrk="0" hangingPunct="0">
              <a:lnSpc>
                <a:spcPct val="100000"/>
              </a:lnSpc>
              <a:spcBef>
                <a:spcPts val="0"/>
              </a:spcBef>
              <a:spcAft>
                <a:spcPts val="0"/>
              </a:spcAft>
              <a:buClrTx/>
              <a:buSzTx/>
              <a:buFontTx/>
              <a:buNone/>
              <a:tabLst/>
            </a:pPr>
            <a:endParaRPr kumimoji="0" lang="en-US" sz="5000" b="0" i="0" u="none" strike="noStrike" cap="none" spc="0" normalizeH="0" baseline="0">
              <a:ln>
                <a:noFill/>
              </a:ln>
              <a:solidFill>
                <a:srgbClr val="000000"/>
              </a:solidFill>
              <a:effectLst/>
              <a:uFillTx/>
              <a:latin typeface="Helvetica Neue Light"/>
              <a:ea typeface="Helvetica Neue Light"/>
              <a:cs typeface="Helvetica Neue Light"/>
              <a:sym typeface="Helvetica Neue Light"/>
            </a:endParaRPr>
          </a:p>
        </p:txBody>
      </p:sp>
      <p:sp>
        <p:nvSpPr>
          <p:cNvPr id="9" name="TextBox 8">
            <a:extLst>
              <a:ext uri="{FF2B5EF4-FFF2-40B4-BE49-F238E27FC236}">
                <a16:creationId xmlns:a16="http://schemas.microsoft.com/office/drawing/2014/main" id="{5AA55DEF-22F3-3F49-8A7B-06EB8FEE1D19}"/>
              </a:ext>
            </a:extLst>
          </p:cNvPr>
          <p:cNvSpPr txBox="1"/>
          <p:nvPr/>
        </p:nvSpPr>
        <p:spPr>
          <a:xfrm>
            <a:off x="16449852" y="3669005"/>
            <a:ext cx="7524750" cy="264687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822960" rtl="0" fontAlgn="auto" latinLnBrk="0" hangingPunct="0">
              <a:lnSpc>
                <a:spcPct val="100000"/>
              </a:lnSpc>
              <a:spcBef>
                <a:spcPts val="0"/>
              </a:spcBef>
              <a:spcAft>
                <a:spcPts val="0"/>
              </a:spcAft>
              <a:buClrTx/>
              <a:buSzTx/>
              <a:buFontTx/>
              <a:buNone/>
              <a:tabLst/>
            </a:pPr>
            <a:r>
              <a:rPr lang="en-US" dirty="0">
                <a:solidFill>
                  <a:schemeClr val="tx1"/>
                </a:solidFill>
              </a:rPr>
              <a:t>Add a </a:t>
            </a:r>
            <a:r>
              <a:rPr lang="en-US" dirty="0" err="1">
                <a:solidFill>
                  <a:schemeClr val="tx1"/>
                </a:solidFill>
              </a:rPr>
              <a:t>SysModel</a:t>
            </a:r>
            <a:r>
              <a:rPr lang="en-US" dirty="0">
                <a:solidFill>
                  <a:schemeClr val="tx1"/>
                </a:solidFill>
              </a:rPr>
              <a:t>() to the task. </a:t>
            </a:r>
            <a:r>
              <a:rPr lang="en-US" dirty="0" err="1">
                <a:solidFill>
                  <a:schemeClr val="tx1"/>
                </a:solidFill>
              </a:rPr>
              <a:t>SysModels</a:t>
            </a:r>
            <a:r>
              <a:rPr lang="en-US" dirty="0">
                <a:solidFill>
                  <a:schemeClr val="tx1"/>
                </a:solidFill>
              </a:rPr>
              <a:t>() will be discussed later. They are where things like dynamics or sensors are programmed. Higher priority goes first in the list.</a:t>
            </a:r>
            <a:endParaRPr kumimoji="0" lang="en-US" sz="3200" b="0" i="0" u="none" strike="noStrike" cap="none" spc="0" normalizeH="0" baseline="0" dirty="0">
              <a:ln>
                <a:noFill/>
              </a:ln>
              <a:solidFill>
                <a:schemeClr val="tx1"/>
              </a:solidFill>
              <a:effectLst/>
              <a:uFillTx/>
              <a:sym typeface="Helvetica Neue Light"/>
            </a:endParaRPr>
          </a:p>
        </p:txBody>
      </p:sp>
      <p:sp>
        <p:nvSpPr>
          <p:cNvPr id="10" name="Rectangle 9">
            <a:extLst>
              <a:ext uri="{FF2B5EF4-FFF2-40B4-BE49-F238E27FC236}">
                <a16:creationId xmlns:a16="http://schemas.microsoft.com/office/drawing/2014/main" id="{E52145FA-ED7F-6A44-A6BB-1419F2136906}"/>
              </a:ext>
            </a:extLst>
          </p:cNvPr>
          <p:cNvSpPr/>
          <p:nvPr/>
        </p:nvSpPr>
        <p:spPr>
          <a:xfrm>
            <a:off x="1130270" y="2485865"/>
            <a:ext cx="14278708" cy="10141238"/>
          </a:xfrm>
          <a:prstGeom prst="rect">
            <a:avLst/>
          </a:prstGeom>
          <a:solidFill>
            <a:srgbClr val="C9B37C">
              <a:alpha val="50000"/>
            </a:srgbClr>
          </a:solidFill>
          <a:ln w="12700"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8580" tIns="68580" rIns="68580" bIns="68580" numCol="1" spcCol="38100" rtlCol="0" anchor="ctr">
            <a:spAutoFit/>
          </a:bodyPr>
          <a:lstStyle/>
          <a:p>
            <a:r>
              <a:rPr lang="en-US" sz="2500" b="1" dirty="0"/>
              <a:t>public</a:t>
            </a:r>
            <a:r>
              <a:rPr lang="en-US" sz="2500" dirty="0"/>
              <a:t>:</a:t>
            </a:r>
            <a:br>
              <a:rPr lang="en-US" sz="2500" dirty="0"/>
            </a:br>
            <a:r>
              <a:rPr lang="en-US" sz="2500" dirty="0"/>
              <a:t>    </a:t>
            </a:r>
            <a:r>
              <a:rPr lang="en-US" sz="2500" dirty="0" err="1"/>
              <a:t>SysModelTask</a:t>
            </a:r>
            <a:r>
              <a:rPr lang="en-US" sz="2500" dirty="0"/>
              <a:t>();</a:t>
            </a:r>
            <a:br>
              <a:rPr lang="en-US" sz="2500" dirty="0"/>
            </a:br>
            <a:r>
              <a:rPr lang="en-US" sz="2500" dirty="0"/>
              <a:t>    </a:t>
            </a:r>
            <a:r>
              <a:rPr lang="en-US" sz="2500" dirty="0" err="1"/>
              <a:t>SysModelTask</a:t>
            </a:r>
            <a:r>
              <a:rPr lang="en-US" sz="2500" dirty="0"/>
              <a:t>(uint64_t </a:t>
            </a:r>
            <a:r>
              <a:rPr lang="en-US" sz="2500" dirty="0" err="1"/>
              <a:t>InputPeriod</a:t>
            </a:r>
            <a:r>
              <a:rPr lang="en-US" sz="2500" dirty="0"/>
              <a:t>, uint64_t </a:t>
            </a:r>
            <a:r>
              <a:rPr lang="en-US" sz="2500" dirty="0" err="1"/>
              <a:t>InputDelay</a:t>
            </a:r>
            <a:r>
              <a:rPr lang="en-US" sz="2500" dirty="0"/>
              <a:t>=0,</a:t>
            </a:r>
            <a:br>
              <a:rPr lang="en-US" sz="2500" dirty="0"/>
            </a:br>
            <a:r>
              <a:rPr lang="en-US" sz="2500" dirty="0"/>
              <a:t>                   uint64_t </a:t>
            </a:r>
            <a:r>
              <a:rPr lang="en-US" sz="2500" dirty="0" err="1"/>
              <a:t>FirstStartTime</a:t>
            </a:r>
            <a:r>
              <a:rPr lang="en-US" sz="2500" dirty="0"/>
              <a:t>=0);</a:t>
            </a:r>
            <a:br>
              <a:rPr lang="en-US" sz="2500" dirty="0"/>
            </a:br>
            <a:r>
              <a:rPr lang="en-US" sz="2500" dirty="0"/>
              <a:t>    ~</a:t>
            </a:r>
            <a:r>
              <a:rPr lang="en-US" sz="2500" dirty="0" err="1"/>
              <a:t>SysModelTask</a:t>
            </a:r>
            <a:r>
              <a:rPr lang="en-US" sz="2500" dirty="0"/>
              <a:t>();</a:t>
            </a:r>
            <a:br>
              <a:rPr lang="en-US" sz="2500" dirty="0"/>
            </a:br>
            <a:r>
              <a:rPr lang="en-US" sz="2500" dirty="0"/>
              <a:t>    </a:t>
            </a:r>
            <a:r>
              <a:rPr lang="en-US" sz="2500" b="1" dirty="0"/>
              <a:t>void </a:t>
            </a:r>
            <a:r>
              <a:rPr lang="en-US" sz="2500" dirty="0" err="1"/>
              <a:t>AddNewObject</a:t>
            </a:r>
            <a:r>
              <a:rPr lang="en-US" sz="2500" dirty="0"/>
              <a:t>(</a:t>
            </a:r>
            <a:r>
              <a:rPr lang="en-US" sz="2500" dirty="0" err="1"/>
              <a:t>SysModel</a:t>
            </a:r>
            <a:r>
              <a:rPr lang="en-US" sz="2500" dirty="0"/>
              <a:t> *</a:t>
            </a:r>
            <a:r>
              <a:rPr lang="en-US" sz="2500" dirty="0" err="1"/>
              <a:t>NewModel</a:t>
            </a:r>
            <a:r>
              <a:rPr lang="en-US" sz="2500" dirty="0"/>
              <a:t>, int32_t Priority = -1);</a:t>
            </a:r>
            <a:br>
              <a:rPr lang="en-US" sz="2500" dirty="0"/>
            </a:br>
            <a:r>
              <a:rPr lang="en-US" sz="2500" dirty="0"/>
              <a:t>    </a:t>
            </a:r>
            <a:r>
              <a:rPr lang="en-US" sz="2500" b="1" dirty="0"/>
              <a:t>void </a:t>
            </a:r>
            <a:r>
              <a:rPr lang="en-US" sz="2500" dirty="0" err="1"/>
              <a:t>SelfInitTaskList</a:t>
            </a:r>
            <a:r>
              <a:rPr lang="en-US" sz="2500" dirty="0"/>
              <a:t>();</a:t>
            </a:r>
            <a:br>
              <a:rPr lang="en-US" sz="2500" dirty="0"/>
            </a:br>
            <a:r>
              <a:rPr lang="en-US" sz="2500" dirty="0"/>
              <a:t>    </a:t>
            </a:r>
            <a:r>
              <a:rPr lang="en-US" sz="2500" b="1" dirty="0"/>
              <a:t>void </a:t>
            </a:r>
            <a:r>
              <a:rPr lang="en-US" sz="2500" dirty="0" err="1"/>
              <a:t>CrossInitTaskList</a:t>
            </a:r>
            <a:r>
              <a:rPr lang="en-US" sz="2500" dirty="0"/>
              <a:t>();</a:t>
            </a:r>
            <a:br>
              <a:rPr lang="en-US" sz="2500" dirty="0"/>
            </a:br>
            <a:r>
              <a:rPr lang="en-US" sz="2500" dirty="0"/>
              <a:t>    </a:t>
            </a:r>
            <a:r>
              <a:rPr lang="en-US" sz="2500" b="1" dirty="0"/>
              <a:t>void </a:t>
            </a:r>
            <a:r>
              <a:rPr lang="en-US" sz="2500" dirty="0" err="1"/>
              <a:t>ExecuteTaskList</a:t>
            </a:r>
            <a:r>
              <a:rPr lang="en-US" sz="2500" dirty="0"/>
              <a:t>(uint64_t </a:t>
            </a:r>
            <a:r>
              <a:rPr lang="en-US" sz="2500" dirty="0" err="1"/>
              <a:t>CurrentSimTime</a:t>
            </a:r>
            <a:r>
              <a:rPr lang="en-US" sz="2500" dirty="0"/>
              <a:t>);</a:t>
            </a:r>
            <a:br>
              <a:rPr lang="en-US" sz="2500" dirty="0"/>
            </a:br>
            <a:r>
              <a:rPr lang="en-US" sz="2500" dirty="0"/>
              <a:t>   </a:t>
            </a:r>
            <a:r>
              <a:rPr lang="en-US" sz="2500" b="1" dirty="0"/>
              <a:t>void </a:t>
            </a:r>
            <a:r>
              <a:rPr lang="en-US" sz="2500" dirty="0" err="1"/>
              <a:t>ResetTaskList</a:t>
            </a:r>
            <a:r>
              <a:rPr lang="en-US" sz="2500" dirty="0"/>
              <a:t>(uint64_t </a:t>
            </a:r>
            <a:r>
              <a:rPr lang="en-US" sz="2500" dirty="0" err="1"/>
              <a:t>CurrentSimTime</a:t>
            </a:r>
            <a:r>
              <a:rPr lang="en-US" sz="2500" dirty="0"/>
              <a:t>);</a:t>
            </a:r>
            <a:br>
              <a:rPr lang="en-US" sz="2500" dirty="0"/>
            </a:br>
            <a:r>
              <a:rPr lang="en-US" sz="2500" dirty="0"/>
              <a:t>    </a:t>
            </a:r>
            <a:r>
              <a:rPr lang="en-US" sz="2500" b="1" dirty="0"/>
              <a:t>void </a:t>
            </a:r>
            <a:r>
              <a:rPr lang="en-US" sz="2500" dirty="0" err="1"/>
              <a:t>ResetTask</a:t>
            </a:r>
            <a:r>
              <a:rPr lang="en-US" sz="2500" dirty="0"/>
              <a:t>() {</a:t>
            </a:r>
            <a:r>
              <a:rPr lang="en-US" sz="2500" b="1" dirty="0"/>
              <a:t>this</a:t>
            </a:r>
            <a:r>
              <a:rPr lang="en-US" sz="2500" dirty="0"/>
              <a:t>-&gt;</a:t>
            </a:r>
            <a:r>
              <a:rPr lang="en-US" sz="2500" dirty="0" err="1"/>
              <a:t>NextStartTime</a:t>
            </a:r>
            <a:r>
              <a:rPr lang="en-US" sz="2500" dirty="0"/>
              <a:t> = </a:t>
            </a:r>
            <a:r>
              <a:rPr lang="en-US" sz="2500" b="1" dirty="0"/>
              <a:t>this</a:t>
            </a:r>
            <a:r>
              <a:rPr lang="en-US" sz="2500" dirty="0"/>
              <a:t>-&gt;</a:t>
            </a:r>
            <a:r>
              <a:rPr lang="en-US" sz="2500" dirty="0" err="1"/>
              <a:t>FirstTaskTime</a:t>
            </a:r>
            <a:r>
              <a:rPr lang="en-US" sz="2500" dirty="0"/>
              <a:t>;}</a:t>
            </a:r>
            <a:br>
              <a:rPr lang="en-US" sz="2500" dirty="0"/>
            </a:br>
            <a:r>
              <a:rPr lang="en-US" sz="2500" dirty="0"/>
              <a:t>   </a:t>
            </a:r>
            <a:r>
              <a:rPr lang="en-US" sz="2500" b="1" dirty="0"/>
              <a:t>void </a:t>
            </a:r>
            <a:r>
              <a:rPr lang="en-US" sz="2500" dirty="0" err="1"/>
              <a:t>enableTask</a:t>
            </a:r>
            <a:r>
              <a:rPr lang="en-US" sz="2500" dirty="0"/>
              <a:t>() {</a:t>
            </a:r>
            <a:r>
              <a:rPr lang="en-US" sz="2500" b="1" dirty="0"/>
              <a:t>this</a:t>
            </a:r>
            <a:r>
              <a:rPr lang="en-US" sz="2500" dirty="0"/>
              <a:t>-&gt;</a:t>
            </a:r>
            <a:r>
              <a:rPr lang="en-US" sz="2500" dirty="0" err="1"/>
              <a:t>taskActive</a:t>
            </a:r>
            <a:r>
              <a:rPr lang="en-US" sz="2500" dirty="0"/>
              <a:t> = </a:t>
            </a:r>
            <a:r>
              <a:rPr lang="en-US" sz="2500" b="1" dirty="0"/>
              <a:t>true</a:t>
            </a:r>
            <a:r>
              <a:rPr lang="en-US" sz="2500" dirty="0"/>
              <a:t>;}</a:t>
            </a:r>
            <a:br>
              <a:rPr lang="en-US" sz="2500" dirty="0"/>
            </a:br>
            <a:r>
              <a:rPr lang="en-US" sz="2500" dirty="0"/>
              <a:t>   </a:t>
            </a:r>
            <a:r>
              <a:rPr lang="en-US" sz="2500" b="1" dirty="0"/>
              <a:t>void </a:t>
            </a:r>
            <a:r>
              <a:rPr lang="en-US" sz="2500" dirty="0" err="1"/>
              <a:t>disableTask</a:t>
            </a:r>
            <a:r>
              <a:rPr lang="en-US" sz="2500" dirty="0"/>
              <a:t>() {</a:t>
            </a:r>
            <a:r>
              <a:rPr lang="en-US" sz="2500" b="1" dirty="0"/>
              <a:t>this</a:t>
            </a:r>
            <a:r>
              <a:rPr lang="en-US" sz="2500" dirty="0"/>
              <a:t>-&gt;</a:t>
            </a:r>
            <a:r>
              <a:rPr lang="en-US" sz="2500" dirty="0" err="1"/>
              <a:t>taskActive</a:t>
            </a:r>
            <a:r>
              <a:rPr lang="en-US" sz="2500" dirty="0"/>
              <a:t> = </a:t>
            </a:r>
            <a:r>
              <a:rPr lang="en-US" sz="2500" b="1" dirty="0"/>
              <a:t>false</a:t>
            </a:r>
            <a:r>
              <a:rPr lang="en-US" sz="2500" dirty="0"/>
              <a:t>;}</a:t>
            </a:r>
            <a:br>
              <a:rPr lang="en-US" sz="2500" dirty="0"/>
            </a:br>
            <a:r>
              <a:rPr lang="en-US" sz="2500" dirty="0"/>
              <a:t>   </a:t>
            </a:r>
            <a:r>
              <a:rPr lang="en-US" sz="2500" b="1" dirty="0"/>
              <a:t>void </a:t>
            </a:r>
            <a:r>
              <a:rPr lang="en-US" sz="2500" dirty="0" err="1"/>
              <a:t>updatePeriod</a:t>
            </a:r>
            <a:r>
              <a:rPr lang="en-US" sz="2500" dirty="0"/>
              <a:t>(uint64_t </a:t>
            </a:r>
            <a:r>
              <a:rPr lang="en-US" sz="2500" dirty="0" err="1"/>
              <a:t>newPeriod</a:t>
            </a:r>
            <a:r>
              <a:rPr lang="en-US" sz="2500" dirty="0"/>
              <a:t>) {</a:t>
            </a:r>
            <a:r>
              <a:rPr lang="en-US" sz="2500" b="1" dirty="0"/>
              <a:t>this</a:t>
            </a:r>
            <a:r>
              <a:rPr lang="en-US" sz="2500" dirty="0"/>
              <a:t>-&gt;</a:t>
            </a:r>
            <a:r>
              <a:rPr lang="en-US" sz="2500" dirty="0" err="1"/>
              <a:t>NextStartTime</a:t>
            </a:r>
            <a:r>
              <a:rPr lang="en-US" sz="2500" dirty="0"/>
              <a:t> = </a:t>
            </a:r>
            <a:r>
              <a:rPr lang="en-US" sz="2500" b="1" dirty="0"/>
              <a:t>this</a:t>
            </a:r>
            <a:r>
              <a:rPr lang="en-US" sz="2500" dirty="0"/>
              <a:t>-&gt;</a:t>
            </a:r>
            <a:r>
              <a:rPr lang="en-US" sz="2500" dirty="0" err="1"/>
              <a:t>NextStartTime</a:t>
            </a:r>
            <a:r>
              <a:rPr lang="en-US" sz="2500" dirty="0"/>
              <a:t> - </a:t>
            </a:r>
            <a:r>
              <a:rPr lang="en-US" sz="2500" b="1" dirty="0"/>
              <a:t>this</a:t>
            </a:r>
            <a:r>
              <a:rPr lang="en-US" sz="2500" dirty="0"/>
              <a:t>-&gt;</a:t>
            </a:r>
            <a:r>
              <a:rPr lang="en-US" sz="2500" dirty="0" err="1"/>
              <a:t>TaskPeriod</a:t>
            </a:r>
            <a:r>
              <a:rPr lang="en-US" sz="2500" dirty="0"/>
              <a:t> + </a:t>
            </a:r>
            <a:r>
              <a:rPr lang="en-US" sz="2500" dirty="0" err="1"/>
              <a:t>newPeriod</a:t>
            </a:r>
            <a:r>
              <a:rPr lang="en-US" sz="2500" dirty="0"/>
              <a:t>; </a:t>
            </a:r>
            <a:r>
              <a:rPr lang="en-US" sz="2500" b="1" dirty="0"/>
              <a:t>this</a:t>
            </a:r>
            <a:r>
              <a:rPr lang="en-US" sz="2500" dirty="0"/>
              <a:t>-&gt;</a:t>
            </a:r>
            <a:r>
              <a:rPr lang="en-US" sz="2500" dirty="0" err="1"/>
              <a:t>TaskPeriod</a:t>
            </a:r>
            <a:r>
              <a:rPr lang="en-US" sz="2500" dirty="0"/>
              <a:t> = </a:t>
            </a:r>
            <a:r>
              <a:rPr lang="en-US" sz="2500" dirty="0" err="1"/>
              <a:t>newPeriod</a:t>
            </a:r>
            <a:r>
              <a:rPr lang="en-US" sz="2500" dirty="0"/>
              <a:t>;}</a:t>
            </a:r>
            <a:br>
              <a:rPr lang="en-US" sz="2500" dirty="0"/>
            </a:br>
            <a:r>
              <a:rPr lang="en-US" sz="2500" dirty="0"/>
              <a:t>    </a:t>
            </a:r>
            <a:br>
              <a:rPr lang="en-US" sz="2500" dirty="0"/>
            </a:br>
            <a:r>
              <a:rPr lang="en-US" sz="2500" b="1" dirty="0"/>
              <a:t>public</a:t>
            </a:r>
            <a:r>
              <a:rPr lang="en-US" sz="2500" dirty="0"/>
              <a:t>:</a:t>
            </a:r>
            <a:br>
              <a:rPr lang="en-US" sz="2500" dirty="0"/>
            </a:br>
            <a:r>
              <a:rPr lang="en-US" sz="2500" dirty="0"/>
              <a:t>    </a:t>
            </a:r>
            <a:r>
              <a:rPr lang="en-US" sz="2500" dirty="0" err="1"/>
              <a:t>std</a:t>
            </a:r>
            <a:r>
              <a:rPr lang="en-US" sz="2500" dirty="0"/>
              <a:t>::vector&lt;</a:t>
            </a:r>
            <a:r>
              <a:rPr lang="en-US" sz="2500" dirty="0" err="1"/>
              <a:t>ModelPriorityPair</a:t>
            </a:r>
            <a:r>
              <a:rPr lang="en-US" sz="2500" dirty="0"/>
              <a:t>&gt; </a:t>
            </a:r>
            <a:r>
              <a:rPr lang="en-US" sz="2500" dirty="0" err="1"/>
              <a:t>TaskModels</a:t>
            </a:r>
            <a:r>
              <a:rPr lang="en-US" sz="2500" dirty="0"/>
              <a:t>;  //!&lt; -- Array that has pointers to all task </a:t>
            </a:r>
            <a:r>
              <a:rPr lang="en-US" sz="2500" dirty="0" err="1"/>
              <a:t>sysModels</a:t>
            </a:r>
            <a:br>
              <a:rPr lang="en-US" sz="2500" dirty="0"/>
            </a:br>
            <a:r>
              <a:rPr lang="en-US" sz="2500" dirty="0"/>
              <a:t>    </a:t>
            </a:r>
            <a:r>
              <a:rPr lang="en-US" sz="2500" dirty="0" err="1"/>
              <a:t>std</a:t>
            </a:r>
            <a:r>
              <a:rPr lang="en-US" sz="2500" dirty="0"/>
              <a:t>::string </a:t>
            </a:r>
            <a:r>
              <a:rPr lang="en-US" sz="2500" dirty="0" err="1"/>
              <a:t>TaskName</a:t>
            </a:r>
            <a:r>
              <a:rPr lang="en-US" sz="2500" dirty="0"/>
              <a:t>;  //!&lt; -- Identifier for Task</a:t>
            </a:r>
            <a:br>
              <a:rPr lang="en-US" sz="2500" dirty="0"/>
            </a:br>
            <a:r>
              <a:rPr lang="en-US" sz="2500" dirty="0"/>
              <a:t>    uint64_t </a:t>
            </a:r>
            <a:r>
              <a:rPr lang="en-US" sz="2500" dirty="0" err="1"/>
              <a:t>NextStartTime</a:t>
            </a:r>
            <a:r>
              <a:rPr lang="en-US" sz="2500" dirty="0"/>
              <a:t>;  //!&lt; [ns] Next time to start task</a:t>
            </a:r>
            <a:br>
              <a:rPr lang="en-US" sz="2500" dirty="0"/>
            </a:br>
            <a:r>
              <a:rPr lang="en-US" sz="2500" dirty="0"/>
              <a:t>    uint64_t </a:t>
            </a:r>
            <a:r>
              <a:rPr lang="en-US" sz="2500" dirty="0" err="1"/>
              <a:t>NextPickupTime</a:t>
            </a:r>
            <a:r>
              <a:rPr lang="en-US" sz="2500" dirty="0"/>
              <a:t>;  //!&lt; [ns] Next time read Task outputs</a:t>
            </a:r>
            <a:br>
              <a:rPr lang="en-US" sz="2500" dirty="0"/>
            </a:br>
            <a:r>
              <a:rPr lang="en-US" sz="2500" dirty="0"/>
              <a:t>    uint64_t </a:t>
            </a:r>
            <a:r>
              <a:rPr lang="en-US" sz="2500" dirty="0" err="1"/>
              <a:t>TaskPeriod</a:t>
            </a:r>
            <a:r>
              <a:rPr lang="en-US" sz="2500" dirty="0"/>
              <a:t>;  //!&lt; [ns] Cycle rate for Task</a:t>
            </a:r>
            <a:br>
              <a:rPr lang="en-US" sz="2500" dirty="0"/>
            </a:br>
            <a:r>
              <a:rPr lang="en-US" sz="2500" dirty="0"/>
              <a:t>    uint64_t </a:t>
            </a:r>
            <a:r>
              <a:rPr lang="en-US" sz="2500" dirty="0" err="1"/>
              <a:t>PickupDelay</a:t>
            </a:r>
            <a:r>
              <a:rPr lang="en-US" sz="2500" dirty="0"/>
              <a:t>;  //!&lt; [ns] Time between dispatches</a:t>
            </a:r>
            <a:br>
              <a:rPr lang="en-US" sz="2500" dirty="0"/>
            </a:br>
            <a:r>
              <a:rPr lang="en-US" sz="2500" dirty="0"/>
              <a:t>    uint64_t </a:t>
            </a:r>
            <a:r>
              <a:rPr lang="en-US" sz="2500" dirty="0" err="1"/>
              <a:t>FirstTaskTime</a:t>
            </a:r>
            <a:r>
              <a:rPr lang="en-US" sz="2500" dirty="0"/>
              <a:t>;  //!&lt; [ns] Time to start Task for first time</a:t>
            </a:r>
            <a:br>
              <a:rPr lang="en-US" sz="2500" dirty="0"/>
            </a:br>
            <a:r>
              <a:rPr lang="en-US" sz="2500" dirty="0"/>
              <a:t>   </a:t>
            </a:r>
            <a:r>
              <a:rPr lang="en-US" sz="2500" b="1" dirty="0"/>
              <a:t>bool </a:t>
            </a:r>
            <a:r>
              <a:rPr lang="en-US" sz="2500" dirty="0" err="1"/>
              <a:t>taskActive</a:t>
            </a:r>
            <a:r>
              <a:rPr lang="en-US" sz="2500" dirty="0"/>
              <a:t>;  //!&lt; -- Flag indicating whether the Task has been disabled</a:t>
            </a:r>
            <a:endParaRPr kumimoji="0" lang="en-US" sz="25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endParaRPr>
          </a:p>
        </p:txBody>
      </p:sp>
    </p:spTree>
    <p:extLst>
      <p:ext uri="{BB962C8B-B14F-4D97-AF65-F5344CB8AC3E}">
        <p14:creationId xmlns:p14="http://schemas.microsoft.com/office/powerpoint/2010/main" val="2023967044"/>
      </p:ext>
    </p:extLst>
  </p:cSld>
  <p:clrMapOvr>
    <a:masterClrMapping/>
  </p:clrMapOvr>
  <p:transition spd="med"/>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EFCDC-E216-A84F-846E-0C63BA8D2674}"/>
              </a:ext>
            </a:extLst>
          </p:cNvPr>
          <p:cNvSpPr>
            <a:spLocks noGrp="1"/>
          </p:cNvSpPr>
          <p:nvPr>
            <p:ph type="title"/>
          </p:nvPr>
        </p:nvSpPr>
        <p:spPr/>
        <p:txBody>
          <a:bodyPr/>
          <a:lstStyle/>
          <a:p>
            <a:r>
              <a:rPr lang="en-US" dirty="0"/>
              <a:t>What does a </a:t>
            </a:r>
            <a:r>
              <a:rPr lang="en-US" dirty="0" err="1"/>
              <a:t>SysModelTask</a:t>
            </a:r>
            <a:r>
              <a:rPr lang="en-US" dirty="0"/>
              <a:t>() do?</a:t>
            </a:r>
          </a:p>
        </p:txBody>
      </p:sp>
      <p:cxnSp>
        <p:nvCxnSpPr>
          <p:cNvPr id="6" name="Straight Arrow Connector 5">
            <a:extLst>
              <a:ext uri="{FF2B5EF4-FFF2-40B4-BE49-F238E27FC236}">
                <a16:creationId xmlns:a16="http://schemas.microsoft.com/office/drawing/2014/main" id="{9810BD4D-AA54-F544-8BA3-3B25B1E51B5F}"/>
              </a:ext>
            </a:extLst>
          </p:cNvPr>
          <p:cNvCxnSpPr>
            <a:cxnSpLocks/>
          </p:cNvCxnSpPr>
          <p:nvPr/>
        </p:nvCxnSpPr>
        <p:spPr>
          <a:xfrm flipH="1">
            <a:off x="4581451" y="5264291"/>
            <a:ext cx="11334052" cy="0"/>
          </a:xfrm>
          <a:prstGeom prst="straightConnector1">
            <a:avLst/>
          </a:prstGeom>
          <a:noFill/>
          <a:ln w="762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8" name="Rectangle 7">
            <a:extLst>
              <a:ext uri="{FF2B5EF4-FFF2-40B4-BE49-F238E27FC236}">
                <a16:creationId xmlns:a16="http://schemas.microsoft.com/office/drawing/2014/main" id="{E7AC3F68-0095-1D44-BC8C-90A4E436693B}"/>
              </a:ext>
            </a:extLst>
          </p:cNvPr>
          <p:cNvSpPr>
            <a:spLocks/>
          </p:cNvSpPr>
          <p:nvPr/>
        </p:nvSpPr>
        <p:spPr>
          <a:xfrm>
            <a:off x="1130270" y="2473507"/>
            <a:ext cx="14278708" cy="6262720"/>
          </a:xfrm>
          <a:prstGeom prst="rect">
            <a:avLst/>
          </a:prstGeom>
          <a:noFill/>
          <a:ln w="76200">
            <a:solidFill>
              <a:schemeClr val="tx1"/>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68580" tIns="68580" rIns="68580" bIns="68580" numCol="1" spcCol="38100" rtlCol="0" anchor="ctr">
            <a:spAutoFit/>
          </a:bodyPr>
          <a:lstStyle/>
          <a:p>
            <a:pPr marL="0" marR="0" indent="0" algn="ctr" defTabSz="822960" rtl="0" fontAlgn="auto" latinLnBrk="0" hangingPunct="0">
              <a:lnSpc>
                <a:spcPct val="100000"/>
              </a:lnSpc>
              <a:spcBef>
                <a:spcPts val="0"/>
              </a:spcBef>
              <a:spcAft>
                <a:spcPts val="0"/>
              </a:spcAft>
              <a:buClrTx/>
              <a:buSzTx/>
              <a:buFontTx/>
              <a:buNone/>
              <a:tabLst/>
            </a:pPr>
            <a:endParaRPr kumimoji="0" lang="en-US" sz="5000" b="0" i="0" u="none" strike="noStrike" cap="none" spc="0" normalizeH="0" baseline="0">
              <a:ln>
                <a:noFill/>
              </a:ln>
              <a:solidFill>
                <a:srgbClr val="000000"/>
              </a:solidFill>
              <a:effectLst/>
              <a:uFillTx/>
              <a:latin typeface="Helvetica Neue Light"/>
              <a:ea typeface="Helvetica Neue Light"/>
              <a:cs typeface="Helvetica Neue Light"/>
              <a:sym typeface="Helvetica Neue Light"/>
            </a:endParaRPr>
          </a:p>
        </p:txBody>
      </p:sp>
      <p:sp>
        <p:nvSpPr>
          <p:cNvPr id="9" name="TextBox 8">
            <a:extLst>
              <a:ext uri="{FF2B5EF4-FFF2-40B4-BE49-F238E27FC236}">
                <a16:creationId xmlns:a16="http://schemas.microsoft.com/office/drawing/2014/main" id="{5AA55DEF-22F3-3F49-8A7B-06EB8FEE1D19}"/>
              </a:ext>
            </a:extLst>
          </p:cNvPr>
          <p:cNvSpPr txBox="1"/>
          <p:nvPr/>
        </p:nvSpPr>
        <p:spPr>
          <a:xfrm>
            <a:off x="16400425" y="4679516"/>
            <a:ext cx="7524750" cy="116954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822960" rtl="0" fontAlgn="auto" latinLnBrk="0" hangingPunct="0">
              <a:lnSpc>
                <a:spcPct val="100000"/>
              </a:lnSpc>
              <a:spcBef>
                <a:spcPts val="0"/>
              </a:spcBef>
              <a:spcAft>
                <a:spcPts val="0"/>
              </a:spcAft>
              <a:buClrTx/>
              <a:buSzTx/>
              <a:buFontTx/>
              <a:buNone/>
              <a:tabLst/>
            </a:pPr>
            <a:r>
              <a:rPr lang="en-US" dirty="0">
                <a:solidFill>
                  <a:schemeClr val="tx1"/>
                </a:solidFill>
              </a:rPr>
              <a:t>Call </a:t>
            </a:r>
            <a:r>
              <a:rPr lang="en-US" dirty="0" err="1">
                <a:solidFill>
                  <a:schemeClr val="tx1"/>
                </a:solidFill>
              </a:rPr>
              <a:t>SelfInit</a:t>
            </a:r>
            <a:r>
              <a:rPr lang="en-US" dirty="0">
                <a:solidFill>
                  <a:schemeClr val="tx1"/>
                </a:solidFill>
              </a:rPr>
              <a:t>() for every </a:t>
            </a:r>
            <a:r>
              <a:rPr lang="en-US" dirty="0" err="1">
                <a:solidFill>
                  <a:schemeClr val="tx1"/>
                </a:solidFill>
              </a:rPr>
              <a:t>SysModel</a:t>
            </a:r>
            <a:r>
              <a:rPr lang="en-US" dirty="0">
                <a:solidFill>
                  <a:schemeClr val="tx1"/>
                </a:solidFill>
              </a:rPr>
              <a:t> in </a:t>
            </a:r>
            <a:r>
              <a:rPr lang="en-US" dirty="0" err="1">
                <a:solidFill>
                  <a:schemeClr val="tx1"/>
                </a:solidFill>
              </a:rPr>
              <a:t>TaskModels</a:t>
            </a:r>
            <a:r>
              <a:rPr lang="en-US" dirty="0">
                <a:solidFill>
                  <a:schemeClr val="tx1"/>
                </a:solidFill>
              </a:rPr>
              <a:t> in order.</a:t>
            </a:r>
            <a:endParaRPr kumimoji="0" lang="en-US" sz="3200" b="0" i="0" u="none" strike="noStrike" cap="none" spc="0" normalizeH="0" baseline="0" dirty="0">
              <a:ln>
                <a:noFill/>
              </a:ln>
              <a:solidFill>
                <a:schemeClr val="tx1"/>
              </a:solidFill>
              <a:effectLst/>
              <a:uFillTx/>
              <a:sym typeface="Helvetica Neue Light"/>
            </a:endParaRPr>
          </a:p>
        </p:txBody>
      </p:sp>
      <p:sp>
        <p:nvSpPr>
          <p:cNvPr id="10" name="Rectangle 9">
            <a:extLst>
              <a:ext uri="{FF2B5EF4-FFF2-40B4-BE49-F238E27FC236}">
                <a16:creationId xmlns:a16="http://schemas.microsoft.com/office/drawing/2014/main" id="{91CFDA08-1DA0-B240-9B9A-4926BF298870}"/>
              </a:ext>
            </a:extLst>
          </p:cNvPr>
          <p:cNvSpPr/>
          <p:nvPr/>
        </p:nvSpPr>
        <p:spPr>
          <a:xfrm>
            <a:off x="1130270" y="2485865"/>
            <a:ext cx="14278708" cy="10141238"/>
          </a:xfrm>
          <a:prstGeom prst="rect">
            <a:avLst/>
          </a:prstGeom>
          <a:solidFill>
            <a:srgbClr val="C9B37C">
              <a:alpha val="50000"/>
            </a:srgbClr>
          </a:solidFill>
          <a:ln w="12700"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8580" tIns="68580" rIns="68580" bIns="68580" numCol="1" spcCol="38100" rtlCol="0" anchor="ctr">
            <a:spAutoFit/>
          </a:bodyPr>
          <a:lstStyle/>
          <a:p>
            <a:r>
              <a:rPr lang="en-US" sz="2500" b="1" dirty="0"/>
              <a:t>public</a:t>
            </a:r>
            <a:r>
              <a:rPr lang="en-US" sz="2500" dirty="0"/>
              <a:t>:</a:t>
            </a:r>
            <a:br>
              <a:rPr lang="en-US" sz="2500" dirty="0"/>
            </a:br>
            <a:r>
              <a:rPr lang="en-US" sz="2500" dirty="0"/>
              <a:t>    </a:t>
            </a:r>
            <a:r>
              <a:rPr lang="en-US" sz="2500" dirty="0" err="1"/>
              <a:t>SysModelTask</a:t>
            </a:r>
            <a:r>
              <a:rPr lang="en-US" sz="2500" dirty="0"/>
              <a:t>();</a:t>
            </a:r>
            <a:br>
              <a:rPr lang="en-US" sz="2500" dirty="0"/>
            </a:br>
            <a:r>
              <a:rPr lang="en-US" sz="2500" dirty="0"/>
              <a:t>    </a:t>
            </a:r>
            <a:r>
              <a:rPr lang="en-US" sz="2500" dirty="0" err="1"/>
              <a:t>SysModelTask</a:t>
            </a:r>
            <a:r>
              <a:rPr lang="en-US" sz="2500" dirty="0"/>
              <a:t>(uint64_t </a:t>
            </a:r>
            <a:r>
              <a:rPr lang="en-US" sz="2500" dirty="0" err="1"/>
              <a:t>InputPeriod</a:t>
            </a:r>
            <a:r>
              <a:rPr lang="en-US" sz="2500" dirty="0"/>
              <a:t>, uint64_t </a:t>
            </a:r>
            <a:r>
              <a:rPr lang="en-US" sz="2500" dirty="0" err="1"/>
              <a:t>InputDelay</a:t>
            </a:r>
            <a:r>
              <a:rPr lang="en-US" sz="2500" dirty="0"/>
              <a:t>=0,</a:t>
            </a:r>
            <a:br>
              <a:rPr lang="en-US" sz="2500" dirty="0"/>
            </a:br>
            <a:r>
              <a:rPr lang="en-US" sz="2500" dirty="0"/>
              <a:t>                   uint64_t </a:t>
            </a:r>
            <a:r>
              <a:rPr lang="en-US" sz="2500" dirty="0" err="1"/>
              <a:t>FirstStartTime</a:t>
            </a:r>
            <a:r>
              <a:rPr lang="en-US" sz="2500" dirty="0"/>
              <a:t>=0);</a:t>
            </a:r>
            <a:br>
              <a:rPr lang="en-US" sz="2500" dirty="0"/>
            </a:br>
            <a:r>
              <a:rPr lang="en-US" sz="2500" dirty="0"/>
              <a:t>    ~</a:t>
            </a:r>
            <a:r>
              <a:rPr lang="en-US" sz="2500" dirty="0" err="1"/>
              <a:t>SysModelTask</a:t>
            </a:r>
            <a:r>
              <a:rPr lang="en-US" sz="2500" dirty="0"/>
              <a:t>();</a:t>
            </a:r>
            <a:br>
              <a:rPr lang="en-US" sz="2500" dirty="0"/>
            </a:br>
            <a:r>
              <a:rPr lang="en-US" sz="2500" dirty="0"/>
              <a:t>    </a:t>
            </a:r>
            <a:r>
              <a:rPr lang="en-US" sz="2500" b="1" dirty="0"/>
              <a:t>void </a:t>
            </a:r>
            <a:r>
              <a:rPr lang="en-US" sz="2500" dirty="0" err="1"/>
              <a:t>AddNewObject</a:t>
            </a:r>
            <a:r>
              <a:rPr lang="en-US" sz="2500" dirty="0"/>
              <a:t>(</a:t>
            </a:r>
            <a:r>
              <a:rPr lang="en-US" sz="2500" dirty="0" err="1"/>
              <a:t>SysModel</a:t>
            </a:r>
            <a:r>
              <a:rPr lang="en-US" sz="2500" dirty="0"/>
              <a:t> *</a:t>
            </a:r>
            <a:r>
              <a:rPr lang="en-US" sz="2500" dirty="0" err="1"/>
              <a:t>NewModel</a:t>
            </a:r>
            <a:r>
              <a:rPr lang="en-US" sz="2500" dirty="0"/>
              <a:t>, int32_t Priority = -1);</a:t>
            </a:r>
            <a:br>
              <a:rPr lang="en-US" sz="2500" dirty="0"/>
            </a:br>
            <a:r>
              <a:rPr lang="en-US" sz="2500" dirty="0"/>
              <a:t>    </a:t>
            </a:r>
            <a:r>
              <a:rPr lang="en-US" sz="2500" b="1" dirty="0"/>
              <a:t>void </a:t>
            </a:r>
            <a:r>
              <a:rPr lang="en-US" sz="2500" dirty="0" err="1"/>
              <a:t>SelfInitTaskList</a:t>
            </a:r>
            <a:r>
              <a:rPr lang="en-US" sz="2500" dirty="0"/>
              <a:t>();</a:t>
            </a:r>
            <a:br>
              <a:rPr lang="en-US" sz="2500" dirty="0"/>
            </a:br>
            <a:r>
              <a:rPr lang="en-US" sz="2500" dirty="0"/>
              <a:t>    </a:t>
            </a:r>
            <a:r>
              <a:rPr lang="en-US" sz="2500" b="1" dirty="0"/>
              <a:t>void </a:t>
            </a:r>
            <a:r>
              <a:rPr lang="en-US" sz="2500" dirty="0" err="1"/>
              <a:t>CrossInitTaskList</a:t>
            </a:r>
            <a:r>
              <a:rPr lang="en-US" sz="2500" dirty="0"/>
              <a:t>();</a:t>
            </a:r>
            <a:br>
              <a:rPr lang="en-US" sz="2500" dirty="0"/>
            </a:br>
            <a:r>
              <a:rPr lang="en-US" sz="2500" dirty="0"/>
              <a:t>    </a:t>
            </a:r>
            <a:r>
              <a:rPr lang="en-US" sz="2500" b="1" dirty="0"/>
              <a:t>void </a:t>
            </a:r>
            <a:r>
              <a:rPr lang="en-US" sz="2500" dirty="0" err="1"/>
              <a:t>ExecuteTaskList</a:t>
            </a:r>
            <a:r>
              <a:rPr lang="en-US" sz="2500" dirty="0"/>
              <a:t>(uint64_t </a:t>
            </a:r>
            <a:r>
              <a:rPr lang="en-US" sz="2500" dirty="0" err="1"/>
              <a:t>CurrentSimTime</a:t>
            </a:r>
            <a:r>
              <a:rPr lang="en-US" sz="2500" dirty="0"/>
              <a:t>);</a:t>
            </a:r>
            <a:br>
              <a:rPr lang="en-US" sz="2500" dirty="0"/>
            </a:br>
            <a:r>
              <a:rPr lang="en-US" sz="2500" dirty="0"/>
              <a:t>   </a:t>
            </a:r>
            <a:r>
              <a:rPr lang="en-US" sz="2500" b="1" dirty="0"/>
              <a:t>void </a:t>
            </a:r>
            <a:r>
              <a:rPr lang="en-US" sz="2500" dirty="0" err="1"/>
              <a:t>ResetTaskList</a:t>
            </a:r>
            <a:r>
              <a:rPr lang="en-US" sz="2500" dirty="0"/>
              <a:t>(uint64_t </a:t>
            </a:r>
            <a:r>
              <a:rPr lang="en-US" sz="2500" dirty="0" err="1"/>
              <a:t>CurrentSimTime</a:t>
            </a:r>
            <a:r>
              <a:rPr lang="en-US" sz="2500" dirty="0"/>
              <a:t>);</a:t>
            </a:r>
            <a:br>
              <a:rPr lang="en-US" sz="2500" dirty="0"/>
            </a:br>
            <a:r>
              <a:rPr lang="en-US" sz="2500" dirty="0"/>
              <a:t>    </a:t>
            </a:r>
            <a:r>
              <a:rPr lang="en-US" sz="2500" b="1" dirty="0"/>
              <a:t>void </a:t>
            </a:r>
            <a:r>
              <a:rPr lang="en-US" sz="2500" dirty="0" err="1"/>
              <a:t>ResetTask</a:t>
            </a:r>
            <a:r>
              <a:rPr lang="en-US" sz="2500" dirty="0"/>
              <a:t>() {</a:t>
            </a:r>
            <a:r>
              <a:rPr lang="en-US" sz="2500" b="1" dirty="0"/>
              <a:t>this</a:t>
            </a:r>
            <a:r>
              <a:rPr lang="en-US" sz="2500" dirty="0"/>
              <a:t>-&gt;</a:t>
            </a:r>
            <a:r>
              <a:rPr lang="en-US" sz="2500" dirty="0" err="1"/>
              <a:t>NextStartTime</a:t>
            </a:r>
            <a:r>
              <a:rPr lang="en-US" sz="2500" dirty="0"/>
              <a:t> = </a:t>
            </a:r>
            <a:r>
              <a:rPr lang="en-US" sz="2500" b="1" dirty="0"/>
              <a:t>this</a:t>
            </a:r>
            <a:r>
              <a:rPr lang="en-US" sz="2500" dirty="0"/>
              <a:t>-&gt;</a:t>
            </a:r>
            <a:r>
              <a:rPr lang="en-US" sz="2500" dirty="0" err="1"/>
              <a:t>FirstTaskTime</a:t>
            </a:r>
            <a:r>
              <a:rPr lang="en-US" sz="2500" dirty="0"/>
              <a:t>;}</a:t>
            </a:r>
            <a:br>
              <a:rPr lang="en-US" sz="2500" dirty="0"/>
            </a:br>
            <a:r>
              <a:rPr lang="en-US" sz="2500" dirty="0"/>
              <a:t>   </a:t>
            </a:r>
            <a:r>
              <a:rPr lang="en-US" sz="2500" b="1" dirty="0"/>
              <a:t>void </a:t>
            </a:r>
            <a:r>
              <a:rPr lang="en-US" sz="2500" dirty="0" err="1"/>
              <a:t>enableTask</a:t>
            </a:r>
            <a:r>
              <a:rPr lang="en-US" sz="2500" dirty="0"/>
              <a:t>() {</a:t>
            </a:r>
            <a:r>
              <a:rPr lang="en-US" sz="2500" b="1" dirty="0"/>
              <a:t>this</a:t>
            </a:r>
            <a:r>
              <a:rPr lang="en-US" sz="2500" dirty="0"/>
              <a:t>-&gt;</a:t>
            </a:r>
            <a:r>
              <a:rPr lang="en-US" sz="2500" dirty="0" err="1"/>
              <a:t>taskActive</a:t>
            </a:r>
            <a:r>
              <a:rPr lang="en-US" sz="2500" dirty="0"/>
              <a:t> = </a:t>
            </a:r>
            <a:r>
              <a:rPr lang="en-US" sz="2500" b="1" dirty="0"/>
              <a:t>true</a:t>
            </a:r>
            <a:r>
              <a:rPr lang="en-US" sz="2500" dirty="0"/>
              <a:t>;}</a:t>
            </a:r>
            <a:br>
              <a:rPr lang="en-US" sz="2500" dirty="0"/>
            </a:br>
            <a:r>
              <a:rPr lang="en-US" sz="2500" dirty="0"/>
              <a:t>   </a:t>
            </a:r>
            <a:r>
              <a:rPr lang="en-US" sz="2500" b="1" dirty="0"/>
              <a:t>void </a:t>
            </a:r>
            <a:r>
              <a:rPr lang="en-US" sz="2500" dirty="0" err="1"/>
              <a:t>disableTask</a:t>
            </a:r>
            <a:r>
              <a:rPr lang="en-US" sz="2500" dirty="0"/>
              <a:t>() {</a:t>
            </a:r>
            <a:r>
              <a:rPr lang="en-US" sz="2500" b="1" dirty="0"/>
              <a:t>this</a:t>
            </a:r>
            <a:r>
              <a:rPr lang="en-US" sz="2500" dirty="0"/>
              <a:t>-&gt;</a:t>
            </a:r>
            <a:r>
              <a:rPr lang="en-US" sz="2500" dirty="0" err="1"/>
              <a:t>taskActive</a:t>
            </a:r>
            <a:r>
              <a:rPr lang="en-US" sz="2500" dirty="0"/>
              <a:t> = </a:t>
            </a:r>
            <a:r>
              <a:rPr lang="en-US" sz="2500" b="1" dirty="0"/>
              <a:t>false</a:t>
            </a:r>
            <a:r>
              <a:rPr lang="en-US" sz="2500" dirty="0"/>
              <a:t>;}</a:t>
            </a:r>
            <a:br>
              <a:rPr lang="en-US" sz="2500" dirty="0"/>
            </a:br>
            <a:r>
              <a:rPr lang="en-US" sz="2500" dirty="0"/>
              <a:t>   </a:t>
            </a:r>
            <a:r>
              <a:rPr lang="en-US" sz="2500" b="1" dirty="0"/>
              <a:t>void </a:t>
            </a:r>
            <a:r>
              <a:rPr lang="en-US" sz="2500" dirty="0" err="1"/>
              <a:t>updatePeriod</a:t>
            </a:r>
            <a:r>
              <a:rPr lang="en-US" sz="2500" dirty="0"/>
              <a:t>(uint64_t </a:t>
            </a:r>
            <a:r>
              <a:rPr lang="en-US" sz="2500" dirty="0" err="1"/>
              <a:t>newPeriod</a:t>
            </a:r>
            <a:r>
              <a:rPr lang="en-US" sz="2500" dirty="0"/>
              <a:t>) {</a:t>
            </a:r>
            <a:r>
              <a:rPr lang="en-US" sz="2500" b="1" dirty="0"/>
              <a:t>this</a:t>
            </a:r>
            <a:r>
              <a:rPr lang="en-US" sz="2500" dirty="0"/>
              <a:t>-&gt;</a:t>
            </a:r>
            <a:r>
              <a:rPr lang="en-US" sz="2500" dirty="0" err="1"/>
              <a:t>NextStartTime</a:t>
            </a:r>
            <a:r>
              <a:rPr lang="en-US" sz="2500" dirty="0"/>
              <a:t> = </a:t>
            </a:r>
            <a:r>
              <a:rPr lang="en-US" sz="2500" b="1" dirty="0"/>
              <a:t>this</a:t>
            </a:r>
            <a:r>
              <a:rPr lang="en-US" sz="2500" dirty="0"/>
              <a:t>-&gt;</a:t>
            </a:r>
            <a:r>
              <a:rPr lang="en-US" sz="2500" dirty="0" err="1"/>
              <a:t>NextStartTime</a:t>
            </a:r>
            <a:r>
              <a:rPr lang="en-US" sz="2500" dirty="0"/>
              <a:t> - </a:t>
            </a:r>
            <a:r>
              <a:rPr lang="en-US" sz="2500" b="1" dirty="0"/>
              <a:t>this</a:t>
            </a:r>
            <a:r>
              <a:rPr lang="en-US" sz="2500" dirty="0"/>
              <a:t>-&gt;</a:t>
            </a:r>
            <a:r>
              <a:rPr lang="en-US" sz="2500" dirty="0" err="1"/>
              <a:t>TaskPeriod</a:t>
            </a:r>
            <a:r>
              <a:rPr lang="en-US" sz="2500" dirty="0"/>
              <a:t> + </a:t>
            </a:r>
            <a:r>
              <a:rPr lang="en-US" sz="2500" dirty="0" err="1"/>
              <a:t>newPeriod</a:t>
            </a:r>
            <a:r>
              <a:rPr lang="en-US" sz="2500" dirty="0"/>
              <a:t>; </a:t>
            </a:r>
            <a:r>
              <a:rPr lang="en-US" sz="2500" b="1" dirty="0"/>
              <a:t>this</a:t>
            </a:r>
            <a:r>
              <a:rPr lang="en-US" sz="2500" dirty="0"/>
              <a:t>-&gt;</a:t>
            </a:r>
            <a:r>
              <a:rPr lang="en-US" sz="2500" dirty="0" err="1"/>
              <a:t>TaskPeriod</a:t>
            </a:r>
            <a:r>
              <a:rPr lang="en-US" sz="2500" dirty="0"/>
              <a:t> = </a:t>
            </a:r>
            <a:r>
              <a:rPr lang="en-US" sz="2500" dirty="0" err="1"/>
              <a:t>newPeriod</a:t>
            </a:r>
            <a:r>
              <a:rPr lang="en-US" sz="2500" dirty="0"/>
              <a:t>;}</a:t>
            </a:r>
            <a:br>
              <a:rPr lang="en-US" sz="2500" dirty="0"/>
            </a:br>
            <a:r>
              <a:rPr lang="en-US" sz="2500" dirty="0"/>
              <a:t>    </a:t>
            </a:r>
            <a:br>
              <a:rPr lang="en-US" sz="2500" dirty="0"/>
            </a:br>
            <a:r>
              <a:rPr lang="en-US" sz="2500" b="1" dirty="0"/>
              <a:t>public</a:t>
            </a:r>
            <a:r>
              <a:rPr lang="en-US" sz="2500" dirty="0"/>
              <a:t>:</a:t>
            </a:r>
            <a:br>
              <a:rPr lang="en-US" sz="2500" dirty="0"/>
            </a:br>
            <a:r>
              <a:rPr lang="en-US" sz="2500" dirty="0"/>
              <a:t>    </a:t>
            </a:r>
            <a:r>
              <a:rPr lang="en-US" sz="2500" dirty="0" err="1"/>
              <a:t>std</a:t>
            </a:r>
            <a:r>
              <a:rPr lang="en-US" sz="2500" dirty="0"/>
              <a:t>::vector&lt;</a:t>
            </a:r>
            <a:r>
              <a:rPr lang="en-US" sz="2500" dirty="0" err="1"/>
              <a:t>ModelPriorityPair</a:t>
            </a:r>
            <a:r>
              <a:rPr lang="en-US" sz="2500" dirty="0"/>
              <a:t>&gt; </a:t>
            </a:r>
            <a:r>
              <a:rPr lang="en-US" sz="2500" dirty="0" err="1"/>
              <a:t>TaskModels</a:t>
            </a:r>
            <a:r>
              <a:rPr lang="en-US" sz="2500" dirty="0"/>
              <a:t>;  //!&lt; -- Array that has pointers to all task </a:t>
            </a:r>
            <a:r>
              <a:rPr lang="en-US" sz="2500" dirty="0" err="1"/>
              <a:t>sysModels</a:t>
            </a:r>
            <a:br>
              <a:rPr lang="en-US" sz="2500" dirty="0"/>
            </a:br>
            <a:r>
              <a:rPr lang="en-US" sz="2500" dirty="0"/>
              <a:t>    </a:t>
            </a:r>
            <a:r>
              <a:rPr lang="en-US" sz="2500" dirty="0" err="1"/>
              <a:t>std</a:t>
            </a:r>
            <a:r>
              <a:rPr lang="en-US" sz="2500" dirty="0"/>
              <a:t>::string </a:t>
            </a:r>
            <a:r>
              <a:rPr lang="en-US" sz="2500" dirty="0" err="1"/>
              <a:t>TaskName</a:t>
            </a:r>
            <a:r>
              <a:rPr lang="en-US" sz="2500" dirty="0"/>
              <a:t>;  //!&lt; -- Identifier for Task</a:t>
            </a:r>
            <a:br>
              <a:rPr lang="en-US" sz="2500" dirty="0"/>
            </a:br>
            <a:r>
              <a:rPr lang="en-US" sz="2500" dirty="0"/>
              <a:t>    uint64_t </a:t>
            </a:r>
            <a:r>
              <a:rPr lang="en-US" sz="2500" dirty="0" err="1"/>
              <a:t>NextStartTime</a:t>
            </a:r>
            <a:r>
              <a:rPr lang="en-US" sz="2500" dirty="0"/>
              <a:t>;  //!&lt; [ns] Next time to start task</a:t>
            </a:r>
            <a:br>
              <a:rPr lang="en-US" sz="2500" dirty="0"/>
            </a:br>
            <a:r>
              <a:rPr lang="en-US" sz="2500" dirty="0"/>
              <a:t>    uint64_t </a:t>
            </a:r>
            <a:r>
              <a:rPr lang="en-US" sz="2500" dirty="0" err="1"/>
              <a:t>NextPickupTime</a:t>
            </a:r>
            <a:r>
              <a:rPr lang="en-US" sz="2500" dirty="0"/>
              <a:t>;  //!&lt; [ns] Next time read Task outputs</a:t>
            </a:r>
            <a:br>
              <a:rPr lang="en-US" sz="2500" dirty="0"/>
            </a:br>
            <a:r>
              <a:rPr lang="en-US" sz="2500" dirty="0"/>
              <a:t>    uint64_t </a:t>
            </a:r>
            <a:r>
              <a:rPr lang="en-US" sz="2500" dirty="0" err="1"/>
              <a:t>TaskPeriod</a:t>
            </a:r>
            <a:r>
              <a:rPr lang="en-US" sz="2500" dirty="0"/>
              <a:t>;  //!&lt; [ns] Cycle rate for Task</a:t>
            </a:r>
            <a:br>
              <a:rPr lang="en-US" sz="2500" dirty="0"/>
            </a:br>
            <a:r>
              <a:rPr lang="en-US" sz="2500" dirty="0"/>
              <a:t>    uint64_t </a:t>
            </a:r>
            <a:r>
              <a:rPr lang="en-US" sz="2500" dirty="0" err="1"/>
              <a:t>PickupDelay</a:t>
            </a:r>
            <a:r>
              <a:rPr lang="en-US" sz="2500" dirty="0"/>
              <a:t>;  //!&lt; [ns] Time between dispatches</a:t>
            </a:r>
            <a:br>
              <a:rPr lang="en-US" sz="2500" dirty="0"/>
            </a:br>
            <a:r>
              <a:rPr lang="en-US" sz="2500" dirty="0"/>
              <a:t>    uint64_t </a:t>
            </a:r>
            <a:r>
              <a:rPr lang="en-US" sz="2500" dirty="0" err="1"/>
              <a:t>FirstTaskTime</a:t>
            </a:r>
            <a:r>
              <a:rPr lang="en-US" sz="2500" dirty="0"/>
              <a:t>;  //!&lt; [ns] Time to start Task for first time</a:t>
            </a:r>
            <a:br>
              <a:rPr lang="en-US" sz="2500" dirty="0"/>
            </a:br>
            <a:r>
              <a:rPr lang="en-US" sz="2500" dirty="0"/>
              <a:t>   </a:t>
            </a:r>
            <a:r>
              <a:rPr lang="en-US" sz="2500" b="1" dirty="0"/>
              <a:t>bool </a:t>
            </a:r>
            <a:r>
              <a:rPr lang="en-US" sz="2500" dirty="0" err="1"/>
              <a:t>taskActive</a:t>
            </a:r>
            <a:r>
              <a:rPr lang="en-US" sz="2500" dirty="0"/>
              <a:t>;  //!&lt; -- Flag indicating whether the Task has been disabled</a:t>
            </a:r>
            <a:endParaRPr kumimoji="0" lang="en-US" sz="25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endParaRPr>
          </a:p>
        </p:txBody>
      </p:sp>
    </p:spTree>
    <p:extLst>
      <p:ext uri="{BB962C8B-B14F-4D97-AF65-F5344CB8AC3E}">
        <p14:creationId xmlns:p14="http://schemas.microsoft.com/office/powerpoint/2010/main" val="61834961"/>
      </p:ext>
    </p:extLst>
  </p:cSld>
  <p:clrMapOvr>
    <a:masterClrMapping/>
  </p:clrMapOvr>
  <p:transition spd="med"/>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EFCDC-E216-A84F-846E-0C63BA8D2674}"/>
              </a:ext>
            </a:extLst>
          </p:cNvPr>
          <p:cNvSpPr>
            <a:spLocks noGrp="1"/>
          </p:cNvSpPr>
          <p:nvPr>
            <p:ph type="title"/>
          </p:nvPr>
        </p:nvSpPr>
        <p:spPr/>
        <p:txBody>
          <a:bodyPr/>
          <a:lstStyle/>
          <a:p>
            <a:r>
              <a:rPr lang="en-US" dirty="0"/>
              <a:t>What does a </a:t>
            </a:r>
            <a:r>
              <a:rPr lang="en-US" dirty="0" err="1"/>
              <a:t>SysModelTask</a:t>
            </a:r>
            <a:r>
              <a:rPr lang="en-US" dirty="0"/>
              <a:t>() do?</a:t>
            </a:r>
          </a:p>
        </p:txBody>
      </p:sp>
      <p:cxnSp>
        <p:nvCxnSpPr>
          <p:cNvPr id="6" name="Straight Arrow Connector 5">
            <a:extLst>
              <a:ext uri="{FF2B5EF4-FFF2-40B4-BE49-F238E27FC236}">
                <a16:creationId xmlns:a16="http://schemas.microsoft.com/office/drawing/2014/main" id="{9810BD4D-AA54-F544-8BA3-3B25B1E51B5F}"/>
              </a:ext>
            </a:extLst>
          </p:cNvPr>
          <p:cNvCxnSpPr>
            <a:cxnSpLocks/>
          </p:cNvCxnSpPr>
          <p:nvPr/>
        </p:nvCxnSpPr>
        <p:spPr>
          <a:xfrm flipH="1">
            <a:off x="4939797" y="5659707"/>
            <a:ext cx="11334052" cy="0"/>
          </a:xfrm>
          <a:prstGeom prst="straightConnector1">
            <a:avLst/>
          </a:prstGeom>
          <a:noFill/>
          <a:ln w="762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8" name="Rectangle 7">
            <a:extLst>
              <a:ext uri="{FF2B5EF4-FFF2-40B4-BE49-F238E27FC236}">
                <a16:creationId xmlns:a16="http://schemas.microsoft.com/office/drawing/2014/main" id="{E7AC3F68-0095-1D44-BC8C-90A4E436693B}"/>
              </a:ext>
            </a:extLst>
          </p:cNvPr>
          <p:cNvSpPr>
            <a:spLocks/>
          </p:cNvSpPr>
          <p:nvPr/>
        </p:nvSpPr>
        <p:spPr>
          <a:xfrm>
            <a:off x="1130270" y="2473507"/>
            <a:ext cx="14278708" cy="6262720"/>
          </a:xfrm>
          <a:prstGeom prst="rect">
            <a:avLst/>
          </a:prstGeom>
          <a:noFill/>
          <a:ln w="76200">
            <a:solidFill>
              <a:schemeClr val="tx1"/>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68580" tIns="68580" rIns="68580" bIns="68580" numCol="1" spcCol="38100" rtlCol="0" anchor="ctr">
            <a:spAutoFit/>
          </a:bodyPr>
          <a:lstStyle/>
          <a:p>
            <a:pPr marL="0" marR="0" indent="0" algn="ctr" defTabSz="822960" rtl="0" fontAlgn="auto" latinLnBrk="0" hangingPunct="0">
              <a:lnSpc>
                <a:spcPct val="100000"/>
              </a:lnSpc>
              <a:spcBef>
                <a:spcPts val="0"/>
              </a:spcBef>
              <a:spcAft>
                <a:spcPts val="0"/>
              </a:spcAft>
              <a:buClrTx/>
              <a:buSzTx/>
              <a:buFontTx/>
              <a:buNone/>
              <a:tabLst/>
            </a:pPr>
            <a:endParaRPr kumimoji="0" lang="en-US" sz="5000" b="0" i="0" u="none" strike="noStrike" cap="none" spc="0" normalizeH="0" baseline="0">
              <a:ln>
                <a:noFill/>
              </a:ln>
              <a:solidFill>
                <a:srgbClr val="000000"/>
              </a:solidFill>
              <a:effectLst/>
              <a:uFillTx/>
              <a:latin typeface="Helvetica Neue Light"/>
              <a:ea typeface="Helvetica Neue Light"/>
              <a:cs typeface="Helvetica Neue Light"/>
              <a:sym typeface="Helvetica Neue Light"/>
            </a:endParaRPr>
          </a:p>
        </p:txBody>
      </p:sp>
      <p:sp>
        <p:nvSpPr>
          <p:cNvPr id="9" name="TextBox 8">
            <a:extLst>
              <a:ext uri="{FF2B5EF4-FFF2-40B4-BE49-F238E27FC236}">
                <a16:creationId xmlns:a16="http://schemas.microsoft.com/office/drawing/2014/main" id="{5AA55DEF-22F3-3F49-8A7B-06EB8FEE1D19}"/>
              </a:ext>
            </a:extLst>
          </p:cNvPr>
          <p:cNvSpPr txBox="1"/>
          <p:nvPr/>
        </p:nvSpPr>
        <p:spPr>
          <a:xfrm>
            <a:off x="16321001" y="5020092"/>
            <a:ext cx="7524750" cy="116954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822960" rtl="0" fontAlgn="auto" latinLnBrk="0" hangingPunct="0">
              <a:lnSpc>
                <a:spcPct val="100000"/>
              </a:lnSpc>
              <a:spcBef>
                <a:spcPts val="0"/>
              </a:spcBef>
              <a:spcAft>
                <a:spcPts val="0"/>
              </a:spcAft>
              <a:buClrTx/>
              <a:buSzTx/>
              <a:buFontTx/>
              <a:buNone/>
              <a:tabLst/>
            </a:pPr>
            <a:r>
              <a:rPr lang="en-US" dirty="0">
                <a:solidFill>
                  <a:schemeClr val="tx1"/>
                </a:solidFill>
              </a:rPr>
              <a:t>Call </a:t>
            </a:r>
            <a:r>
              <a:rPr lang="en-US" dirty="0" err="1">
                <a:solidFill>
                  <a:schemeClr val="tx1"/>
                </a:solidFill>
              </a:rPr>
              <a:t>CrossInit</a:t>
            </a:r>
            <a:r>
              <a:rPr lang="en-US" dirty="0">
                <a:solidFill>
                  <a:schemeClr val="tx1"/>
                </a:solidFill>
              </a:rPr>
              <a:t>() for every </a:t>
            </a:r>
            <a:r>
              <a:rPr lang="en-US" dirty="0" err="1">
                <a:solidFill>
                  <a:schemeClr val="tx1"/>
                </a:solidFill>
              </a:rPr>
              <a:t>SysModel</a:t>
            </a:r>
            <a:r>
              <a:rPr lang="en-US" dirty="0">
                <a:solidFill>
                  <a:schemeClr val="tx1"/>
                </a:solidFill>
              </a:rPr>
              <a:t> in </a:t>
            </a:r>
            <a:r>
              <a:rPr lang="en-US" dirty="0" err="1">
                <a:solidFill>
                  <a:schemeClr val="tx1"/>
                </a:solidFill>
              </a:rPr>
              <a:t>TaskModels</a:t>
            </a:r>
            <a:r>
              <a:rPr lang="en-US" dirty="0">
                <a:solidFill>
                  <a:schemeClr val="tx1"/>
                </a:solidFill>
              </a:rPr>
              <a:t> in order.</a:t>
            </a:r>
            <a:endParaRPr kumimoji="0" lang="en-US" sz="3200" b="0" i="0" u="none" strike="noStrike" cap="none" spc="0" normalizeH="0" baseline="0" dirty="0">
              <a:ln>
                <a:noFill/>
              </a:ln>
              <a:solidFill>
                <a:schemeClr val="tx1"/>
              </a:solidFill>
              <a:effectLst/>
              <a:uFillTx/>
              <a:sym typeface="Helvetica Neue Light"/>
            </a:endParaRPr>
          </a:p>
        </p:txBody>
      </p:sp>
      <p:sp>
        <p:nvSpPr>
          <p:cNvPr id="10" name="Rectangle 9">
            <a:extLst>
              <a:ext uri="{FF2B5EF4-FFF2-40B4-BE49-F238E27FC236}">
                <a16:creationId xmlns:a16="http://schemas.microsoft.com/office/drawing/2014/main" id="{A3CFB624-0D46-9440-A223-A72611D95BF8}"/>
              </a:ext>
            </a:extLst>
          </p:cNvPr>
          <p:cNvSpPr/>
          <p:nvPr/>
        </p:nvSpPr>
        <p:spPr>
          <a:xfrm>
            <a:off x="1130270" y="2485865"/>
            <a:ext cx="14278708" cy="10141238"/>
          </a:xfrm>
          <a:prstGeom prst="rect">
            <a:avLst/>
          </a:prstGeom>
          <a:solidFill>
            <a:srgbClr val="C9B37C">
              <a:alpha val="50000"/>
            </a:srgbClr>
          </a:solidFill>
          <a:ln w="12700"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8580" tIns="68580" rIns="68580" bIns="68580" numCol="1" spcCol="38100" rtlCol="0" anchor="ctr">
            <a:spAutoFit/>
          </a:bodyPr>
          <a:lstStyle/>
          <a:p>
            <a:r>
              <a:rPr lang="en-US" sz="2500" b="1" dirty="0"/>
              <a:t>public</a:t>
            </a:r>
            <a:r>
              <a:rPr lang="en-US" sz="2500" dirty="0"/>
              <a:t>:</a:t>
            </a:r>
            <a:br>
              <a:rPr lang="en-US" sz="2500" dirty="0"/>
            </a:br>
            <a:r>
              <a:rPr lang="en-US" sz="2500" dirty="0"/>
              <a:t>    </a:t>
            </a:r>
            <a:r>
              <a:rPr lang="en-US" sz="2500" dirty="0" err="1"/>
              <a:t>SysModelTask</a:t>
            </a:r>
            <a:r>
              <a:rPr lang="en-US" sz="2500" dirty="0"/>
              <a:t>();</a:t>
            </a:r>
            <a:br>
              <a:rPr lang="en-US" sz="2500" dirty="0"/>
            </a:br>
            <a:r>
              <a:rPr lang="en-US" sz="2500" dirty="0"/>
              <a:t>    </a:t>
            </a:r>
            <a:r>
              <a:rPr lang="en-US" sz="2500" dirty="0" err="1"/>
              <a:t>SysModelTask</a:t>
            </a:r>
            <a:r>
              <a:rPr lang="en-US" sz="2500" dirty="0"/>
              <a:t>(uint64_t </a:t>
            </a:r>
            <a:r>
              <a:rPr lang="en-US" sz="2500" dirty="0" err="1"/>
              <a:t>InputPeriod</a:t>
            </a:r>
            <a:r>
              <a:rPr lang="en-US" sz="2500" dirty="0"/>
              <a:t>, uint64_t </a:t>
            </a:r>
            <a:r>
              <a:rPr lang="en-US" sz="2500" dirty="0" err="1"/>
              <a:t>InputDelay</a:t>
            </a:r>
            <a:r>
              <a:rPr lang="en-US" sz="2500" dirty="0"/>
              <a:t>=0,</a:t>
            </a:r>
            <a:br>
              <a:rPr lang="en-US" sz="2500" dirty="0"/>
            </a:br>
            <a:r>
              <a:rPr lang="en-US" sz="2500" dirty="0"/>
              <a:t>                   uint64_t </a:t>
            </a:r>
            <a:r>
              <a:rPr lang="en-US" sz="2500" dirty="0" err="1"/>
              <a:t>FirstStartTime</a:t>
            </a:r>
            <a:r>
              <a:rPr lang="en-US" sz="2500" dirty="0"/>
              <a:t>=0);</a:t>
            </a:r>
            <a:br>
              <a:rPr lang="en-US" sz="2500" dirty="0"/>
            </a:br>
            <a:r>
              <a:rPr lang="en-US" sz="2500" dirty="0"/>
              <a:t>    ~</a:t>
            </a:r>
            <a:r>
              <a:rPr lang="en-US" sz="2500" dirty="0" err="1"/>
              <a:t>SysModelTask</a:t>
            </a:r>
            <a:r>
              <a:rPr lang="en-US" sz="2500" dirty="0"/>
              <a:t>();</a:t>
            </a:r>
            <a:br>
              <a:rPr lang="en-US" sz="2500" dirty="0"/>
            </a:br>
            <a:r>
              <a:rPr lang="en-US" sz="2500" dirty="0"/>
              <a:t>    </a:t>
            </a:r>
            <a:r>
              <a:rPr lang="en-US" sz="2500" b="1" dirty="0"/>
              <a:t>void </a:t>
            </a:r>
            <a:r>
              <a:rPr lang="en-US" sz="2500" dirty="0" err="1"/>
              <a:t>AddNewObject</a:t>
            </a:r>
            <a:r>
              <a:rPr lang="en-US" sz="2500" dirty="0"/>
              <a:t>(</a:t>
            </a:r>
            <a:r>
              <a:rPr lang="en-US" sz="2500" dirty="0" err="1"/>
              <a:t>SysModel</a:t>
            </a:r>
            <a:r>
              <a:rPr lang="en-US" sz="2500" dirty="0"/>
              <a:t> *</a:t>
            </a:r>
            <a:r>
              <a:rPr lang="en-US" sz="2500" dirty="0" err="1"/>
              <a:t>NewModel</a:t>
            </a:r>
            <a:r>
              <a:rPr lang="en-US" sz="2500" dirty="0"/>
              <a:t>, int32_t Priority = -1);</a:t>
            </a:r>
            <a:br>
              <a:rPr lang="en-US" sz="2500" dirty="0"/>
            </a:br>
            <a:r>
              <a:rPr lang="en-US" sz="2500" dirty="0"/>
              <a:t>    </a:t>
            </a:r>
            <a:r>
              <a:rPr lang="en-US" sz="2500" b="1" dirty="0"/>
              <a:t>void </a:t>
            </a:r>
            <a:r>
              <a:rPr lang="en-US" sz="2500" dirty="0" err="1"/>
              <a:t>SelfInitTaskList</a:t>
            </a:r>
            <a:r>
              <a:rPr lang="en-US" sz="2500" dirty="0"/>
              <a:t>();</a:t>
            </a:r>
            <a:br>
              <a:rPr lang="en-US" sz="2500" dirty="0"/>
            </a:br>
            <a:r>
              <a:rPr lang="en-US" sz="2500" dirty="0"/>
              <a:t>    </a:t>
            </a:r>
            <a:r>
              <a:rPr lang="en-US" sz="2500" b="1" dirty="0"/>
              <a:t>void </a:t>
            </a:r>
            <a:r>
              <a:rPr lang="en-US" sz="2500" dirty="0" err="1"/>
              <a:t>CrossInitTaskList</a:t>
            </a:r>
            <a:r>
              <a:rPr lang="en-US" sz="2500" dirty="0"/>
              <a:t>();</a:t>
            </a:r>
            <a:br>
              <a:rPr lang="en-US" sz="2500" dirty="0"/>
            </a:br>
            <a:r>
              <a:rPr lang="en-US" sz="2500" dirty="0"/>
              <a:t>    </a:t>
            </a:r>
            <a:r>
              <a:rPr lang="en-US" sz="2500" b="1" dirty="0"/>
              <a:t>void </a:t>
            </a:r>
            <a:r>
              <a:rPr lang="en-US" sz="2500" dirty="0" err="1"/>
              <a:t>ExecuteTaskList</a:t>
            </a:r>
            <a:r>
              <a:rPr lang="en-US" sz="2500" dirty="0"/>
              <a:t>(uint64_t </a:t>
            </a:r>
            <a:r>
              <a:rPr lang="en-US" sz="2500" dirty="0" err="1"/>
              <a:t>CurrentSimTime</a:t>
            </a:r>
            <a:r>
              <a:rPr lang="en-US" sz="2500" dirty="0"/>
              <a:t>);</a:t>
            </a:r>
            <a:br>
              <a:rPr lang="en-US" sz="2500" dirty="0"/>
            </a:br>
            <a:r>
              <a:rPr lang="en-US" sz="2500" dirty="0"/>
              <a:t>   </a:t>
            </a:r>
            <a:r>
              <a:rPr lang="en-US" sz="2500" b="1" dirty="0"/>
              <a:t>void </a:t>
            </a:r>
            <a:r>
              <a:rPr lang="en-US" sz="2500" dirty="0" err="1"/>
              <a:t>ResetTaskList</a:t>
            </a:r>
            <a:r>
              <a:rPr lang="en-US" sz="2500" dirty="0"/>
              <a:t>(uint64_t </a:t>
            </a:r>
            <a:r>
              <a:rPr lang="en-US" sz="2500" dirty="0" err="1"/>
              <a:t>CurrentSimTime</a:t>
            </a:r>
            <a:r>
              <a:rPr lang="en-US" sz="2500" dirty="0"/>
              <a:t>);</a:t>
            </a:r>
            <a:br>
              <a:rPr lang="en-US" sz="2500" dirty="0"/>
            </a:br>
            <a:r>
              <a:rPr lang="en-US" sz="2500" dirty="0"/>
              <a:t>    </a:t>
            </a:r>
            <a:r>
              <a:rPr lang="en-US" sz="2500" b="1" dirty="0"/>
              <a:t>void </a:t>
            </a:r>
            <a:r>
              <a:rPr lang="en-US" sz="2500" dirty="0" err="1"/>
              <a:t>ResetTask</a:t>
            </a:r>
            <a:r>
              <a:rPr lang="en-US" sz="2500" dirty="0"/>
              <a:t>() {</a:t>
            </a:r>
            <a:r>
              <a:rPr lang="en-US" sz="2500" b="1" dirty="0"/>
              <a:t>this</a:t>
            </a:r>
            <a:r>
              <a:rPr lang="en-US" sz="2500" dirty="0"/>
              <a:t>-&gt;</a:t>
            </a:r>
            <a:r>
              <a:rPr lang="en-US" sz="2500" dirty="0" err="1"/>
              <a:t>NextStartTime</a:t>
            </a:r>
            <a:r>
              <a:rPr lang="en-US" sz="2500" dirty="0"/>
              <a:t> = </a:t>
            </a:r>
            <a:r>
              <a:rPr lang="en-US" sz="2500" b="1" dirty="0"/>
              <a:t>this</a:t>
            </a:r>
            <a:r>
              <a:rPr lang="en-US" sz="2500" dirty="0"/>
              <a:t>-&gt;</a:t>
            </a:r>
            <a:r>
              <a:rPr lang="en-US" sz="2500" dirty="0" err="1"/>
              <a:t>FirstTaskTime</a:t>
            </a:r>
            <a:r>
              <a:rPr lang="en-US" sz="2500" dirty="0"/>
              <a:t>;}</a:t>
            </a:r>
            <a:br>
              <a:rPr lang="en-US" sz="2500" dirty="0"/>
            </a:br>
            <a:r>
              <a:rPr lang="en-US" sz="2500" dirty="0"/>
              <a:t>   </a:t>
            </a:r>
            <a:r>
              <a:rPr lang="en-US" sz="2500" b="1" dirty="0"/>
              <a:t>void </a:t>
            </a:r>
            <a:r>
              <a:rPr lang="en-US" sz="2500" dirty="0" err="1"/>
              <a:t>enableTask</a:t>
            </a:r>
            <a:r>
              <a:rPr lang="en-US" sz="2500" dirty="0"/>
              <a:t>() {</a:t>
            </a:r>
            <a:r>
              <a:rPr lang="en-US" sz="2500" b="1" dirty="0"/>
              <a:t>this</a:t>
            </a:r>
            <a:r>
              <a:rPr lang="en-US" sz="2500" dirty="0"/>
              <a:t>-&gt;</a:t>
            </a:r>
            <a:r>
              <a:rPr lang="en-US" sz="2500" dirty="0" err="1"/>
              <a:t>taskActive</a:t>
            </a:r>
            <a:r>
              <a:rPr lang="en-US" sz="2500" dirty="0"/>
              <a:t> = </a:t>
            </a:r>
            <a:r>
              <a:rPr lang="en-US" sz="2500" b="1" dirty="0"/>
              <a:t>true</a:t>
            </a:r>
            <a:r>
              <a:rPr lang="en-US" sz="2500" dirty="0"/>
              <a:t>;}</a:t>
            </a:r>
            <a:br>
              <a:rPr lang="en-US" sz="2500" dirty="0"/>
            </a:br>
            <a:r>
              <a:rPr lang="en-US" sz="2500" dirty="0"/>
              <a:t>   </a:t>
            </a:r>
            <a:r>
              <a:rPr lang="en-US" sz="2500" b="1" dirty="0"/>
              <a:t>void </a:t>
            </a:r>
            <a:r>
              <a:rPr lang="en-US" sz="2500" dirty="0" err="1"/>
              <a:t>disableTask</a:t>
            </a:r>
            <a:r>
              <a:rPr lang="en-US" sz="2500" dirty="0"/>
              <a:t>() {</a:t>
            </a:r>
            <a:r>
              <a:rPr lang="en-US" sz="2500" b="1" dirty="0"/>
              <a:t>this</a:t>
            </a:r>
            <a:r>
              <a:rPr lang="en-US" sz="2500" dirty="0"/>
              <a:t>-&gt;</a:t>
            </a:r>
            <a:r>
              <a:rPr lang="en-US" sz="2500" dirty="0" err="1"/>
              <a:t>taskActive</a:t>
            </a:r>
            <a:r>
              <a:rPr lang="en-US" sz="2500" dirty="0"/>
              <a:t> = </a:t>
            </a:r>
            <a:r>
              <a:rPr lang="en-US" sz="2500" b="1" dirty="0"/>
              <a:t>false</a:t>
            </a:r>
            <a:r>
              <a:rPr lang="en-US" sz="2500" dirty="0"/>
              <a:t>;}</a:t>
            </a:r>
            <a:br>
              <a:rPr lang="en-US" sz="2500" dirty="0"/>
            </a:br>
            <a:r>
              <a:rPr lang="en-US" sz="2500" dirty="0"/>
              <a:t>   </a:t>
            </a:r>
            <a:r>
              <a:rPr lang="en-US" sz="2500" b="1" dirty="0"/>
              <a:t>void </a:t>
            </a:r>
            <a:r>
              <a:rPr lang="en-US" sz="2500" dirty="0" err="1"/>
              <a:t>updatePeriod</a:t>
            </a:r>
            <a:r>
              <a:rPr lang="en-US" sz="2500" dirty="0"/>
              <a:t>(uint64_t </a:t>
            </a:r>
            <a:r>
              <a:rPr lang="en-US" sz="2500" dirty="0" err="1"/>
              <a:t>newPeriod</a:t>
            </a:r>
            <a:r>
              <a:rPr lang="en-US" sz="2500" dirty="0"/>
              <a:t>) {</a:t>
            </a:r>
            <a:r>
              <a:rPr lang="en-US" sz="2500" b="1" dirty="0"/>
              <a:t>this</a:t>
            </a:r>
            <a:r>
              <a:rPr lang="en-US" sz="2500" dirty="0"/>
              <a:t>-&gt;</a:t>
            </a:r>
            <a:r>
              <a:rPr lang="en-US" sz="2500" dirty="0" err="1"/>
              <a:t>NextStartTime</a:t>
            </a:r>
            <a:r>
              <a:rPr lang="en-US" sz="2500" dirty="0"/>
              <a:t> = </a:t>
            </a:r>
            <a:r>
              <a:rPr lang="en-US" sz="2500" b="1" dirty="0"/>
              <a:t>this</a:t>
            </a:r>
            <a:r>
              <a:rPr lang="en-US" sz="2500" dirty="0"/>
              <a:t>-&gt;</a:t>
            </a:r>
            <a:r>
              <a:rPr lang="en-US" sz="2500" dirty="0" err="1"/>
              <a:t>NextStartTime</a:t>
            </a:r>
            <a:r>
              <a:rPr lang="en-US" sz="2500" dirty="0"/>
              <a:t> - </a:t>
            </a:r>
            <a:r>
              <a:rPr lang="en-US" sz="2500" b="1" dirty="0"/>
              <a:t>this</a:t>
            </a:r>
            <a:r>
              <a:rPr lang="en-US" sz="2500" dirty="0"/>
              <a:t>-&gt;</a:t>
            </a:r>
            <a:r>
              <a:rPr lang="en-US" sz="2500" dirty="0" err="1"/>
              <a:t>TaskPeriod</a:t>
            </a:r>
            <a:r>
              <a:rPr lang="en-US" sz="2500" dirty="0"/>
              <a:t> + </a:t>
            </a:r>
            <a:r>
              <a:rPr lang="en-US" sz="2500" dirty="0" err="1"/>
              <a:t>newPeriod</a:t>
            </a:r>
            <a:r>
              <a:rPr lang="en-US" sz="2500" dirty="0"/>
              <a:t>; </a:t>
            </a:r>
            <a:r>
              <a:rPr lang="en-US" sz="2500" b="1" dirty="0"/>
              <a:t>this</a:t>
            </a:r>
            <a:r>
              <a:rPr lang="en-US" sz="2500" dirty="0"/>
              <a:t>-&gt;</a:t>
            </a:r>
            <a:r>
              <a:rPr lang="en-US" sz="2500" dirty="0" err="1"/>
              <a:t>TaskPeriod</a:t>
            </a:r>
            <a:r>
              <a:rPr lang="en-US" sz="2500" dirty="0"/>
              <a:t> = </a:t>
            </a:r>
            <a:r>
              <a:rPr lang="en-US" sz="2500" dirty="0" err="1"/>
              <a:t>newPeriod</a:t>
            </a:r>
            <a:r>
              <a:rPr lang="en-US" sz="2500" dirty="0"/>
              <a:t>;}</a:t>
            </a:r>
            <a:br>
              <a:rPr lang="en-US" sz="2500" dirty="0"/>
            </a:br>
            <a:r>
              <a:rPr lang="en-US" sz="2500" dirty="0"/>
              <a:t>    </a:t>
            </a:r>
            <a:br>
              <a:rPr lang="en-US" sz="2500" dirty="0"/>
            </a:br>
            <a:r>
              <a:rPr lang="en-US" sz="2500" b="1" dirty="0"/>
              <a:t>public</a:t>
            </a:r>
            <a:r>
              <a:rPr lang="en-US" sz="2500" dirty="0"/>
              <a:t>:</a:t>
            </a:r>
            <a:br>
              <a:rPr lang="en-US" sz="2500" dirty="0"/>
            </a:br>
            <a:r>
              <a:rPr lang="en-US" sz="2500" dirty="0"/>
              <a:t>    </a:t>
            </a:r>
            <a:r>
              <a:rPr lang="en-US" sz="2500" dirty="0" err="1"/>
              <a:t>std</a:t>
            </a:r>
            <a:r>
              <a:rPr lang="en-US" sz="2500" dirty="0"/>
              <a:t>::vector&lt;</a:t>
            </a:r>
            <a:r>
              <a:rPr lang="en-US" sz="2500" dirty="0" err="1"/>
              <a:t>ModelPriorityPair</a:t>
            </a:r>
            <a:r>
              <a:rPr lang="en-US" sz="2500" dirty="0"/>
              <a:t>&gt; </a:t>
            </a:r>
            <a:r>
              <a:rPr lang="en-US" sz="2500" dirty="0" err="1"/>
              <a:t>TaskModels</a:t>
            </a:r>
            <a:r>
              <a:rPr lang="en-US" sz="2500" dirty="0"/>
              <a:t>;  //!&lt; -- Array that has pointers to all task </a:t>
            </a:r>
            <a:r>
              <a:rPr lang="en-US" sz="2500" dirty="0" err="1"/>
              <a:t>sysModels</a:t>
            </a:r>
            <a:br>
              <a:rPr lang="en-US" sz="2500" dirty="0"/>
            </a:br>
            <a:r>
              <a:rPr lang="en-US" sz="2500" dirty="0"/>
              <a:t>    </a:t>
            </a:r>
            <a:r>
              <a:rPr lang="en-US" sz="2500" dirty="0" err="1"/>
              <a:t>std</a:t>
            </a:r>
            <a:r>
              <a:rPr lang="en-US" sz="2500" dirty="0"/>
              <a:t>::string </a:t>
            </a:r>
            <a:r>
              <a:rPr lang="en-US" sz="2500" dirty="0" err="1"/>
              <a:t>TaskName</a:t>
            </a:r>
            <a:r>
              <a:rPr lang="en-US" sz="2500" dirty="0"/>
              <a:t>;  //!&lt; -- Identifier for Task</a:t>
            </a:r>
            <a:br>
              <a:rPr lang="en-US" sz="2500" dirty="0"/>
            </a:br>
            <a:r>
              <a:rPr lang="en-US" sz="2500" dirty="0"/>
              <a:t>    uint64_t </a:t>
            </a:r>
            <a:r>
              <a:rPr lang="en-US" sz="2500" dirty="0" err="1"/>
              <a:t>NextStartTime</a:t>
            </a:r>
            <a:r>
              <a:rPr lang="en-US" sz="2500" dirty="0"/>
              <a:t>;  //!&lt; [ns] Next time to start task</a:t>
            </a:r>
            <a:br>
              <a:rPr lang="en-US" sz="2500" dirty="0"/>
            </a:br>
            <a:r>
              <a:rPr lang="en-US" sz="2500" dirty="0"/>
              <a:t>    uint64_t </a:t>
            </a:r>
            <a:r>
              <a:rPr lang="en-US" sz="2500" dirty="0" err="1"/>
              <a:t>NextPickupTime</a:t>
            </a:r>
            <a:r>
              <a:rPr lang="en-US" sz="2500" dirty="0"/>
              <a:t>;  //!&lt; [ns] Next time read Task outputs</a:t>
            </a:r>
            <a:br>
              <a:rPr lang="en-US" sz="2500" dirty="0"/>
            </a:br>
            <a:r>
              <a:rPr lang="en-US" sz="2500" dirty="0"/>
              <a:t>    uint64_t </a:t>
            </a:r>
            <a:r>
              <a:rPr lang="en-US" sz="2500" dirty="0" err="1"/>
              <a:t>TaskPeriod</a:t>
            </a:r>
            <a:r>
              <a:rPr lang="en-US" sz="2500" dirty="0"/>
              <a:t>;  //!&lt; [ns] Cycle rate for Task</a:t>
            </a:r>
            <a:br>
              <a:rPr lang="en-US" sz="2500" dirty="0"/>
            </a:br>
            <a:r>
              <a:rPr lang="en-US" sz="2500" dirty="0"/>
              <a:t>    uint64_t </a:t>
            </a:r>
            <a:r>
              <a:rPr lang="en-US" sz="2500" dirty="0" err="1"/>
              <a:t>PickupDelay</a:t>
            </a:r>
            <a:r>
              <a:rPr lang="en-US" sz="2500" dirty="0"/>
              <a:t>;  //!&lt; [ns] Time between dispatches</a:t>
            </a:r>
            <a:br>
              <a:rPr lang="en-US" sz="2500" dirty="0"/>
            </a:br>
            <a:r>
              <a:rPr lang="en-US" sz="2500" dirty="0"/>
              <a:t>    uint64_t </a:t>
            </a:r>
            <a:r>
              <a:rPr lang="en-US" sz="2500" dirty="0" err="1"/>
              <a:t>FirstTaskTime</a:t>
            </a:r>
            <a:r>
              <a:rPr lang="en-US" sz="2500" dirty="0"/>
              <a:t>;  //!&lt; [ns] Time to start Task for first time</a:t>
            </a:r>
            <a:br>
              <a:rPr lang="en-US" sz="2500" dirty="0"/>
            </a:br>
            <a:r>
              <a:rPr lang="en-US" sz="2500" dirty="0"/>
              <a:t>   </a:t>
            </a:r>
            <a:r>
              <a:rPr lang="en-US" sz="2500" b="1" dirty="0"/>
              <a:t>bool </a:t>
            </a:r>
            <a:r>
              <a:rPr lang="en-US" sz="2500" dirty="0" err="1"/>
              <a:t>taskActive</a:t>
            </a:r>
            <a:r>
              <a:rPr lang="en-US" sz="2500" dirty="0"/>
              <a:t>;  //!&lt; -- Flag indicating whether the Task has been disabled</a:t>
            </a:r>
            <a:endParaRPr kumimoji="0" lang="en-US" sz="25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endParaRPr>
          </a:p>
        </p:txBody>
      </p:sp>
    </p:spTree>
    <p:extLst>
      <p:ext uri="{BB962C8B-B14F-4D97-AF65-F5344CB8AC3E}">
        <p14:creationId xmlns:p14="http://schemas.microsoft.com/office/powerpoint/2010/main" val="1333394166"/>
      </p:ext>
    </p:extLst>
  </p:cSld>
  <p:clrMapOvr>
    <a:masterClrMapping/>
  </p:clrMapOvr>
  <p:transition spd="med"/>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EFCDC-E216-A84F-846E-0C63BA8D2674}"/>
              </a:ext>
            </a:extLst>
          </p:cNvPr>
          <p:cNvSpPr>
            <a:spLocks noGrp="1"/>
          </p:cNvSpPr>
          <p:nvPr>
            <p:ph type="title"/>
          </p:nvPr>
        </p:nvSpPr>
        <p:spPr/>
        <p:txBody>
          <a:bodyPr/>
          <a:lstStyle/>
          <a:p>
            <a:r>
              <a:rPr lang="en-US" dirty="0"/>
              <a:t>What does a </a:t>
            </a:r>
            <a:r>
              <a:rPr lang="en-US" dirty="0" err="1"/>
              <a:t>SysModelTask</a:t>
            </a:r>
            <a:r>
              <a:rPr lang="en-US" dirty="0"/>
              <a:t>() do?</a:t>
            </a:r>
          </a:p>
        </p:txBody>
      </p:sp>
      <p:cxnSp>
        <p:nvCxnSpPr>
          <p:cNvPr id="6" name="Straight Arrow Connector 5">
            <a:extLst>
              <a:ext uri="{FF2B5EF4-FFF2-40B4-BE49-F238E27FC236}">
                <a16:creationId xmlns:a16="http://schemas.microsoft.com/office/drawing/2014/main" id="{9810BD4D-AA54-F544-8BA3-3B25B1E51B5F}"/>
              </a:ext>
            </a:extLst>
          </p:cNvPr>
          <p:cNvCxnSpPr>
            <a:cxnSpLocks/>
          </p:cNvCxnSpPr>
          <p:nvPr/>
        </p:nvCxnSpPr>
        <p:spPr>
          <a:xfrm flipH="1">
            <a:off x="8226694" y="6067480"/>
            <a:ext cx="7602311" cy="0"/>
          </a:xfrm>
          <a:prstGeom prst="straightConnector1">
            <a:avLst/>
          </a:prstGeom>
          <a:noFill/>
          <a:ln w="762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8" name="Rectangle 7">
            <a:extLst>
              <a:ext uri="{FF2B5EF4-FFF2-40B4-BE49-F238E27FC236}">
                <a16:creationId xmlns:a16="http://schemas.microsoft.com/office/drawing/2014/main" id="{E7AC3F68-0095-1D44-BC8C-90A4E436693B}"/>
              </a:ext>
            </a:extLst>
          </p:cNvPr>
          <p:cNvSpPr>
            <a:spLocks/>
          </p:cNvSpPr>
          <p:nvPr/>
        </p:nvSpPr>
        <p:spPr>
          <a:xfrm>
            <a:off x="1130270" y="2473507"/>
            <a:ext cx="14278708" cy="6262720"/>
          </a:xfrm>
          <a:prstGeom prst="rect">
            <a:avLst/>
          </a:prstGeom>
          <a:noFill/>
          <a:ln w="76200">
            <a:solidFill>
              <a:schemeClr val="tx1"/>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68580" tIns="68580" rIns="68580" bIns="68580" numCol="1" spcCol="38100" rtlCol="0" anchor="ctr">
            <a:spAutoFit/>
          </a:bodyPr>
          <a:lstStyle/>
          <a:p>
            <a:pPr marL="0" marR="0" indent="0" algn="ctr" defTabSz="822960" rtl="0" fontAlgn="auto" latinLnBrk="0" hangingPunct="0">
              <a:lnSpc>
                <a:spcPct val="100000"/>
              </a:lnSpc>
              <a:spcBef>
                <a:spcPts val="0"/>
              </a:spcBef>
              <a:spcAft>
                <a:spcPts val="0"/>
              </a:spcAft>
              <a:buClrTx/>
              <a:buSzTx/>
              <a:buFontTx/>
              <a:buNone/>
              <a:tabLst/>
            </a:pPr>
            <a:endParaRPr kumimoji="0" lang="en-US" sz="5000" b="0" i="0" u="none" strike="noStrike" cap="none" spc="0" normalizeH="0" baseline="0">
              <a:ln>
                <a:noFill/>
              </a:ln>
              <a:solidFill>
                <a:srgbClr val="000000"/>
              </a:solidFill>
              <a:effectLst/>
              <a:uFillTx/>
              <a:latin typeface="Helvetica Neue Light"/>
              <a:ea typeface="Helvetica Neue Light"/>
              <a:cs typeface="Helvetica Neue Light"/>
              <a:sym typeface="Helvetica Neue Light"/>
            </a:endParaRPr>
          </a:p>
        </p:txBody>
      </p:sp>
      <p:sp>
        <p:nvSpPr>
          <p:cNvPr id="9" name="TextBox 8">
            <a:extLst>
              <a:ext uri="{FF2B5EF4-FFF2-40B4-BE49-F238E27FC236}">
                <a16:creationId xmlns:a16="http://schemas.microsoft.com/office/drawing/2014/main" id="{5AA55DEF-22F3-3F49-8A7B-06EB8FEE1D19}"/>
              </a:ext>
            </a:extLst>
          </p:cNvPr>
          <p:cNvSpPr txBox="1"/>
          <p:nvPr/>
        </p:nvSpPr>
        <p:spPr>
          <a:xfrm>
            <a:off x="16308645" y="4368840"/>
            <a:ext cx="7524750" cy="313931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822960" rtl="0" fontAlgn="auto" latinLnBrk="0" hangingPunct="0">
              <a:lnSpc>
                <a:spcPct val="100000"/>
              </a:lnSpc>
              <a:spcBef>
                <a:spcPts val="0"/>
              </a:spcBef>
              <a:spcAft>
                <a:spcPts val="0"/>
              </a:spcAft>
              <a:buClrTx/>
              <a:buSzTx/>
              <a:buFontTx/>
              <a:buNone/>
              <a:tabLst/>
            </a:pPr>
            <a:r>
              <a:rPr kumimoji="0" lang="en-US" sz="3200" b="0" i="0" u="none" strike="noStrike" cap="none" spc="0" normalizeH="0" baseline="0" dirty="0">
                <a:ln>
                  <a:noFill/>
                </a:ln>
                <a:solidFill>
                  <a:schemeClr val="tx1"/>
                </a:solidFill>
                <a:effectLst/>
                <a:uFillTx/>
                <a:sym typeface="Helvetica Neue Light"/>
              </a:rPr>
              <a:t>Call </a:t>
            </a:r>
            <a:r>
              <a:rPr kumimoji="0" lang="en-US" sz="3200" b="0" i="0" u="none" strike="noStrike" cap="none" spc="0" normalizeH="0" baseline="0" dirty="0" err="1">
                <a:ln>
                  <a:noFill/>
                </a:ln>
                <a:solidFill>
                  <a:schemeClr val="tx1"/>
                </a:solidFill>
                <a:effectLst/>
                <a:uFillTx/>
                <a:sym typeface="Helvetica Neue Light"/>
              </a:rPr>
              <a:t>UpdateState</a:t>
            </a:r>
            <a:r>
              <a:rPr kumimoji="0" lang="en-US" sz="3200" b="0" i="0" u="none" strike="noStrike" cap="none" spc="0" normalizeH="0" baseline="0" dirty="0">
                <a:ln>
                  <a:noFill/>
                </a:ln>
                <a:solidFill>
                  <a:schemeClr val="tx1"/>
                </a:solidFill>
                <a:effectLst/>
                <a:uFillTx/>
                <a:sym typeface="Helvetica Neue Light"/>
              </a:rPr>
              <a:t>() for every model in </a:t>
            </a:r>
            <a:r>
              <a:rPr kumimoji="0" lang="en-US" sz="3200" b="0" i="0" u="none" strike="noStrike" cap="none" spc="0" normalizeH="0" baseline="0" dirty="0" err="1">
                <a:ln>
                  <a:noFill/>
                </a:ln>
                <a:solidFill>
                  <a:schemeClr val="tx1"/>
                </a:solidFill>
                <a:effectLst/>
                <a:uFillTx/>
                <a:sym typeface="Helvetica Neue Light"/>
              </a:rPr>
              <a:t>TaskModels</a:t>
            </a:r>
            <a:r>
              <a:rPr kumimoji="0" lang="en-US" sz="3200" b="0" i="0" u="none" strike="noStrike" cap="none" spc="0" normalizeH="0" baseline="0" dirty="0">
                <a:ln>
                  <a:noFill/>
                </a:ln>
                <a:solidFill>
                  <a:schemeClr val="tx1"/>
                </a:solidFill>
                <a:effectLst/>
                <a:uFillTx/>
                <a:sym typeface="Helvetica Neue Light"/>
              </a:rPr>
              <a:t>.</a:t>
            </a:r>
          </a:p>
          <a:p>
            <a:pPr marL="0" marR="0" indent="0" algn="l" defTabSz="822960" rtl="0" fontAlgn="auto" latinLnBrk="0" hangingPunct="0">
              <a:lnSpc>
                <a:spcPct val="100000"/>
              </a:lnSpc>
              <a:spcBef>
                <a:spcPts val="0"/>
              </a:spcBef>
              <a:spcAft>
                <a:spcPts val="0"/>
              </a:spcAft>
              <a:buClrTx/>
              <a:buSzTx/>
              <a:buFontTx/>
              <a:buNone/>
              <a:tabLst/>
            </a:pPr>
            <a:endParaRPr lang="en-US" dirty="0">
              <a:solidFill>
                <a:schemeClr val="tx1"/>
              </a:solidFill>
            </a:endParaRPr>
          </a:p>
          <a:p>
            <a:pPr marL="0" marR="0" indent="0" algn="l" defTabSz="822960" rtl="0" fontAlgn="auto" latinLnBrk="0" hangingPunct="0">
              <a:lnSpc>
                <a:spcPct val="100000"/>
              </a:lnSpc>
              <a:spcBef>
                <a:spcPts val="0"/>
              </a:spcBef>
              <a:spcAft>
                <a:spcPts val="0"/>
              </a:spcAft>
              <a:buClrTx/>
              <a:buSzTx/>
              <a:buFontTx/>
              <a:buNone/>
              <a:tabLst/>
            </a:pPr>
            <a:r>
              <a:rPr kumimoji="0" lang="en-US" sz="3200" b="0" i="0" u="none" strike="noStrike" cap="none" spc="0" normalizeH="0" baseline="0" dirty="0">
                <a:ln>
                  <a:noFill/>
                </a:ln>
                <a:solidFill>
                  <a:schemeClr val="tx1"/>
                </a:solidFill>
                <a:effectLst/>
                <a:uFillTx/>
                <a:sym typeface="Helvetica Neue Light"/>
              </a:rPr>
              <a:t>Increment each model’s </a:t>
            </a:r>
            <a:r>
              <a:rPr kumimoji="0" lang="en-US" sz="3200" b="0" i="0" u="none" strike="noStrike" cap="none" spc="0" normalizeH="0" baseline="0" dirty="0" err="1">
                <a:ln>
                  <a:noFill/>
                </a:ln>
                <a:solidFill>
                  <a:schemeClr val="tx1"/>
                </a:solidFill>
                <a:effectLst/>
                <a:uFillTx/>
                <a:sym typeface="Helvetica Neue Light"/>
              </a:rPr>
              <a:t>CallCounts</a:t>
            </a:r>
            <a:r>
              <a:rPr kumimoji="0" lang="en-US" sz="3200" b="0" i="0" u="none" strike="noStrike" cap="none" spc="0" normalizeH="0" baseline="0" dirty="0">
                <a:ln>
                  <a:noFill/>
                </a:ln>
                <a:solidFill>
                  <a:schemeClr val="tx1"/>
                </a:solidFill>
                <a:effectLst/>
                <a:uFillTx/>
                <a:sym typeface="Helvetica Neue Light"/>
              </a:rPr>
              <a:t> by 1</a:t>
            </a:r>
          </a:p>
          <a:p>
            <a:pPr marL="0" marR="0" indent="0" algn="l" defTabSz="822960" rtl="0" fontAlgn="auto" latinLnBrk="0" hangingPunct="0">
              <a:lnSpc>
                <a:spcPct val="100000"/>
              </a:lnSpc>
              <a:spcBef>
                <a:spcPts val="0"/>
              </a:spcBef>
              <a:spcAft>
                <a:spcPts val="0"/>
              </a:spcAft>
              <a:buClrTx/>
              <a:buSzTx/>
              <a:buFontTx/>
              <a:buNone/>
              <a:tabLst/>
            </a:pPr>
            <a:endParaRPr lang="en-US" dirty="0">
              <a:solidFill>
                <a:schemeClr val="tx1"/>
              </a:solidFill>
            </a:endParaRPr>
          </a:p>
          <a:p>
            <a:pPr marL="0" marR="0" indent="0" algn="l" defTabSz="822960" rtl="0" fontAlgn="auto" latinLnBrk="0" hangingPunct="0">
              <a:lnSpc>
                <a:spcPct val="100000"/>
              </a:lnSpc>
              <a:spcBef>
                <a:spcPts val="0"/>
              </a:spcBef>
              <a:spcAft>
                <a:spcPts val="0"/>
              </a:spcAft>
              <a:buClrTx/>
              <a:buSzTx/>
              <a:buFontTx/>
              <a:buNone/>
              <a:tabLst/>
            </a:pPr>
            <a:r>
              <a:rPr lang="en-US" dirty="0">
                <a:solidFill>
                  <a:schemeClr val="tx1"/>
                </a:solidFill>
              </a:rPr>
              <a:t>Update this-&gt;</a:t>
            </a:r>
            <a:r>
              <a:rPr lang="en-US" dirty="0" err="1">
                <a:solidFill>
                  <a:schemeClr val="tx1"/>
                </a:solidFill>
              </a:rPr>
              <a:t>NextStartTime</a:t>
            </a:r>
            <a:endParaRPr lang="en-US" dirty="0">
              <a:solidFill>
                <a:schemeClr val="tx1"/>
              </a:solidFill>
            </a:endParaRPr>
          </a:p>
        </p:txBody>
      </p:sp>
      <p:sp>
        <p:nvSpPr>
          <p:cNvPr id="10" name="Rectangle 9">
            <a:extLst>
              <a:ext uri="{FF2B5EF4-FFF2-40B4-BE49-F238E27FC236}">
                <a16:creationId xmlns:a16="http://schemas.microsoft.com/office/drawing/2014/main" id="{E126478B-794C-594B-AC80-BBEA65FE9D11}"/>
              </a:ext>
            </a:extLst>
          </p:cNvPr>
          <p:cNvSpPr/>
          <p:nvPr/>
        </p:nvSpPr>
        <p:spPr>
          <a:xfrm>
            <a:off x="1130270" y="2485865"/>
            <a:ext cx="14278708" cy="10141238"/>
          </a:xfrm>
          <a:prstGeom prst="rect">
            <a:avLst/>
          </a:prstGeom>
          <a:solidFill>
            <a:srgbClr val="C9B37C">
              <a:alpha val="50000"/>
            </a:srgbClr>
          </a:solidFill>
          <a:ln w="12700"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8580" tIns="68580" rIns="68580" bIns="68580" numCol="1" spcCol="38100" rtlCol="0" anchor="ctr">
            <a:spAutoFit/>
          </a:bodyPr>
          <a:lstStyle/>
          <a:p>
            <a:r>
              <a:rPr lang="en-US" sz="2500" b="1" dirty="0"/>
              <a:t>public</a:t>
            </a:r>
            <a:r>
              <a:rPr lang="en-US" sz="2500" dirty="0"/>
              <a:t>:</a:t>
            </a:r>
            <a:br>
              <a:rPr lang="en-US" sz="2500" dirty="0"/>
            </a:br>
            <a:r>
              <a:rPr lang="en-US" sz="2500" dirty="0"/>
              <a:t>    </a:t>
            </a:r>
            <a:r>
              <a:rPr lang="en-US" sz="2500" dirty="0" err="1"/>
              <a:t>SysModelTask</a:t>
            </a:r>
            <a:r>
              <a:rPr lang="en-US" sz="2500" dirty="0"/>
              <a:t>();</a:t>
            </a:r>
            <a:br>
              <a:rPr lang="en-US" sz="2500" dirty="0"/>
            </a:br>
            <a:r>
              <a:rPr lang="en-US" sz="2500" dirty="0"/>
              <a:t>    </a:t>
            </a:r>
            <a:r>
              <a:rPr lang="en-US" sz="2500" dirty="0" err="1"/>
              <a:t>SysModelTask</a:t>
            </a:r>
            <a:r>
              <a:rPr lang="en-US" sz="2500" dirty="0"/>
              <a:t>(uint64_t </a:t>
            </a:r>
            <a:r>
              <a:rPr lang="en-US" sz="2500" dirty="0" err="1"/>
              <a:t>InputPeriod</a:t>
            </a:r>
            <a:r>
              <a:rPr lang="en-US" sz="2500" dirty="0"/>
              <a:t>, uint64_t </a:t>
            </a:r>
            <a:r>
              <a:rPr lang="en-US" sz="2500" dirty="0" err="1"/>
              <a:t>InputDelay</a:t>
            </a:r>
            <a:r>
              <a:rPr lang="en-US" sz="2500" dirty="0"/>
              <a:t>=0,</a:t>
            </a:r>
            <a:br>
              <a:rPr lang="en-US" sz="2500" dirty="0"/>
            </a:br>
            <a:r>
              <a:rPr lang="en-US" sz="2500" dirty="0"/>
              <a:t>                   uint64_t </a:t>
            </a:r>
            <a:r>
              <a:rPr lang="en-US" sz="2500" dirty="0" err="1"/>
              <a:t>FirstStartTime</a:t>
            </a:r>
            <a:r>
              <a:rPr lang="en-US" sz="2500" dirty="0"/>
              <a:t>=0);</a:t>
            </a:r>
            <a:br>
              <a:rPr lang="en-US" sz="2500" dirty="0"/>
            </a:br>
            <a:r>
              <a:rPr lang="en-US" sz="2500" dirty="0"/>
              <a:t>    ~</a:t>
            </a:r>
            <a:r>
              <a:rPr lang="en-US" sz="2500" dirty="0" err="1"/>
              <a:t>SysModelTask</a:t>
            </a:r>
            <a:r>
              <a:rPr lang="en-US" sz="2500" dirty="0"/>
              <a:t>();</a:t>
            </a:r>
            <a:br>
              <a:rPr lang="en-US" sz="2500" dirty="0"/>
            </a:br>
            <a:r>
              <a:rPr lang="en-US" sz="2500" dirty="0"/>
              <a:t>    </a:t>
            </a:r>
            <a:r>
              <a:rPr lang="en-US" sz="2500" b="1" dirty="0"/>
              <a:t>void </a:t>
            </a:r>
            <a:r>
              <a:rPr lang="en-US" sz="2500" dirty="0" err="1"/>
              <a:t>AddNewObject</a:t>
            </a:r>
            <a:r>
              <a:rPr lang="en-US" sz="2500" dirty="0"/>
              <a:t>(</a:t>
            </a:r>
            <a:r>
              <a:rPr lang="en-US" sz="2500" dirty="0" err="1"/>
              <a:t>SysModel</a:t>
            </a:r>
            <a:r>
              <a:rPr lang="en-US" sz="2500" dirty="0"/>
              <a:t> *</a:t>
            </a:r>
            <a:r>
              <a:rPr lang="en-US" sz="2500" dirty="0" err="1"/>
              <a:t>NewModel</a:t>
            </a:r>
            <a:r>
              <a:rPr lang="en-US" sz="2500" dirty="0"/>
              <a:t>, int32_t Priority = -1);</a:t>
            </a:r>
            <a:br>
              <a:rPr lang="en-US" sz="2500" dirty="0"/>
            </a:br>
            <a:r>
              <a:rPr lang="en-US" sz="2500" dirty="0"/>
              <a:t>    </a:t>
            </a:r>
            <a:r>
              <a:rPr lang="en-US" sz="2500" b="1" dirty="0"/>
              <a:t>void </a:t>
            </a:r>
            <a:r>
              <a:rPr lang="en-US" sz="2500" dirty="0" err="1"/>
              <a:t>SelfInitTaskList</a:t>
            </a:r>
            <a:r>
              <a:rPr lang="en-US" sz="2500" dirty="0"/>
              <a:t>();</a:t>
            </a:r>
            <a:br>
              <a:rPr lang="en-US" sz="2500" dirty="0"/>
            </a:br>
            <a:r>
              <a:rPr lang="en-US" sz="2500" dirty="0"/>
              <a:t>    </a:t>
            </a:r>
            <a:r>
              <a:rPr lang="en-US" sz="2500" b="1" dirty="0"/>
              <a:t>void </a:t>
            </a:r>
            <a:r>
              <a:rPr lang="en-US" sz="2500" dirty="0" err="1"/>
              <a:t>CrossInitTaskList</a:t>
            </a:r>
            <a:r>
              <a:rPr lang="en-US" sz="2500" dirty="0"/>
              <a:t>();</a:t>
            </a:r>
            <a:br>
              <a:rPr lang="en-US" sz="2500" dirty="0"/>
            </a:br>
            <a:r>
              <a:rPr lang="en-US" sz="2500" dirty="0"/>
              <a:t>    </a:t>
            </a:r>
            <a:r>
              <a:rPr lang="en-US" sz="2500" b="1" dirty="0"/>
              <a:t>void </a:t>
            </a:r>
            <a:r>
              <a:rPr lang="en-US" sz="2500" dirty="0" err="1"/>
              <a:t>ExecuteTaskList</a:t>
            </a:r>
            <a:r>
              <a:rPr lang="en-US" sz="2500" dirty="0"/>
              <a:t>(uint64_t </a:t>
            </a:r>
            <a:r>
              <a:rPr lang="en-US" sz="2500" dirty="0" err="1"/>
              <a:t>CurrentSimTime</a:t>
            </a:r>
            <a:r>
              <a:rPr lang="en-US" sz="2500" dirty="0"/>
              <a:t>);</a:t>
            </a:r>
            <a:br>
              <a:rPr lang="en-US" sz="2500" dirty="0"/>
            </a:br>
            <a:r>
              <a:rPr lang="en-US" sz="2500" dirty="0"/>
              <a:t>   </a:t>
            </a:r>
            <a:r>
              <a:rPr lang="en-US" sz="2500" b="1" dirty="0"/>
              <a:t>void </a:t>
            </a:r>
            <a:r>
              <a:rPr lang="en-US" sz="2500" dirty="0" err="1"/>
              <a:t>ResetTaskList</a:t>
            </a:r>
            <a:r>
              <a:rPr lang="en-US" sz="2500" dirty="0"/>
              <a:t>(uint64_t </a:t>
            </a:r>
            <a:r>
              <a:rPr lang="en-US" sz="2500" dirty="0" err="1"/>
              <a:t>CurrentSimTime</a:t>
            </a:r>
            <a:r>
              <a:rPr lang="en-US" sz="2500" dirty="0"/>
              <a:t>);</a:t>
            </a:r>
            <a:br>
              <a:rPr lang="en-US" sz="2500" dirty="0"/>
            </a:br>
            <a:r>
              <a:rPr lang="en-US" sz="2500" dirty="0"/>
              <a:t>    </a:t>
            </a:r>
            <a:r>
              <a:rPr lang="en-US" sz="2500" b="1" dirty="0"/>
              <a:t>void </a:t>
            </a:r>
            <a:r>
              <a:rPr lang="en-US" sz="2500" dirty="0" err="1"/>
              <a:t>ResetTask</a:t>
            </a:r>
            <a:r>
              <a:rPr lang="en-US" sz="2500" dirty="0"/>
              <a:t>() {</a:t>
            </a:r>
            <a:r>
              <a:rPr lang="en-US" sz="2500" b="1" dirty="0"/>
              <a:t>this</a:t>
            </a:r>
            <a:r>
              <a:rPr lang="en-US" sz="2500" dirty="0"/>
              <a:t>-&gt;</a:t>
            </a:r>
            <a:r>
              <a:rPr lang="en-US" sz="2500" dirty="0" err="1"/>
              <a:t>NextStartTime</a:t>
            </a:r>
            <a:r>
              <a:rPr lang="en-US" sz="2500" dirty="0"/>
              <a:t> = </a:t>
            </a:r>
            <a:r>
              <a:rPr lang="en-US" sz="2500" b="1" dirty="0"/>
              <a:t>this</a:t>
            </a:r>
            <a:r>
              <a:rPr lang="en-US" sz="2500" dirty="0"/>
              <a:t>-&gt;</a:t>
            </a:r>
            <a:r>
              <a:rPr lang="en-US" sz="2500" dirty="0" err="1"/>
              <a:t>FirstTaskTime</a:t>
            </a:r>
            <a:r>
              <a:rPr lang="en-US" sz="2500" dirty="0"/>
              <a:t>;}</a:t>
            </a:r>
            <a:br>
              <a:rPr lang="en-US" sz="2500" dirty="0"/>
            </a:br>
            <a:r>
              <a:rPr lang="en-US" sz="2500" dirty="0"/>
              <a:t>   </a:t>
            </a:r>
            <a:r>
              <a:rPr lang="en-US" sz="2500" b="1" dirty="0"/>
              <a:t>void </a:t>
            </a:r>
            <a:r>
              <a:rPr lang="en-US" sz="2500" dirty="0" err="1"/>
              <a:t>enableTask</a:t>
            </a:r>
            <a:r>
              <a:rPr lang="en-US" sz="2500" dirty="0"/>
              <a:t>() {</a:t>
            </a:r>
            <a:r>
              <a:rPr lang="en-US" sz="2500" b="1" dirty="0"/>
              <a:t>this</a:t>
            </a:r>
            <a:r>
              <a:rPr lang="en-US" sz="2500" dirty="0"/>
              <a:t>-&gt;</a:t>
            </a:r>
            <a:r>
              <a:rPr lang="en-US" sz="2500" dirty="0" err="1"/>
              <a:t>taskActive</a:t>
            </a:r>
            <a:r>
              <a:rPr lang="en-US" sz="2500" dirty="0"/>
              <a:t> = </a:t>
            </a:r>
            <a:r>
              <a:rPr lang="en-US" sz="2500" b="1" dirty="0"/>
              <a:t>true</a:t>
            </a:r>
            <a:r>
              <a:rPr lang="en-US" sz="2500" dirty="0"/>
              <a:t>;}</a:t>
            </a:r>
            <a:br>
              <a:rPr lang="en-US" sz="2500" dirty="0"/>
            </a:br>
            <a:r>
              <a:rPr lang="en-US" sz="2500" dirty="0"/>
              <a:t>   </a:t>
            </a:r>
            <a:r>
              <a:rPr lang="en-US" sz="2500" b="1" dirty="0"/>
              <a:t>void </a:t>
            </a:r>
            <a:r>
              <a:rPr lang="en-US" sz="2500" dirty="0" err="1"/>
              <a:t>disableTask</a:t>
            </a:r>
            <a:r>
              <a:rPr lang="en-US" sz="2500" dirty="0"/>
              <a:t>() {</a:t>
            </a:r>
            <a:r>
              <a:rPr lang="en-US" sz="2500" b="1" dirty="0"/>
              <a:t>this</a:t>
            </a:r>
            <a:r>
              <a:rPr lang="en-US" sz="2500" dirty="0"/>
              <a:t>-&gt;</a:t>
            </a:r>
            <a:r>
              <a:rPr lang="en-US" sz="2500" dirty="0" err="1"/>
              <a:t>taskActive</a:t>
            </a:r>
            <a:r>
              <a:rPr lang="en-US" sz="2500" dirty="0"/>
              <a:t> = </a:t>
            </a:r>
            <a:r>
              <a:rPr lang="en-US" sz="2500" b="1" dirty="0"/>
              <a:t>false</a:t>
            </a:r>
            <a:r>
              <a:rPr lang="en-US" sz="2500" dirty="0"/>
              <a:t>;}</a:t>
            </a:r>
            <a:br>
              <a:rPr lang="en-US" sz="2500" dirty="0"/>
            </a:br>
            <a:r>
              <a:rPr lang="en-US" sz="2500" dirty="0"/>
              <a:t>   </a:t>
            </a:r>
            <a:r>
              <a:rPr lang="en-US" sz="2500" b="1" dirty="0"/>
              <a:t>void </a:t>
            </a:r>
            <a:r>
              <a:rPr lang="en-US" sz="2500" dirty="0" err="1"/>
              <a:t>updatePeriod</a:t>
            </a:r>
            <a:r>
              <a:rPr lang="en-US" sz="2500" dirty="0"/>
              <a:t>(uint64_t </a:t>
            </a:r>
            <a:r>
              <a:rPr lang="en-US" sz="2500" dirty="0" err="1"/>
              <a:t>newPeriod</a:t>
            </a:r>
            <a:r>
              <a:rPr lang="en-US" sz="2500" dirty="0"/>
              <a:t>) {</a:t>
            </a:r>
            <a:r>
              <a:rPr lang="en-US" sz="2500" b="1" dirty="0"/>
              <a:t>this</a:t>
            </a:r>
            <a:r>
              <a:rPr lang="en-US" sz="2500" dirty="0"/>
              <a:t>-&gt;</a:t>
            </a:r>
            <a:r>
              <a:rPr lang="en-US" sz="2500" dirty="0" err="1"/>
              <a:t>NextStartTime</a:t>
            </a:r>
            <a:r>
              <a:rPr lang="en-US" sz="2500" dirty="0"/>
              <a:t> = </a:t>
            </a:r>
            <a:r>
              <a:rPr lang="en-US" sz="2500" b="1" dirty="0"/>
              <a:t>this</a:t>
            </a:r>
            <a:r>
              <a:rPr lang="en-US" sz="2500" dirty="0"/>
              <a:t>-&gt;</a:t>
            </a:r>
            <a:r>
              <a:rPr lang="en-US" sz="2500" dirty="0" err="1"/>
              <a:t>NextStartTime</a:t>
            </a:r>
            <a:r>
              <a:rPr lang="en-US" sz="2500" dirty="0"/>
              <a:t> - </a:t>
            </a:r>
            <a:r>
              <a:rPr lang="en-US" sz="2500" b="1" dirty="0"/>
              <a:t>this</a:t>
            </a:r>
            <a:r>
              <a:rPr lang="en-US" sz="2500" dirty="0"/>
              <a:t>-&gt;</a:t>
            </a:r>
            <a:r>
              <a:rPr lang="en-US" sz="2500" dirty="0" err="1"/>
              <a:t>TaskPeriod</a:t>
            </a:r>
            <a:r>
              <a:rPr lang="en-US" sz="2500" dirty="0"/>
              <a:t> + </a:t>
            </a:r>
            <a:r>
              <a:rPr lang="en-US" sz="2500" dirty="0" err="1"/>
              <a:t>newPeriod</a:t>
            </a:r>
            <a:r>
              <a:rPr lang="en-US" sz="2500" dirty="0"/>
              <a:t>; </a:t>
            </a:r>
            <a:r>
              <a:rPr lang="en-US" sz="2500" b="1" dirty="0"/>
              <a:t>this</a:t>
            </a:r>
            <a:r>
              <a:rPr lang="en-US" sz="2500" dirty="0"/>
              <a:t>-&gt;</a:t>
            </a:r>
            <a:r>
              <a:rPr lang="en-US" sz="2500" dirty="0" err="1"/>
              <a:t>TaskPeriod</a:t>
            </a:r>
            <a:r>
              <a:rPr lang="en-US" sz="2500" dirty="0"/>
              <a:t> = </a:t>
            </a:r>
            <a:r>
              <a:rPr lang="en-US" sz="2500" dirty="0" err="1"/>
              <a:t>newPeriod</a:t>
            </a:r>
            <a:r>
              <a:rPr lang="en-US" sz="2500" dirty="0"/>
              <a:t>;}</a:t>
            </a:r>
            <a:br>
              <a:rPr lang="en-US" sz="2500" dirty="0"/>
            </a:br>
            <a:r>
              <a:rPr lang="en-US" sz="2500" dirty="0"/>
              <a:t>    </a:t>
            </a:r>
            <a:br>
              <a:rPr lang="en-US" sz="2500" dirty="0"/>
            </a:br>
            <a:r>
              <a:rPr lang="en-US" sz="2500" b="1" dirty="0"/>
              <a:t>public</a:t>
            </a:r>
            <a:r>
              <a:rPr lang="en-US" sz="2500" dirty="0"/>
              <a:t>:</a:t>
            </a:r>
            <a:br>
              <a:rPr lang="en-US" sz="2500" dirty="0"/>
            </a:br>
            <a:r>
              <a:rPr lang="en-US" sz="2500" dirty="0"/>
              <a:t>    </a:t>
            </a:r>
            <a:r>
              <a:rPr lang="en-US" sz="2500" dirty="0" err="1"/>
              <a:t>std</a:t>
            </a:r>
            <a:r>
              <a:rPr lang="en-US" sz="2500" dirty="0"/>
              <a:t>::vector&lt;</a:t>
            </a:r>
            <a:r>
              <a:rPr lang="en-US" sz="2500" dirty="0" err="1"/>
              <a:t>ModelPriorityPair</a:t>
            </a:r>
            <a:r>
              <a:rPr lang="en-US" sz="2500" dirty="0"/>
              <a:t>&gt; </a:t>
            </a:r>
            <a:r>
              <a:rPr lang="en-US" sz="2500" dirty="0" err="1"/>
              <a:t>TaskModels</a:t>
            </a:r>
            <a:r>
              <a:rPr lang="en-US" sz="2500" dirty="0"/>
              <a:t>;  //!&lt; -- Array that has pointers to all task </a:t>
            </a:r>
            <a:r>
              <a:rPr lang="en-US" sz="2500" dirty="0" err="1"/>
              <a:t>sysModels</a:t>
            </a:r>
            <a:br>
              <a:rPr lang="en-US" sz="2500" dirty="0"/>
            </a:br>
            <a:r>
              <a:rPr lang="en-US" sz="2500" dirty="0"/>
              <a:t>    </a:t>
            </a:r>
            <a:r>
              <a:rPr lang="en-US" sz="2500" dirty="0" err="1"/>
              <a:t>std</a:t>
            </a:r>
            <a:r>
              <a:rPr lang="en-US" sz="2500" dirty="0"/>
              <a:t>::string </a:t>
            </a:r>
            <a:r>
              <a:rPr lang="en-US" sz="2500" dirty="0" err="1"/>
              <a:t>TaskName</a:t>
            </a:r>
            <a:r>
              <a:rPr lang="en-US" sz="2500" dirty="0"/>
              <a:t>;  //!&lt; -- Identifier for Task</a:t>
            </a:r>
            <a:br>
              <a:rPr lang="en-US" sz="2500" dirty="0"/>
            </a:br>
            <a:r>
              <a:rPr lang="en-US" sz="2500" dirty="0"/>
              <a:t>    uint64_t </a:t>
            </a:r>
            <a:r>
              <a:rPr lang="en-US" sz="2500" dirty="0" err="1"/>
              <a:t>NextStartTime</a:t>
            </a:r>
            <a:r>
              <a:rPr lang="en-US" sz="2500" dirty="0"/>
              <a:t>;  //!&lt; [ns] Next time to start task</a:t>
            </a:r>
            <a:br>
              <a:rPr lang="en-US" sz="2500" dirty="0"/>
            </a:br>
            <a:r>
              <a:rPr lang="en-US" sz="2500" dirty="0"/>
              <a:t>    uint64_t </a:t>
            </a:r>
            <a:r>
              <a:rPr lang="en-US" sz="2500" dirty="0" err="1"/>
              <a:t>NextPickupTime</a:t>
            </a:r>
            <a:r>
              <a:rPr lang="en-US" sz="2500" dirty="0"/>
              <a:t>;  //!&lt; [ns] Next time read Task outputs</a:t>
            </a:r>
            <a:br>
              <a:rPr lang="en-US" sz="2500" dirty="0"/>
            </a:br>
            <a:r>
              <a:rPr lang="en-US" sz="2500" dirty="0"/>
              <a:t>    uint64_t </a:t>
            </a:r>
            <a:r>
              <a:rPr lang="en-US" sz="2500" dirty="0" err="1"/>
              <a:t>TaskPeriod</a:t>
            </a:r>
            <a:r>
              <a:rPr lang="en-US" sz="2500" dirty="0"/>
              <a:t>;  //!&lt; [ns] Cycle rate for Task</a:t>
            </a:r>
            <a:br>
              <a:rPr lang="en-US" sz="2500" dirty="0"/>
            </a:br>
            <a:r>
              <a:rPr lang="en-US" sz="2500" dirty="0"/>
              <a:t>    uint64_t </a:t>
            </a:r>
            <a:r>
              <a:rPr lang="en-US" sz="2500" dirty="0" err="1"/>
              <a:t>PickupDelay</a:t>
            </a:r>
            <a:r>
              <a:rPr lang="en-US" sz="2500" dirty="0"/>
              <a:t>;  //!&lt; [ns] Time between dispatches</a:t>
            </a:r>
            <a:br>
              <a:rPr lang="en-US" sz="2500" dirty="0"/>
            </a:br>
            <a:r>
              <a:rPr lang="en-US" sz="2500" dirty="0"/>
              <a:t>    uint64_t </a:t>
            </a:r>
            <a:r>
              <a:rPr lang="en-US" sz="2500" dirty="0" err="1"/>
              <a:t>FirstTaskTime</a:t>
            </a:r>
            <a:r>
              <a:rPr lang="en-US" sz="2500" dirty="0"/>
              <a:t>;  //!&lt; [ns] Time to start Task for first time</a:t>
            </a:r>
            <a:br>
              <a:rPr lang="en-US" sz="2500" dirty="0"/>
            </a:br>
            <a:r>
              <a:rPr lang="en-US" sz="2500" dirty="0"/>
              <a:t>   </a:t>
            </a:r>
            <a:r>
              <a:rPr lang="en-US" sz="2500" b="1" dirty="0"/>
              <a:t>bool </a:t>
            </a:r>
            <a:r>
              <a:rPr lang="en-US" sz="2500" dirty="0" err="1"/>
              <a:t>taskActive</a:t>
            </a:r>
            <a:r>
              <a:rPr lang="en-US" sz="2500" dirty="0"/>
              <a:t>;  //!&lt; -- Flag indicating whether the Task has been disabled</a:t>
            </a:r>
            <a:endParaRPr kumimoji="0" lang="en-US" sz="25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endParaRPr>
          </a:p>
        </p:txBody>
      </p:sp>
    </p:spTree>
    <p:extLst>
      <p:ext uri="{BB962C8B-B14F-4D97-AF65-F5344CB8AC3E}">
        <p14:creationId xmlns:p14="http://schemas.microsoft.com/office/powerpoint/2010/main" val="980187063"/>
      </p:ext>
    </p:extLst>
  </p:cSld>
  <p:clrMapOvr>
    <a:masterClrMapping/>
  </p:clrMapOvr>
  <p:transition spd="med"/>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EFCDC-E216-A84F-846E-0C63BA8D2674}"/>
              </a:ext>
            </a:extLst>
          </p:cNvPr>
          <p:cNvSpPr>
            <a:spLocks noGrp="1"/>
          </p:cNvSpPr>
          <p:nvPr>
            <p:ph type="title"/>
          </p:nvPr>
        </p:nvSpPr>
        <p:spPr/>
        <p:txBody>
          <a:bodyPr/>
          <a:lstStyle/>
          <a:p>
            <a:r>
              <a:rPr lang="en-US" dirty="0"/>
              <a:t>What does a </a:t>
            </a:r>
            <a:r>
              <a:rPr lang="en-US" dirty="0" err="1"/>
              <a:t>SysModelTask</a:t>
            </a:r>
            <a:r>
              <a:rPr lang="en-US" dirty="0"/>
              <a:t>() do?</a:t>
            </a:r>
          </a:p>
        </p:txBody>
      </p:sp>
      <p:cxnSp>
        <p:nvCxnSpPr>
          <p:cNvPr id="6" name="Straight Arrow Connector 5">
            <a:extLst>
              <a:ext uri="{FF2B5EF4-FFF2-40B4-BE49-F238E27FC236}">
                <a16:creationId xmlns:a16="http://schemas.microsoft.com/office/drawing/2014/main" id="{9810BD4D-AA54-F544-8BA3-3B25B1E51B5F}"/>
              </a:ext>
            </a:extLst>
          </p:cNvPr>
          <p:cNvCxnSpPr>
            <a:cxnSpLocks/>
          </p:cNvCxnSpPr>
          <p:nvPr/>
        </p:nvCxnSpPr>
        <p:spPr>
          <a:xfrm flipH="1">
            <a:off x="7806668" y="6463206"/>
            <a:ext cx="8121191" cy="0"/>
          </a:xfrm>
          <a:prstGeom prst="straightConnector1">
            <a:avLst/>
          </a:prstGeom>
          <a:noFill/>
          <a:ln w="762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8" name="Rectangle 7">
            <a:extLst>
              <a:ext uri="{FF2B5EF4-FFF2-40B4-BE49-F238E27FC236}">
                <a16:creationId xmlns:a16="http://schemas.microsoft.com/office/drawing/2014/main" id="{E7AC3F68-0095-1D44-BC8C-90A4E436693B}"/>
              </a:ext>
            </a:extLst>
          </p:cNvPr>
          <p:cNvSpPr>
            <a:spLocks/>
          </p:cNvSpPr>
          <p:nvPr/>
        </p:nvSpPr>
        <p:spPr>
          <a:xfrm>
            <a:off x="1130270" y="2473507"/>
            <a:ext cx="14278708" cy="6262720"/>
          </a:xfrm>
          <a:prstGeom prst="rect">
            <a:avLst/>
          </a:prstGeom>
          <a:noFill/>
          <a:ln w="76200">
            <a:solidFill>
              <a:schemeClr val="tx1"/>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68580" tIns="68580" rIns="68580" bIns="68580" numCol="1" spcCol="38100" rtlCol="0" anchor="ctr">
            <a:spAutoFit/>
          </a:bodyPr>
          <a:lstStyle/>
          <a:p>
            <a:pPr marL="0" marR="0" indent="0" algn="ctr" defTabSz="822960" rtl="0" fontAlgn="auto" latinLnBrk="0" hangingPunct="0">
              <a:lnSpc>
                <a:spcPct val="100000"/>
              </a:lnSpc>
              <a:spcBef>
                <a:spcPts val="0"/>
              </a:spcBef>
              <a:spcAft>
                <a:spcPts val="0"/>
              </a:spcAft>
              <a:buClrTx/>
              <a:buSzTx/>
              <a:buFontTx/>
              <a:buNone/>
              <a:tabLst/>
            </a:pPr>
            <a:endParaRPr kumimoji="0" lang="en-US" sz="5000" b="0" i="0" u="none" strike="noStrike" cap="none" spc="0" normalizeH="0" baseline="0">
              <a:ln>
                <a:noFill/>
              </a:ln>
              <a:solidFill>
                <a:srgbClr val="000000"/>
              </a:solidFill>
              <a:effectLst/>
              <a:uFillTx/>
              <a:latin typeface="Helvetica Neue Light"/>
              <a:ea typeface="Helvetica Neue Light"/>
              <a:cs typeface="Helvetica Neue Light"/>
              <a:sym typeface="Helvetica Neue Light"/>
            </a:endParaRPr>
          </a:p>
        </p:txBody>
      </p:sp>
      <p:sp>
        <p:nvSpPr>
          <p:cNvPr id="9" name="TextBox 8">
            <a:extLst>
              <a:ext uri="{FF2B5EF4-FFF2-40B4-BE49-F238E27FC236}">
                <a16:creationId xmlns:a16="http://schemas.microsoft.com/office/drawing/2014/main" id="{5AA55DEF-22F3-3F49-8A7B-06EB8FEE1D19}"/>
              </a:ext>
            </a:extLst>
          </p:cNvPr>
          <p:cNvSpPr txBox="1"/>
          <p:nvPr/>
        </p:nvSpPr>
        <p:spPr>
          <a:xfrm>
            <a:off x="16259218" y="5902834"/>
            <a:ext cx="7524750" cy="116954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822960" rtl="0" fontAlgn="auto" latinLnBrk="0" hangingPunct="0">
              <a:lnSpc>
                <a:spcPct val="100000"/>
              </a:lnSpc>
              <a:spcBef>
                <a:spcPts val="0"/>
              </a:spcBef>
              <a:spcAft>
                <a:spcPts val="0"/>
              </a:spcAft>
              <a:buClrTx/>
              <a:buSzTx/>
              <a:buFontTx/>
              <a:buNone/>
              <a:tabLst/>
            </a:pPr>
            <a:r>
              <a:rPr kumimoji="0" lang="en-US" sz="3200" b="0" i="0" u="none" strike="noStrike" cap="none" spc="0" normalizeH="0" baseline="0" dirty="0">
                <a:ln>
                  <a:noFill/>
                </a:ln>
                <a:solidFill>
                  <a:schemeClr val="tx1"/>
                </a:solidFill>
                <a:effectLst/>
                <a:uFillTx/>
                <a:sym typeface="Helvetica Neue Light"/>
              </a:rPr>
              <a:t>Ask every model in </a:t>
            </a:r>
            <a:r>
              <a:rPr kumimoji="0" lang="en-US" sz="3200" b="0" i="0" u="none" strike="noStrike" cap="none" spc="0" normalizeH="0" baseline="0" dirty="0" err="1">
                <a:ln>
                  <a:noFill/>
                </a:ln>
                <a:solidFill>
                  <a:schemeClr val="tx1"/>
                </a:solidFill>
                <a:effectLst/>
                <a:uFillTx/>
                <a:sym typeface="Helvetica Neue Light"/>
              </a:rPr>
              <a:t>TaskModels</a:t>
            </a:r>
            <a:r>
              <a:rPr kumimoji="0" lang="en-US" sz="3200" b="0" i="0" u="none" strike="noStrike" cap="none" spc="0" normalizeH="0" baseline="0" dirty="0">
                <a:ln>
                  <a:noFill/>
                </a:ln>
                <a:solidFill>
                  <a:schemeClr val="tx1"/>
                </a:solidFill>
                <a:effectLst/>
                <a:uFillTx/>
                <a:sym typeface="Helvetica Neue Light"/>
              </a:rPr>
              <a:t> to call its Reset() method.</a:t>
            </a:r>
            <a:endParaRPr lang="en-US" dirty="0">
              <a:solidFill>
                <a:schemeClr val="tx1"/>
              </a:solidFill>
            </a:endParaRPr>
          </a:p>
        </p:txBody>
      </p:sp>
      <p:sp>
        <p:nvSpPr>
          <p:cNvPr id="10" name="Rectangle 9">
            <a:extLst>
              <a:ext uri="{FF2B5EF4-FFF2-40B4-BE49-F238E27FC236}">
                <a16:creationId xmlns:a16="http://schemas.microsoft.com/office/drawing/2014/main" id="{CD28FA47-9212-E54D-9554-B4A24FE22B19}"/>
              </a:ext>
            </a:extLst>
          </p:cNvPr>
          <p:cNvSpPr/>
          <p:nvPr/>
        </p:nvSpPr>
        <p:spPr>
          <a:xfrm>
            <a:off x="1130270" y="2485865"/>
            <a:ext cx="14278708" cy="10141238"/>
          </a:xfrm>
          <a:prstGeom prst="rect">
            <a:avLst/>
          </a:prstGeom>
          <a:solidFill>
            <a:srgbClr val="C9B37C">
              <a:alpha val="50000"/>
            </a:srgbClr>
          </a:solidFill>
          <a:ln w="12700"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8580" tIns="68580" rIns="68580" bIns="68580" numCol="1" spcCol="38100" rtlCol="0" anchor="ctr">
            <a:spAutoFit/>
          </a:bodyPr>
          <a:lstStyle/>
          <a:p>
            <a:r>
              <a:rPr lang="en-US" sz="2500" b="1" dirty="0"/>
              <a:t>public</a:t>
            </a:r>
            <a:r>
              <a:rPr lang="en-US" sz="2500" dirty="0"/>
              <a:t>:</a:t>
            </a:r>
            <a:br>
              <a:rPr lang="en-US" sz="2500" dirty="0"/>
            </a:br>
            <a:r>
              <a:rPr lang="en-US" sz="2500" dirty="0"/>
              <a:t>    </a:t>
            </a:r>
            <a:r>
              <a:rPr lang="en-US" sz="2500" dirty="0" err="1"/>
              <a:t>SysModelTask</a:t>
            </a:r>
            <a:r>
              <a:rPr lang="en-US" sz="2500" dirty="0"/>
              <a:t>();</a:t>
            </a:r>
            <a:br>
              <a:rPr lang="en-US" sz="2500" dirty="0"/>
            </a:br>
            <a:r>
              <a:rPr lang="en-US" sz="2500" dirty="0"/>
              <a:t>    </a:t>
            </a:r>
            <a:r>
              <a:rPr lang="en-US" sz="2500" dirty="0" err="1"/>
              <a:t>SysModelTask</a:t>
            </a:r>
            <a:r>
              <a:rPr lang="en-US" sz="2500" dirty="0"/>
              <a:t>(uint64_t </a:t>
            </a:r>
            <a:r>
              <a:rPr lang="en-US" sz="2500" dirty="0" err="1"/>
              <a:t>InputPeriod</a:t>
            </a:r>
            <a:r>
              <a:rPr lang="en-US" sz="2500" dirty="0"/>
              <a:t>, uint64_t </a:t>
            </a:r>
            <a:r>
              <a:rPr lang="en-US" sz="2500" dirty="0" err="1"/>
              <a:t>InputDelay</a:t>
            </a:r>
            <a:r>
              <a:rPr lang="en-US" sz="2500" dirty="0"/>
              <a:t>=0,</a:t>
            </a:r>
            <a:br>
              <a:rPr lang="en-US" sz="2500" dirty="0"/>
            </a:br>
            <a:r>
              <a:rPr lang="en-US" sz="2500" dirty="0"/>
              <a:t>                   uint64_t </a:t>
            </a:r>
            <a:r>
              <a:rPr lang="en-US" sz="2500" dirty="0" err="1"/>
              <a:t>FirstStartTime</a:t>
            </a:r>
            <a:r>
              <a:rPr lang="en-US" sz="2500" dirty="0"/>
              <a:t>=0);</a:t>
            </a:r>
            <a:br>
              <a:rPr lang="en-US" sz="2500" dirty="0"/>
            </a:br>
            <a:r>
              <a:rPr lang="en-US" sz="2500" dirty="0"/>
              <a:t>    ~</a:t>
            </a:r>
            <a:r>
              <a:rPr lang="en-US" sz="2500" dirty="0" err="1"/>
              <a:t>SysModelTask</a:t>
            </a:r>
            <a:r>
              <a:rPr lang="en-US" sz="2500" dirty="0"/>
              <a:t>();</a:t>
            </a:r>
            <a:br>
              <a:rPr lang="en-US" sz="2500" dirty="0"/>
            </a:br>
            <a:r>
              <a:rPr lang="en-US" sz="2500" dirty="0"/>
              <a:t>    </a:t>
            </a:r>
            <a:r>
              <a:rPr lang="en-US" sz="2500" b="1" dirty="0"/>
              <a:t>void </a:t>
            </a:r>
            <a:r>
              <a:rPr lang="en-US" sz="2500" dirty="0" err="1"/>
              <a:t>AddNewObject</a:t>
            </a:r>
            <a:r>
              <a:rPr lang="en-US" sz="2500" dirty="0"/>
              <a:t>(</a:t>
            </a:r>
            <a:r>
              <a:rPr lang="en-US" sz="2500" dirty="0" err="1"/>
              <a:t>SysModel</a:t>
            </a:r>
            <a:r>
              <a:rPr lang="en-US" sz="2500" dirty="0"/>
              <a:t> *</a:t>
            </a:r>
            <a:r>
              <a:rPr lang="en-US" sz="2500" dirty="0" err="1"/>
              <a:t>NewModel</a:t>
            </a:r>
            <a:r>
              <a:rPr lang="en-US" sz="2500" dirty="0"/>
              <a:t>, int32_t Priority = -1);</a:t>
            </a:r>
            <a:br>
              <a:rPr lang="en-US" sz="2500" dirty="0"/>
            </a:br>
            <a:r>
              <a:rPr lang="en-US" sz="2500" dirty="0"/>
              <a:t>    </a:t>
            </a:r>
            <a:r>
              <a:rPr lang="en-US" sz="2500" b="1" dirty="0"/>
              <a:t>void </a:t>
            </a:r>
            <a:r>
              <a:rPr lang="en-US" sz="2500" dirty="0" err="1"/>
              <a:t>SelfInitTaskList</a:t>
            </a:r>
            <a:r>
              <a:rPr lang="en-US" sz="2500" dirty="0"/>
              <a:t>();</a:t>
            </a:r>
            <a:br>
              <a:rPr lang="en-US" sz="2500" dirty="0"/>
            </a:br>
            <a:r>
              <a:rPr lang="en-US" sz="2500" dirty="0"/>
              <a:t>    </a:t>
            </a:r>
            <a:r>
              <a:rPr lang="en-US" sz="2500" b="1" dirty="0"/>
              <a:t>void </a:t>
            </a:r>
            <a:r>
              <a:rPr lang="en-US" sz="2500" dirty="0" err="1"/>
              <a:t>CrossInitTaskList</a:t>
            </a:r>
            <a:r>
              <a:rPr lang="en-US" sz="2500" dirty="0"/>
              <a:t>();</a:t>
            </a:r>
            <a:br>
              <a:rPr lang="en-US" sz="2500" dirty="0"/>
            </a:br>
            <a:r>
              <a:rPr lang="en-US" sz="2500" dirty="0"/>
              <a:t>    </a:t>
            </a:r>
            <a:r>
              <a:rPr lang="en-US" sz="2500" b="1" dirty="0"/>
              <a:t>void </a:t>
            </a:r>
            <a:r>
              <a:rPr lang="en-US" sz="2500" dirty="0" err="1"/>
              <a:t>ExecuteTaskList</a:t>
            </a:r>
            <a:r>
              <a:rPr lang="en-US" sz="2500" dirty="0"/>
              <a:t>(uint64_t </a:t>
            </a:r>
            <a:r>
              <a:rPr lang="en-US" sz="2500" dirty="0" err="1"/>
              <a:t>CurrentSimTime</a:t>
            </a:r>
            <a:r>
              <a:rPr lang="en-US" sz="2500" dirty="0"/>
              <a:t>);</a:t>
            </a:r>
            <a:br>
              <a:rPr lang="en-US" sz="2500" dirty="0"/>
            </a:br>
            <a:r>
              <a:rPr lang="en-US" sz="2500" dirty="0"/>
              <a:t>   </a:t>
            </a:r>
            <a:r>
              <a:rPr lang="en-US" sz="2500" b="1" dirty="0"/>
              <a:t>void </a:t>
            </a:r>
            <a:r>
              <a:rPr lang="en-US" sz="2500" dirty="0" err="1"/>
              <a:t>ResetTaskList</a:t>
            </a:r>
            <a:r>
              <a:rPr lang="en-US" sz="2500" dirty="0"/>
              <a:t>(uint64_t </a:t>
            </a:r>
            <a:r>
              <a:rPr lang="en-US" sz="2500" dirty="0" err="1"/>
              <a:t>CurrentSimTime</a:t>
            </a:r>
            <a:r>
              <a:rPr lang="en-US" sz="2500" dirty="0"/>
              <a:t>);</a:t>
            </a:r>
            <a:br>
              <a:rPr lang="en-US" sz="2500" dirty="0"/>
            </a:br>
            <a:r>
              <a:rPr lang="en-US" sz="2500" dirty="0"/>
              <a:t>    </a:t>
            </a:r>
            <a:r>
              <a:rPr lang="en-US" sz="2500" b="1" dirty="0"/>
              <a:t>void </a:t>
            </a:r>
            <a:r>
              <a:rPr lang="en-US" sz="2500" dirty="0" err="1"/>
              <a:t>ResetTask</a:t>
            </a:r>
            <a:r>
              <a:rPr lang="en-US" sz="2500" dirty="0"/>
              <a:t>() {</a:t>
            </a:r>
            <a:r>
              <a:rPr lang="en-US" sz="2500" b="1" dirty="0"/>
              <a:t>this</a:t>
            </a:r>
            <a:r>
              <a:rPr lang="en-US" sz="2500" dirty="0"/>
              <a:t>-&gt;</a:t>
            </a:r>
            <a:r>
              <a:rPr lang="en-US" sz="2500" dirty="0" err="1"/>
              <a:t>NextStartTime</a:t>
            </a:r>
            <a:r>
              <a:rPr lang="en-US" sz="2500" dirty="0"/>
              <a:t> = </a:t>
            </a:r>
            <a:r>
              <a:rPr lang="en-US" sz="2500" b="1" dirty="0"/>
              <a:t>this</a:t>
            </a:r>
            <a:r>
              <a:rPr lang="en-US" sz="2500" dirty="0"/>
              <a:t>-&gt;</a:t>
            </a:r>
            <a:r>
              <a:rPr lang="en-US" sz="2500" dirty="0" err="1"/>
              <a:t>FirstTaskTime</a:t>
            </a:r>
            <a:r>
              <a:rPr lang="en-US" sz="2500" dirty="0"/>
              <a:t>;}</a:t>
            </a:r>
            <a:br>
              <a:rPr lang="en-US" sz="2500" dirty="0"/>
            </a:br>
            <a:r>
              <a:rPr lang="en-US" sz="2500" dirty="0"/>
              <a:t>   </a:t>
            </a:r>
            <a:r>
              <a:rPr lang="en-US" sz="2500" b="1" dirty="0"/>
              <a:t>void </a:t>
            </a:r>
            <a:r>
              <a:rPr lang="en-US" sz="2500" dirty="0" err="1"/>
              <a:t>enableTask</a:t>
            </a:r>
            <a:r>
              <a:rPr lang="en-US" sz="2500" dirty="0"/>
              <a:t>() {</a:t>
            </a:r>
            <a:r>
              <a:rPr lang="en-US" sz="2500" b="1" dirty="0"/>
              <a:t>this</a:t>
            </a:r>
            <a:r>
              <a:rPr lang="en-US" sz="2500" dirty="0"/>
              <a:t>-&gt;</a:t>
            </a:r>
            <a:r>
              <a:rPr lang="en-US" sz="2500" dirty="0" err="1"/>
              <a:t>taskActive</a:t>
            </a:r>
            <a:r>
              <a:rPr lang="en-US" sz="2500" dirty="0"/>
              <a:t> = </a:t>
            </a:r>
            <a:r>
              <a:rPr lang="en-US" sz="2500" b="1" dirty="0"/>
              <a:t>true</a:t>
            </a:r>
            <a:r>
              <a:rPr lang="en-US" sz="2500" dirty="0"/>
              <a:t>;}</a:t>
            </a:r>
            <a:br>
              <a:rPr lang="en-US" sz="2500" dirty="0"/>
            </a:br>
            <a:r>
              <a:rPr lang="en-US" sz="2500" dirty="0"/>
              <a:t>   </a:t>
            </a:r>
            <a:r>
              <a:rPr lang="en-US" sz="2500" b="1" dirty="0"/>
              <a:t>void </a:t>
            </a:r>
            <a:r>
              <a:rPr lang="en-US" sz="2500" dirty="0" err="1"/>
              <a:t>disableTask</a:t>
            </a:r>
            <a:r>
              <a:rPr lang="en-US" sz="2500" dirty="0"/>
              <a:t>() {</a:t>
            </a:r>
            <a:r>
              <a:rPr lang="en-US" sz="2500" b="1" dirty="0"/>
              <a:t>this</a:t>
            </a:r>
            <a:r>
              <a:rPr lang="en-US" sz="2500" dirty="0"/>
              <a:t>-&gt;</a:t>
            </a:r>
            <a:r>
              <a:rPr lang="en-US" sz="2500" dirty="0" err="1"/>
              <a:t>taskActive</a:t>
            </a:r>
            <a:r>
              <a:rPr lang="en-US" sz="2500" dirty="0"/>
              <a:t> = </a:t>
            </a:r>
            <a:r>
              <a:rPr lang="en-US" sz="2500" b="1" dirty="0"/>
              <a:t>false</a:t>
            </a:r>
            <a:r>
              <a:rPr lang="en-US" sz="2500" dirty="0"/>
              <a:t>;}</a:t>
            </a:r>
            <a:br>
              <a:rPr lang="en-US" sz="2500" dirty="0"/>
            </a:br>
            <a:r>
              <a:rPr lang="en-US" sz="2500" dirty="0"/>
              <a:t>   </a:t>
            </a:r>
            <a:r>
              <a:rPr lang="en-US" sz="2500" b="1" dirty="0"/>
              <a:t>void </a:t>
            </a:r>
            <a:r>
              <a:rPr lang="en-US" sz="2500" dirty="0" err="1"/>
              <a:t>updatePeriod</a:t>
            </a:r>
            <a:r>
              <a:rPr lang="en-US" sz="2500" dirty="0"/>
              <a:t>(uint64_t </a:t>
            </a:r>
            <a:r>
              <a:rPr lang="en-US" sz="2500" dirty="0" err="1"/>
              <a:t>newPeriod</a:t>
            </a:r>
            <a:r>
              <a:rPr lang="en-US" sz="2500" dirty="0"/>
              <a:t>) {</a:t>
            </a:r>
            <a:r>
              <a:rPr lang="en-US" sz="2500" b="1" dirty="0"/>
              <a:t>this</a:t>
            </a:r>
            <a:r>
              <a:rPr lang="en-US" sz="2500" dirty="0"/>
              <a:t>-&gt;</a:t>
            </a:r>
            <a:r>
              <a:rPr lang="en-US" sz="2500" dirty="0" err="1"/>
              <a:t>NextStartTime</a:t>
            </a:r>
            <a:r>
              <a:rPr lang="en-US" sz="2500" dirty="0"/>
              <a:t> = </a:t>
            </a:r>
            <a:r>
              <a:rPr lang="en-US" sz="2500" b="1" dirty="0"/>
              <a:t>this</a:t>
            </a:r>
            <a:r>
              <a:rPr lang="en-US" sz="2500" dirty="0"/>
              <a:t>-&gt;</a:t>
            </a:r>
            <a:r>
              <a:rPr lang="en-US" sz="2500" dirty="0" err="1"/>
              <a:t>NextStartTime</a:t>
            </a:r>
            <a:r>
              <a:rPr lang="en-US" sz="2500" dirty="0"/>
              <a:t> - </a:t>
            </a:r>
            <a:r>
              <a:rPr lang="en-US" sz="2500" b="1" dirty="0"/>
              <a:t>this</a:t>
            </a:r>
            <a:r>
              <a:rPr lang="en-US" sz="2500" dirty="0"/>
              <a:t>-&gt;</a:t>
            </a:r>
            <a:r>
              <a:rPr lang="en-US" sz="2500" dirty="0" err="1"/>
              <a:t>TaskPeriod</a:t>
            </a:r>
            <a:r>
              <a:rPr lang="en-US" sz="2500" dirty="0"/>
              <a:t> + </a:t>
            </a:r>
            <a:r>
              <a:rPr lang="en-US" sz="2500" dirty="0" err="1"/>
              <a:t>newPeriod</a:t>
            </a:r>
            <a:r>
              <a:rPr lang="en-US" sz="2500" dirty="0"/>
              <a:t>; </a:t>
            </a:r>
            <a:r>
              <a:rPr lang="en-US" sz="2500" b="1" dirty="0"/>
              <a:t>this</a:t>
            </a:r>
            <a:r>
              <a:rPr lang="en-US" sz="2500" dirty="0"/>
              <a:t>-&gt;</a:t>
            </a:r>
            <a:r>
              <a:rPr lang="en-US" sz="2500" dirty="0" err="1"/>
              <a:t>TaskPeriod</a:t>
            </a:r>
            <a:r>
              <a:rPr lang="en-US" sz="2500" dirty="0"/>
              <a:t> = </a:t>
            </a:r>
            <a:r>
              <a:rPr lang="en-US" sz="2500" dirty="0" err="1"/>
              <a:t>newPeriod</a:t>
            </a:r>
            <a:r>
              <a:rPr lang="en-US" sz="2500" dirty="0"/>
              <a:t>;}</a:t>
            </a:r>
            <a:br>
              <a:rPr lang="en-US" sz="2500" dirty="0"/>
            </a:br>
            <a:r>
              <a:rPr lang="en-US" sz="2500" dirty="0"/>
              <a:t>    </a:t>
            </a:r>
            <a:br>
              <a:rPr lang="en-US" sz="2500" dirty="0"/>
            </a:br>
            <a:r>
              <a:rPr lang="en-US" sz="2500" b="1" dirty="0"/>
              <a:t>public</a:t>
            </a:r>
            <a:r>
              <a:rPr lang="en-US" sz="2500" dirty="0"/>
              <a:t>:</a:t>
            </a:r>
            <a:br>
              <a:rPr lang="en-US" sz="2500" dirty="0"/>
            </a:br>
            <a:r>
              <a:rPr lang="en-US" sz="2500" dirty="0"/>
              <a:t>    </a:t>
            </a:r>
            <a:r>
              <a:rPr lang="en-US" sz="2500" dirty="0" err="1"/>
              <a:t>std</a:t>
            </a:r>
            <a:r>
              <a:rPr lang="en-US" sz="2500" dirty="0"/>
              <a:t>::vector&lt;</a:t>
            </a:r>
            <a:r>
              <a:rPr lang="en-US" sz="2500" dirty="0" err="1"/>
              <a:t>ModelPriorityPair</a:t>
            </a:r>
            <a:r>
              <a:rPr lang="en-US" sz="2500" dirty="0"/>
              <a:t>&gt; </a:t>
            </a:r>
            <a:r>
              <a:rPr lang="en-US" sz="2500" dirty="0" err="1"/>
              <a:t>TaskModels</a:t>
            </a:r>
            <a:r>
              <a:rPr lang="en-US" sz="2500" dirty="0"/>
              <a:t>;  //!&lt; -- Array that has pointers to all task </a:t>
            </a:r>
            <a:r>
              <a:rPr lang="en-US" sz="2500" dirty="0" err="1"/>
              <a:t>sysModels</a:t>
            </a:r>
            <a:br>
              <a:rPr lang="en-US" sz="2500" dirty="0"/>
            </a:br>
            <a:r>
              <a:rPr lang="en-US" sz="2500" dirty="0"/>
              <a:t>    </a:t>
            </a:r>
            <a:r>
              <a:rPr lang="en-US" sz="2500" dirty="0" err="1"/>
              <a:t>std</a:t>
            </a:r>
            <a:r>
              <a:rPr lang="en-US" sz="2500" dirty="0"/>
              <a:t>::string </a:t>
            </a:r>
            <a:r>
              <a:rPr lang="en-US" sz="2500" dirty="0" err="1"/>
              <a:t>TaskName</a:t>
            </a:r>
            <a:r>
              <a:rPr lang="en-US" sz="2500" dirty="0"/>
              <a:t>;  //!&lt; -- Identifier for Task</a:t>
            </a:r>
            <a:br>
              <a:rPr lang="en-US" sz="2500" dirty="0"/>
            </a:br>
            <a:r>
              <a:rPr lang="en-US" sz="2500" dirty="0"/>
              <a:t>    uint64_t </a:t>
            </a:r>
            <a:r>
              <a:rPr lang="en-US" sz="2500" dirty="0" err="1"/>
              <a:t>NextStartTime</a:t>
            </a:r>
            <a:r>
              <a:rPr lang="en-US" sz="2500" dirty="0"/>
              <a:t>;  //!&lt; [ns] Next time to start task</a:t>
            </a:r>
            <a:br>
              <a:rPr lang="en-US" sz="2500" dirty="0"/>
            </a:br>
            <a:r>
              <a:rPr lang="en-US" sz="2500" dirty="0"/>
              <a:t>    uint64_t </a:t>
            </a:r>
            <a:r>
              <a:rPr lang="en-US" sz="2500" dirty="0" err="1"/>
              <a:t>NextPickupTime</a:t>
            </a:r>
            <a:r>
              <a:rPr lang="en-US" sz="2500" dirty="0"/>
              <a:t>;  //!&lt; [ns] Next time read Task outputs</a:t>
            </a:r>
            <a:br>
              <a:rPr lang="en-US" sz="2500" dirty="0"/>
            </a:br>
            <a:r>
              <a:rPr lang="en-US" sz="2500" dirty="0"/>
              <a:t>    uint64_t </a:t>
            </a:r>
            <a:r>
              <a:rPr lang="en-US" sz="2500" dirty="0" err="1"/>
              <a:t>TaskPeriod</a:t>
            </a:r>
            <a:r>
              <a:rPr lang="en-US" sz="2500" dirty="0"/>
              <a:t>;  //!&lt; [ns] Cycle rate for Task</a:t>
            </a:r>
            <a:br>
              <a:rPr lang="en-US" sz="2500" dirty="0"/>
            </a:br>
            <a:r>
              <a:rPr lang="en-US" sz="2500" dirty="0"/>
              <a:t>    uint64_t </a:t>
            </a:r>
            <a:r>
              <a:rPr lang="en-US" sz="2500" dirty="0" err="1"/>
              <a:t>PickupDelay</a:t>
            </a:r>
            <a:r>
              <a:rPr lang="en-US" sz="2500" dirty="0"/>
              <a:t>;  //!&lt; [ns] Time between dispatches</a:t>
            </a:r>
            <a:br>
              <a:rPr lang="en-US" sz="2500" dirty="0"/>
            </a:br>
            <a:r>
              <a:rPr lang="en-US" sz="2500" dirty="0"/>
              <a:t>    uint64_t </a:t>
            </a:r>
            <a:r>
              <a:rPr lang="en-US" sz="2500" dirty="0" err="1"/>
              <a:t>FirstTaskTime</a:t>
            </a:r>
            <a:r>
              <a:rPr lang="en-US" sz="2500" dirty="0"/>
              <a:t>;  //!&lt; [ns] Time to start Task for first time</a:t>
            </a:r>
            <a:br>
              <a:rPr lang="en-US" sz="2500" dirty="0"/>
            </a:br>
            <a:r>
              <a:rPr lang="en-US" sz="2500" dirty="0"/>
              <a:t>   </a:t>
            </a:r>
            <a:r>
              <a:rPr lang="en-US" sz="2500" b="1" dirty="0"/>
              <a:t>bool </a:t>
            </a:r>
            <a:r>
              <a:rPr lang="en-US" sz="2500" dirty="0" err="1"/>
              <a:t>taskActive</a:t>
            </a:r>
            <a:r>
              <a:rPr lang="en-US" sz="2500" dirty="0"/>
              <a:t>;  //!&lt; -- Flag indicating whether the Task has been disabled</a:t>
            </a:r>
            <a:endParaRPr kumimoji="0" lang="en-US" sz="25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endParaRPr>
          </a:p>
        </p:txBody>
      </p:sp>
    </p:spTree>
    <p:extLst>
      <p:ext uri="{BB962C8B-B14F-4D97-AF65-F5344CB8AC3E}">
        <p14:creationId xmlns:p14="http://schemas.microsoft.com/office/powerpoint/2010/main" val="2583822867"/>
      </p:ext>
    </p:extLst>
  </p:cSld>
  <p:clrMapOvr>
    <a:masterClrMapping/>
  </p:clrMapOvr>
  <p:transition spd="med"/>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EFCDC-E216-A84F-846E-0C63BA8D2674}"/>
              </a:ext>
            </a:extLst>
          </p:cNvPr>
          <p:cNvSpPr>
            <a:spLocks noGrp="1"/>
          </p:cNvSpPr>
          <p:nvPr>
            <p:ph type="title"/>
          </p:nvPr>
        </p:nvSpPr>
        <p:spPr/>
        <p:txBody>
          <a:bodyPr/>
          <a:lstStyle/>
          <a:p>
            <a:r>
              <a:rPr lang="en-US" dirty="0"/>
              <a:t>What does a </a:t>
            </a:r>
            <a:r>
              <a:rPr lang="en-US" dirty="0" err="1"/>
              <a:t>SysModelTask</a:t>
            </a:r>
            <a:r>
              <a:rPr lang="en-US" dirty="0"/>
              <a:t>() do?</a:t>
            </a:r>
          </a:p>
        </p:txBody>
      </p:sp>
      <p:cxnSp>
        <p:nvCxnSpPr>
          <p:cNvPr id="6" name="Straight Arrow Connector 5">
            <a:extLst>
              <a:ext uri="{FF2B5EF4-FFF2-40B4-BE49-F238E27FC236}">
                <a16:creationId xmlns:a16="http://schemas.microsoft.com/office/drawing/2014/main" id="{9810BD4D-AA54-F544-8BA3-3B25B1E51B5F}"/>
              </a:ext>
            </a:extLst>
          </p:cNvPr>
          <p:cNvCxnSpPr>
            <a:cxnSpLocks/>
          </p:cNvCxnSpPr>
          <p:nvPr/>
        </p:nvCxnSpPr>
        <p:spPr>
          <a:xfrm flipH="1">
            <a:off x="10216237" y="6809195"/>
            <a:ext cx="5711622" cy="0"/>
          </a:xfrm>
          <a:prstGeom prst="straightConnector1">
            <a:avLst/>
          </a:prstGeom>
          <a:noFill/>
          <a:ln w="762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8" name="Rectangle 7">
            <a:extLst>
              <a:ext uri="{FF2B5EF4-FFF2-40B4-BE49-F238E27FC236}">
                <a16:creationId xmlns:a16="http://schemas.microsoft.com/office/drawing/2014/main" id="{E7AC3F68-0095-1D44-BC8C-90A4E436693B}"/>
              </a:ext>
            </a:extLst>
          </p:cNvPr>
          <p:cNvSpPr>
            <a:spLocks/>
          </p:cNvSpPr>
          <p:nvPr/>
        </p:nvSpPr>
        <p:spPr>
          <a:xfrm>
            <a:off x="1130270" y="2473507"/>
            <a:ext cx="14278708" cy="6262720"/>
          </a:xfrm>
          <a:prstGeom prst="rect">
            <a:avLst/>
          </a:prstGeom>
          <a:noFill/>
          <a:ln w="76200">
            <a:solidFill>
              <a:schemeClr val="tx1"/>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68580" tIns="68580" rIns="68580" bIns="68580" numCol="1" spcCol="38100" rtlCol="0" anchor="ctr">
            <a:spAutoFit/>
          </a:bodyPr>
          <a:lstStyle/>
          <a:p>
            <a:pPr marL="0" marR="0" indent="0" algn="ctr" defTabSz="822960" rtl="0" fontAlgn="auto" latinLnBrk="0" hangingPunct="0">
              <a:lnSpc>
                <a:spcPct val="100000"/>
              </a:lnSpc>
              <a:spcBef>
                <a:spcPts val="0"/>
              </a:spcBef>
              <a:spcAft>
                <a:spcPts val="0"/>
              </a:spcAft>
              <a:buClrTx/>
              <a:buSzTx/>
              <a:buFontTx/>
              <a:buNone/>
              <a:tabLst/>
            </a:pPr>
            <a:endParaRPr kumimoji="0" lang="en-US" sz="5000" b="0" i="0" u="none" strike="noStrike" cap="none" spc="0" normalizeH="0" baseline="0">
              <a:ln>
                <a:noFill/>
              </a:ln>
              <a:solidFill>
                <a:srgbClr val="000000"/>
              </a:solidFill>
              <a:effectLst/>
              <a:uFillTx/>
              <a:latin typeface="Helvetica Neue Light"/>
              <a:ea typeface="Helvetica Neue Light"/>
              <a:cs typeface="Helvetica Neue Light"/>
              <a:sym typeface="Helvetica Neue Light"/>
            </a:endParaRPr>
          </a:p>
        </p:txBody>
      </p:sp>
      <p:sp>
        <p:nvSpPr>
          <p:cNvPr id="9" name="TextBox 8">
            <a:extLst>
              <a:ext uri="{FF2B5EF4-FFF2-40B4-BE49-F238E27FC236}">
                <a16:creationId xmlns:a16="http://schemas.microsoft.com/office/drawing/2014/main" id="{5AA55DEF-22F3-3F49-8A7B-06EB8FEE1D19}"/>
              </a:ext>
            </a:extLst>
          </p:cNvPr>
          <p:cNvSpPr txBox="1"/>
          <p:nvPr/>
        </p:nvSpPr>
        <p:spPr>
          <a:xfrm>
            <a:off x="16259218" y="6470642"/>
            <a:ext cx="7524750" cy="6771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822960" rtl="0" fontAlgn="auto" latinLnBrk="0" hangingPunct="0">
              <a:lnSpc>
                <a:spcPct val="100000"/>
              </a:lnSpc>
              <a:spcBef>
                <a:spcPts val="0"/>
              </a:spcBef>
              <a:spcAft>
                <a:spcPts val="0"/>
              </a:spcAft>
              <a:buClrTx/>
              <a:buSzTx/>
              <a:buFontTx/>
              <a:buNone/>
              <a:tabLst/>
            </a:pPr>
            <a:r>
              <a:rPr kumimoji="0" lang="en-US" sz="3200" b="0" i="0" u="none" strike="noStrike" cap="none" spc="0" normalizeH="0" baseline="0" dirty="0">
                <a:ln>
                  <a:noFill/>
                </a:ln>
                <a:solidFill>
                  <a:schemeClr val="tx1"/>
                </a:solidFill>
                <a:effectLst/>
                <a:uFillTx/>
                <a:sym typeface="Helvetica Neue Light"/>
              </a:rPr>
              <a:t>Just resets the task time as shown.</a:t>
            </a:r>
            <a:endParaRPr lang="en-US" dirty="0">
              <a:solidFill>
                <a:schemeClr val="tx1"/>
              </a:solidFill>
            </a:endParaRPr>
          </a:p>
        </p:txBody>
      </p:sp>
      <p:sp>
        <p:nvSpPr>
          <p:cNvPr id="10" name="Rectangle 9">
            <a:extLst>
              <a:ext uri="{FF2B5EF4-FFF2-40B4-BE49-F238E27FC236}">
                <a16:creationId xmlns:a16="http://schemas.microsoft.com/office/drawing/2014/main" id="{A3512FF3-66C5-DD41-8FCD-B8E25FF337BF}"/>
              </a:ext>
            </a:extLst>
          </p:cNvPr>
          <p:cNvSpPr/>
          <p:nvPr/>
        </p:nvSpPr>
        <p:spPr>
          <a:xfrm>
            <a:off x="1130270" y="2485865"/>
            <a:ext cx="14278708" cy="10141238"/>
          </a:xfrm>
          <a:prstGeom prst="rect">
            <a:avLst/>
          </a:prstGeom>
          <a:solidFill>
            <a:srgbClr val="C9B37C">
              <a:alpha val="50000"/>
            </a:srgbClr>
          </a:solidFill>
          <a:ln w="12700"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8580" tIns="68580" rIns="68580" bIns="68580" numCol="1" spcCol="38100" rtlCol="0" anchor="ctr">
            <a:spAutoFit/>
          </a:bodyPr>
          <a:lstStyle/>
          <a:p>
            <a:r>
              <a:rPr lang="en-US" sz="2500" b="1" dirty="0"/>
              <a:t>public</a:t>
            </a:r>
            <a:r>
              <a:rPr lang="en-US" sz="2500" dirty="0"/>
              <a:t>:</a:t>
            </a:r>
            <a:br>
              <a:rPr lang="en-US" sz="2500" dirty="0"/>
            </a:br>
            <a:r>
              <a:rPr lang="en-US" sz="2500" dirty="0"/>
              <a:t>    </a:t>
            </a:r>
            <a:r>
              <a:rPr lang="en-US" sz="2500" dirty="0" err="1"/>
              <a:t>SysModelTask</a:t>
            </a:r>
            <a:r>
              <a:rPr lang="en-US" sz="2500" dirty="0"/>
              <a:t>();</a:t>
            </a:r>
            <a:br>
              <a:rPr lang="en-US" sz="2500" dirty="0"/>
            </a:br>
            <a:r>
              <a:rPr lang="en-US" sz="2500" dirty="0"/>
              <a:t>    </a:t>
            </a:r>
            <a:r>
              <a:rPr lang="en-US" sz="2500" dirty="0" err="1"/>
              <a:t>SysModelTask</a:t>
            </a:r>
            <a:r>
              <a:rPr lang="en-US" sz="2500" dirty="0"/>
              <a:t>(uint64_t </a:t>
            </a:r>
            <a:r>
              <a:rPr lang="en-US" sz="2500" dirty="0" err="1"/>
              <a:t>InputPeriod</a:t>
            </a:r>
            <a:r>
              <a:rPr lang="en-US" sz="2500" dirty="0"/>
              <a:t>, uint64_t </a:t>
            </a:r>
            <a:r>
              <a:rPr lang="en-US" sz="2500" dirty="0" err="1"/>
              <a:t>InputDelay</a:t>
            </a:r>
            <a:r>
              <a:rPr lang="en-US" sz="2500" dirty="0"/>
              <a:t>=0,</a:t>
            </a:r>
            <a:br>
              <a:rPr lang="en-US" sz="2500" dirty="0"/>
            </a:br>
            <a:r>
              <a:rPr lang="en-US" sz="2500" dirty="0"/>
              <a:t>                   uint64_t </a:t>
            </a:r>
            <a:r>
              <a:rPr lang="en-US" sz="2500" dirty="0" err="1"/>
              <a:t>FirstStartTime</a:t>
            </a:r>
            <a:r>
              <a:rPr lang="en-US" sz="2500" dirty="0"/>
              <a:t>=0);</a:t>
            </a:r>
            <a:br>
              <a:rPr lang="en-US" sz="2500" dirty="0"/>
            </a:br>
            <a:r>
              <a:rPr lang="en-US" sz="2500" dirty="0"/>
              <a:t>    ~</a:t>
            </a:r>
            <a:r>
              <a:rPr lang="en-US" sz="2500" dirty="0" err="1"/>
              <a:t>SysModelTask</a:t>
            </a:r>
            <a:r>
              <a:rPr lang="en-US" sz="2500" dirty="0"/>
              <a:t>();</a:t>
            </a:r>
            <a:br>
              <a:rPr lang="en-US" sz="2500" dirty="0"/>
            </a:br>
            <a:r>
              <a:rPr lang="en-US" sz="2500" dirty="0"/>
              <a:t>    </a:t>
            </a:r>
            <a:r>
              <a:rPr lang="en-US" sz="2500" b="1" dirty="0"/>
              <a:t>void </a:t>
            </a:r>
            <a:r>
              <a:rPr lang="en-US" sz="2500" dirty="0" err="1"/>
              <a:t>AddNewObject</a:t>
            </a:r>
            <a:r>
              <a:rPr lang="en-US" sz="2500" dirty="0"/>
              <a:t>(</a:t>
            </a:r>
            <a:r>
              <a:rPr lang="en-US" sz="2500" dirty="0" err="1"/>
              <a:t>SysModel</a:t>
            </a:r>
            <a:r>
              <a:rPr lang="en-US" sz="2500" dirty="0"/>
              <a:t> *</a:t>
            </a:r>
            <a:r>
              <a:rPr lang="en-US" sz="2500" dirty="0" err="1"/>
              <a:t>NewModel</a:t>
            </a:r>
            <a:r>
              <a:rPr lang="en-US" sz="2500" dirty="0"/>
              <a:t>, int32_t Priority = -1);</a:t>
            </a:r>
            <a:br>
              <a:rPr lang="en-US" sz="2500" dirty="0"/>
            </a:br>
            <a:r>
              <a:rPr lang="en-US" sz="2500" dirty="0"/>
              <a:t>    </a:t>
            </a:r>
            <a:r>
              <a:rPr lang="en-US" sz="2500" b="1" dirty="0"/>
              <a:t>void </a:t>
            </a:r>
            <a:r>
              <a:rPr lang="en-US" sz="2500" dirty="0" err="1"/>
              <a:t>SelfInitTaskList</a:t>
            </a:r>
            <a:r>
              <a:rPr lang="en-US" sz="2500" dirty="0"/>
              <a:t>();</a:t>
            </a:r>
            <a:br>
              <a:rPr lang="en-US" sz="2500" dirty="0"/>
            </a:br>
            <a:r>
              <a:rPr lang="en-US" sz="2500" dirty="0"/>
              <a:t>    </a:t>
            </a:r>
            <a:r>
              <a:rPr lang="en-US" sz="2500" b="1" dirty="0"/>
              <a:t>void </a:t>
            </a:r>
            <a:r>
              <a:rPr lang="en-US" sz="2500" dirty="0" err="1"/>
              <a:t>CrossInitTaskList</a:t>
            </a:r>
            <a:r>
              <a:rPr lang="en-US" sz="2500" dirty="0"/>
              <a:t>();</a:t>
            </a:r>
            <a:br>
              <a:rPr lang="en-US" sz="2500" dirty="0"/>
            </a:br>
            <a:r>
              <a:rPr lang="en-US" sz="2500" dirty="0"/>
              <a:t>    </a:t>
            </a:r>
            <a:r>
              <a:rPr lang="en-US" sz="2500" b="1" dirty="0"/>
              <a:t>void </a:t>
            </a:r>
            <a:r>
              <a:rPr lang="en-US" sz="2500" dirty="0" err="1"/>
              <a:t>ExecuteTaskList</a:t>
            </a:r>
            <a:r>
              <a:rPr lang="en-US" sz="2500" dirty="0"/>
              <a:t>(uint64_t </a:t>
            </a:r>
            <a:r>
              <a:rPr lang="en-US" sz="2500" dirty="0" err="1"/>
              <a:t>CurrentSimTime</a:t>
            </a:r>
            <a:r>
              <a:rPr lang="en-US" sz="2500" dirty="0"/>
              <a:t>);</a:t>
            </a:r>
            <a:br>
              <a:rPr lang="en-US" sz="2500" dirty="0"/>
            </a:br>
            <a:r>
              <a:rPr lang="en-US" sz="2500" dirty="0"/>
              <a:t>   </a:t>
            </a:r>
            <a:r>
              <a:rPr lang="en-US" sz="2500" b="1" dirty="0"/>
              <a:t>void </a:t>
            </a:r>
            <a:r>
              <a:rPr lang="en-US" sz="2500" dirty="0" err="1"/>
              <a:t>ResetTaskList</a:t>
            </a:r>
            <a:r>
              <a:rPr lang="en-US" sz="2500" dirty="0"/>
              <a:t>(uint64_t </a:t>
            </a:r>
            <a:r>
              <a:rPr lang="en-US" sz="2500" dirty="0" err="1"/>
              <a:t>CurrentSimTime</a:t>
            </a:r>
            <a:r>
              <a:rPr lang="en-US" sz="2500" dirty="0"/>
              <a:t>);</a:t>
            </a:r>
            <a:br>
              <a:rPr lang="en-US" sz="2500" dirty="0"/>
            </a:br>
            <a:r>
              <a:rPr lang="en-US" sz="2500" dirty="0"/>
              <a:t>    </a:t>
            </a:r>
            <a:r>
              <a:rPr lang="en-US" sz="2500" b="1" dirty="0"/>
              <a:t>void </a:t>
            </a:r>
            <a:r>
              <a:rPr lang="en-US" sz="2500" dirty="0" err="1"/>
              <a:t>ResetTask</a:t>
            </a:r>
            <a:r>
              <a:rPr lang="en-US" sz="2500" dirty="0"/>
              <a:t>() {</a:t>
            </a:r>
            <a:r>
              <a:rPr lang="en-US" sz="2500" b="1" dirty="0"/>
              <a:t>this</a:t>
            </a:r>
            <a:r>
              <a:rPr lang="en-US" sz="2500" dirty="0"/>
              <a:t>-&gt;</a:t>
            </a:r>
            <a:r>
              <a:rPr lang="en-US" sz="2500" dirty="0" err="1"/>
              <a:t>NextStartTime</a:t>
            </a:r>
            <a:r>
              <a:rPr lang="en-US" sz="2500" dirty="0"/>
              <a:t> = </a:t>
            </a:r>
            <a:r>
              <a:rPr lang="en-US" sz="2500" b="1" dirty="0"/>
              <a:t>this</a:t>
            </a:r>
            <a:r>
              <a:rPr lang="en-US" sz="2500" dirty="0"/>
              <a:t>-&gt;</a:t>
            </a:r>
            <a:r>
              <a:rPr lang="en-US" sz="2500" dirty="0" err="1"/>
              <a:t>FirstTaskTime</a:t>
            </a:r>
            <a:r>
              <a:rPr lang="en-US" sz="2500" dirty="0"/>
              <a:t>;}</a:t>
            </a:r>
            <a:br>
              <a:rPr lang="en-US" sz="2500" dirty="0"/>
            </a:br>
            <a:r>
              <a:rPr lang="en-US" sz="2500" dirty="0"/>
              <a:t>   </a:t>
            </a:r>
            <a:r>
              <a:rPr lang="en-US" sz="2500" b="1" dirty="0"/>
              <a:t>void </a:t>
            </a:r>
            <a:r>
              <a:rPr lang="en-US" sz="2500" dirty="0" err="1"/>
              <a:t>enableTask</a:t>
            </a:r>
            <a:r>
              <a:rPr lang="en-US" sz="2500" dirty="0"/>
              <a:t>() {</a:t>
            </a:r>
            <a:r>
              <a:rPr lang="en-US" sz="2500" b="1" dirty="0"/>
              <a:t>this</a:t>
            </a:r>
            <a:r>
              <a:rPr lang="en-US" sz="2500" dirty="0"/>
              <a:t>-&gt;</a:t>
            </a:r>
            <a:r>
              <a:rPr lang="en-US" sz="2500" dirty="0" err="1"/>
              <a:t>taskActive</a:t>
            </a:r>
            <a:r>
              <a:rPr lang="en-US" sz="2500" dirty="0"/>
              <a:t> = </a:t>
            </a:r>
            <a:r>
              <a:rPr lang="en-US" sz="2500" b="1" dirty="0"/>
              <a:t>true</a:t>
            </a:r>
            <a:r>
              <a:rPr lang="en-US" sz="2500" dirty="0"/>
              <a:t>;}</a:t>
            </a:r>
            <a:br>
              <a:rPr lang="en-US" sz="2500" dirty="0"/>
            </a:br>
            <a:r>
              <a:rPr lang="en-US" sz="2500" dirty="0"/>
              <a:t>   </a:t>
            </a:r>
            <a:r>
              <a:rPr lang="en-US" sz="2500" b="1" dirty="0"/>
              <a:t>void </a:t>
            </a:r>
            <a:r>
              <a:rPr lang="en-US" sz="2500" dirty="0" err="1"/>
              <a:t>disableTask</a:t>
            </a:r>
            <a:r>
              <a:rPr lang="en-US" sz="2500" dirty="0"/>
              <a:t>() {</a:t>
            </a:r>
            <a:r>
              <a:rPr lang="en-US" sz="2500" b="1" dirty="0"/>
              <a:t>this</a:t>
            </a:r>
            <a:r>
              <a:rPr lang="en-US" sz="2500" dirty="0"/>
              <a:t>-&gt;</a:t>
            </a:r>
            <a:r>
              <a:rPr lang="en-US" sz="2500" dirty="0" err="1"/>
              <a:t>taskActive</a:t>
            </a:r>
            <a:r>
              <a:rPr lang="en-US" sz="2500" dirty="0"/>
              <a:t> = </a:t>
            </a:r>
            <a:r>
              <a:rPr lang="en-US" sz="2500" b="1" dirty="0"/>
              <a:t>false</a:t>
            </a:r>
            <a:r>
              <a:rPr lang="en-US" sz="2500" dirty="0"/>
              <a:t>;}</a:t>
            </a:r>
            <a:br>
              <a:rPr lang="en-US" sz="2500" dirty="0"/>
            </a:br>
            <a:r>
              <a:rPr lang="en-US" sz="2500" dirty="0"/>
              <a:t>   </a:t>
            </a:r>
            <a:r>
              <a:rPr lang="en-US" sz="2500" b="1" dirty="0"/>
              <a:t>void </a:t>
            </a:r>
            <a:r>
              <a:rPr lang="en-US" sz="2500" dirty="0" err="1"/>
              <a:t>updatePeriod</a:t>
            </a:r>
            <a:r>
              <a:rPr lang="en-US" sz="2500" dirty="0"/>
              <a:t>(uint64_t </a:t>
            </a:r>
            <a:r>
              <a:rPr lang="en-US" sz="2500" dirty="0" err="1"/>
              <a:t>newPeriod</a:t>
            </a:r>
            <a:r>
              <a:rPr lang="en-US" sz="2500" dirty="0"/>
              <a:t>) {</a:t>
            </a:r>
            <a:r>
              <a:rPr lang="en-US" sz="2500" b="1" dirty="0"/>
              <a:t>this</a:t>
            </a:r>
            <a:r>
              <a:rPr lang="en-US" sz="2500" dirty="0"/>
              <a:t>-&gt;</a:t>
            </a:r>
            <a:r>
              <a:rPr lang="en-US" sz="2500" dirty="0" err="1"/>
              <a:t>NextStartTime</a:t>
            </a:r>
            <a:r>
              <a:rPr lang="en-US" sz="2500" dirty="0"/>
              <a:t> = </a:t>
            </a:r>
            <a:r>
              <a:rPr lang="en-US" sz="2500" b="1" dirty="0"/>
              <a:t>this</a:t>
            </a:r>
            <a:r>
              <a:rPr lang="en-US" sz="2500" dirty="0"/>
              <a:t>-&gt;</a:t>
            </a:r>
            <a:r>
              <a:rPr lang="en-US" sz="2500" dirty="0" err="1"/>
              <a:t>NextStartTime</a:t>
            </a:r>
            <a:r>
              <a:rPr lang="en-US" sz="2500" dirty="0"/>
              <a:t> - </a:t>
            </a:r>
            <a:r>
              <a:rPr lang="en-US" sz="2500" b="1" dirty="0"/>
              <a:t>this</a:t>
            </a:r>
            <a:r>
              <a:rPr lang="en-US" sz="2500" dirty="0"/>
              <a:t>-&gt;</a:t>
            </a:r>
            <a:r>
              <a:rPr lang="en-US" sz="2500" dirty="0" err="1"/>
              <a:t>TaskPeriod</a:t>
            </a:r>
            <a:r>
              <a:rPr lang="en-US" sz="2500" dirty="0"/>
              <a:t> + </a:t>
            </a:r>
            <a:r>
              <a:rPr lang="en-US" sz="2500" dirty="0" err="1"/>
              <a:t>newPeriod</a:t>
            </a:r>
            <a:r>
              <a:rPr lang="en-US" sz="2500" dirty="0"/>
              <a:t>; </a:t>
            </a:r>
            <a:r>
              <a:rPr lang="en-US" sz="2500" b="1" dirty="0"/>
              <a:t>this</a:t>
            </a:r>
            <a:r>
              <a:rPr lang="en-US" sz="2500" dirty="0"/>
              <a:t>-&gt;</a:t>
            </a:r>
            <a:r>
              <a:rPr lang="en-US" sz="2500" dirty="0" err="1"/>
              <a:t>TaskPeriod</a:t>
            </a:r>
            <a:r>
              <a:rPr lang="en-US" sz="2500" dirty="0"/>
              <a:t> = </a:t>
            </a:r>
            <a:r>
              <a:rPr lang="en-US" sz="2500" dirty="0" err="1"/>
              <a:t>newPeriod</a:t>
            </a:r>
            <a:r>
              <a:rPr lang="en-US" sz="2500" dirty="0"/>
              <a:t>;}</a:t>
            </a:r>
            <a:br>
              <a:rPr lang="en-US" sz="2500" dirty="0"/>
            </a:br>
            <a:r>
              <a:rPr lang="en-US" sz="2500" dirty="0"/>
              <a:t>    </a:t>
            </a:r>
            <a:br>
              <a:rPr lang="en-US" sz="2500" dirty="0"/>
            </a:br>
            <a:r>
              <a:rPr lang="en-US" sz="2500" b="1" dirty="0"/>
              <a:t>public</a:t>
            </a:r>
            <a:r>
              <a:rPr lang="en-US" sz="2500" dirty="0"/>
              <a:t>:</a:t>
            </a:r>
            <a:br>
              <a:rPr lang="en-US" sz="2500" dirty="0"/>
            </a:br>
            <a:r>
              <a:rPr lang="en-US" sz="2500" dirty="0"/>
              <a:t>    </a:t>
            </a:r>
            <a:r>
              <a:rPr lang="en-US" sz="2500" dirty="0" err="1"/>
              <a:t>std</a:t>
            </a:r>
            <a:r>
              <a:rPr lang="en-US" sz="2500" dirty="0"/>
              <a:t>::vector&lt;</a:t>
            </a:r>
            <a:r>
              <a:rPr lang="en-US" sz="2500" dirty="0" err="1"/>
              <a:t>ModelPriorityPair</a:t>
            </a:r>
            <a:r>
              <a:rPr lang="en-US" sz="2500" dirty="0"/>
              <a:t>&gt; </a:t>
            </a:r>
            <a:r>
              <a:rPr lang="en-US" sz="2500" dirty="0" err="1"/>
              <a:t>TaskModels</a:t>
            </a:r>
            <a:r>
              <a:rPr lang="en-US" sz="2500" dirty="0"/>
              <a:t>;  //!&lt; -- Array that has pointers to all task </a:t>
            </a:r>
            <a:r>
              <a:rPr lang="en-US" sz="2500" dirty="0" err="1"/>
              <a:t>sysModels</a:t>
            </a:r>
            <a:br>
              <a:rPr lang="en-US" sz="2500" dirty="0"/>
            </a:br>
            <a:r>
              <a:rPr lang="en-US" sz="2500" dirty="0"/>
              <a:t>    </a:t>
            </a:r>
            <a:r>
              <a:rPr lang="en-US" sz="2500" dirty="0" err="1"/>
              <a:t>std</a:t>
            </a:r>
            <a:r>
              <a:rPr lang="en-US" sz="2500" dirty="0"/>
              <a:t>::string </a:t>
            </a:r>
            <a:r>
              <a:rPr lang="en-US" sz="2500" dirty="0" err="1"/>
              <a:t>TaskName</a:t>
            </a:r>
            <a:r>
              <a:rPr lang="en-US" sz="2500" dirty="0"/>
              <a:t>;  //!&lt; -- Identifier for Task</a:t>
            </a:r>
            <a:br>
              <a:rPr lang="en-US" sz="2500" dirty="0"/>
            </a:br>
            <a:r>
              <a:rPr lang="en-US" sz="2500" dirty="0"/>
              <a:t>    uint64_t </a:t>
            </a:r>
            <a:r>
              <a:rPr lang="en-US" sz="2500" dirty="0" err="1"/>
              <a:t>NextStartTime</a:t>
            </a:r>
            <a:r>
              <a:rPr lang="en-US" sz="2500" dirty="0"/>
              <a:t>;  //!&lt; [ns] Next time to start task</a:t>
            </a:r>
            <a:br>
              <a:rPr lang="en-US" sz="2500" dirty="0"/>
            </a:br>
            <a:r>
              <a:rPr lang="en-US" sz="2500" dirty="0"/>
              <a:t>    uint64_t </a:t>
            </a:r>
            <a:r>
              <a:rPr lang="en-US" sz="2500" dirty="0" err="1"/>
              <a:t>NextPickupTime</a:t>
            </a:r>
            <a:r>
              <a:rPr lang="en-US" sz="2500" dirty="0"/>
              <a:t>;  //!&lt; [ns] Next time read Task outputs</a:t>
            </a:r>
            <a:br>
              <a:rPr lang="en-US" sz="2500" dirty="0"/>
            </a:br>
            <a:r>
              <a:rPr lang="en-US" sz="2500" dirty="0"/>
              <a:t>    uint64_t </a:t>
            </a:r>
            <a:r>
              <a:rPr lang="en-US" sz="2500" dirty="0" err="1"/>
              <a:t>TaskPeriod</a:t>
            </a:r>
            <a:r>
              <a:rPr lang="en-US" sz="2500" dirty="0"/>
              <a:t>;  //!&lt; [ns] Cycle rate for Task</a:t>
            </a:r>
            <a:br>
              <a:rPr lang="en-US" sz="2500" dirty="0"/>
            </a:br>
            <a:r>
              <a:rPr lang="en-US" sz="2500" dirty="0"/>
              <a:t>    uint64_t </a:t>
            </a:r>
            <a:r>
              <a:rPr lang="en-US" sz="2500" dirty="0" err="1"/>
              <a:t>PickupDelay</a:t>
            </a:r>
            <a:r>
              <a:rPr lang="en-US" sz="2500" dirty="0"/>
              <a:t>;  //!&lt; [ns] Time between dispatches</a:t>
            </a:r>
            <a:br>
              <a:rPr lang="en-US" sz="2500" dirty="0"/>
            </a:br>
            <a:r>
              <a:rPr lang="en-US" sz="2500" dirty="0"/>
              <a:t>    uint64_t </a:t>
            </a:r>
            <a:r>
              <a:rPr lang="en-US" sz="2500" dirty="0" err="1"/>
              <a:t>FirstTaskTime</a:t>
            </a:r>
            <a:r>
              <a:rPr lang="en-US" sz="2500" dirty="0"/>
              <a:t>;  //!&lt; [ns] Time to start Task for first time</a:t>
            </a:r>
            <a:br>
              <a:rPr lang="en-US" sz="2500" dirty="0"/>
            </a:br>
            <a:r>
              <a:rPr lang="en-US" sz="2500" dirty="0"/>
              <a:t>   </a:t>
            </a:r>
            <a:r>
              <a:rPr lang="en-US" sz="2500" b="1" dirty="0"/>
              <a:t>bool </a:t>
            </a:r>
            <a:r>
              <a:rPr lang="en-US" sz="2500" dirty="0" err="1"/>
              <a:t>taskActive</a:t>
            </a:r>
            <a:r>
              <a:rPr lang="en-US" sz="2500" dirty="0"/>
              <a:t>;  //!&lt; -- Flag indicating whether the Task has been disabled</a:t>
            </a:r>
            <a:endParaRPr kumimoji="0" lang="en-US" sz="25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endParaRPr>
          </a:p>
        </p:txBody>
      </p:sp>
    </p:spTree>
    <p:extLst>
      <p:ext uri="{BB962C8B-B14F-4D97-AF65-F5344CB8AC3E}">
        <p14:creationId xmlns:p14="http://schemas.microsoft.com/office/powerpoint/2010/main" val="3837750814"/>
      </p:ext>
    </p:extLst>
  </p:cSld>
  <p:clrMapOvr>
    <a:masterClrMapping/>
  </p:clrMapOvr>
  <p:transition spd="med"/>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EFCDC-E216-A84F-846E-0C63BA8D2674}"/>
              </a:ext>
            </a:extLst>
          </p:cNvPr>
          <p:cNvSpPr>
            <a:spLocks noGrp="1"/>
          </p:cNvSpPr>
          <p:nvPr>
            <p:ph type="title"/>
          </p:nvPr>
        </p:nvSpPr>
        <p:spPr/>
        <p:txBody>
          <a:bodyPr/>
          <a:lstStyle/>
          <a:p>
            <a:r>
              <a:rPr lang="en-US" dirty="0"/>
              <a:t>What does a </a:t>
            </a:r>
            <a:r>
              <a:rPr lang="en-US" dirty="0" err="1"/>
              <a:t>SysModelTask</a:t>
            </a:r>
            <a:r>
              <a:rPr lang="en-US" dirty="0"/>
              <a:t>() do?</a:t>
            </a:r>
          </a:p>
        </p:txBody>
      </p:sp>
      <p:cxnSp>
        <p:nvCxnSpPr>
          <p:cNvPr id="6" name="Straight Arrow Connector 5">
            <a:extLst>
              <a:ext uri="{FF2B5EF4-FFF2-40B4-BE49-F238E27FC236}">
                <a16:creationId xmlns:a16="http://schemas.microsoft.com/office/drawing/2014/main" id="{9810BD4D-AA54-F544-8BA3-3B25B1E51B5F}"/>
              </a:ext>
            </a:extLst>
          </p:cNvPr>
          <p:cNvCxnSpPr>
            <a:cxnSpLocks/>
          </p:cNvCxnSpPr>
          <p:nvPr/>
        </p:nvCxnSpPr>
        <p:spPr>
          <a:xfrm flipH="1">
            <a:off x="7448324" y="7229324"/>
            <a:ext cx="8442465" cy="0"/>
          </a:xfrm>
          <a:prstGeom prst="straightConnector1">
            <a:avLst/>
          </a:prstGeom>
          <a:noFill/>
          <a:ln w="762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8" name="Rectangle 7">
            <a:extLst>
              <a:ext uri="{FF2B5EF4-FFF2-40B4-BE49-F238E27FC236}">
                <a16:creationId xmlns:a16="http://schemas.microsoft.com/office/drawing/2014/main" id="{E7AC3F68-0095-1D44-BC8C-90A4E436693B}"/>
              </a:ext>
            </a:extLst>
          </p:cNvPr>
          <p:cNvSpPr>
            <a:spLocks/>
          </p:cNvSpPr>
          <p:nvPr/>
        </p:nvSpPr>
        <p:spPr>
          <a:xfrm>
            <a:off x="1130270" y="2473507"/>
            <a:ext cx="14278708" cy="6262720"/>
          </a:xfrm>
          <a:prstGeom prst="rect">
            <a:avLst/>
          </a:prstGeom>
          <a:noFill/>
          <a:ln w="76200">
            <a:solidFill>
              <a:schemeClr val="tx1"/>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68580" tIns="68580" rIns="68580" bIns="68580" numCol="1" spcCol="38100" rtlCol="0" anchor="ctr">
            <a:spAutoFit/>
          </a:bodyPr>
          <a:lstStyle/>
          <a:p>
            <a:pPr marL="0" marR="0" indent="0" algn="ctr" defTabSz="822960" rtl="0" fontAlgn="auto" latinLnBrk="0" hangingPunct="0">
              <a:lnSpc>
                <a:spcPct val="100000"/>
              </a:lnSpc>
              <a:spcBef>
                <a:spcPts val="0"/>
              </a:spcBef>
              <a:spcAft>
                <a:spcPts val="0"/>
              </a:spcAft>
              <a:buClrTx/>
              <a:buSzTx/>
              <a:buFontTx/>
              <a:buNone/>
              <a:tabLst/>
            </a:pPr>
            <a:endParaRPr kumimoji="0" lang="en-US" sz="5000" b="0" i="0" u="none" strike="noStrike" cap="none" spc="0" normalizeH="0" baseline="0">
              <a:ln>
                <a:noFill/>
              </a:ln>
              <a:solidFill>
                <a:srgbClr val="000000"/>
              </a:solidFill>
              <a:effectLst/>
              <a:uFillTx/>
              <a:latin typeface="Helvetica Neue Light"/>
              <a:ea typeface="Helvetica Neue Light"/>
              <a:cs typeface="Helvetica Neue Light"/>
              <a:sym typeface="Helvetica Neue Light"/>
            </a:endParaRPr>
          </a:p>
        </p:txBody>
      </p:sp>
      <p:sp>
        <p:nvSpPr>
          <p:cNvPr id="9" name="TextBox 8">
            <a:extLst>
              <a:ext uri="{FF2B5EF4-FFF2-40B4-BE49-F238E27FC236}">
                <a16:creationId xmlns:a16="http://schemas.microsoft.com/office/drawing/2014/main" id="{5AA55DEF-22F3-3F49-8A7B-06EB8FEE1D19}"/>
              </a:ext>
            </a:extLst>
          </p:cNvPr>
          <p:cNvSpPr txBox="1"/>
          <p:nvPr/>
        </p:nvSpPr>
        <p:spPr>
          <a:xfrm>
            <a:off x="16172721" y="6386936"/>
            <a:ext cx="7524750" cy="16619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822960" rtl="0" fontAlgn="auto" latinLnBrk="0" hangingPunct="0">
              <a:lnSpc>
                <a:spcPct val="100000"/>
              </a:lnSpc>
              <a:spcBef>
                <a:spcPts val="0"/>
              </a:spcBef>
              <a:spcAft>
                <a:spcPts val="0"/>
              </a:spcAft>
              <a:buClrTx/>
              <a:buSzTx/>
              <a:buFontTx/>
              <a:buNone/>
              <a:tabLst/>
            </a:pPr>
            <a:r>
              <a:rPr kumimoji="0" lang="en-US" sz="3200" b="0" i="0" u="none" strike="noStrike" cap="none" spc="0" normalizeH="0" baseline="0" dirty="0">
                <a:ln>
                  <a:noFill/>
                </a:ln>
                <a:solidFill>
                  <a:schemeClr val="tx1"/>
                </a:solidFill>
                <a:effectLst/>
                <a:uFillTx/>
                <a:sym typeface="Helvetica Neue Light"/>
              </a:rPr>
              <a:t>Turn on the task. Checked by </a:t>
            </a:r>
            <a:r>
              <a:rPr kumimoji="0" lang="en-US" sz="3200" b="0" i="0" u="none" strike="noStrike" cap="none" spc="0" normalizeH="0" baseline="0" dirty="0" err="1">
                <a:ln>
                  <a:noFill/>
                </a:ln>
                <a:solidFill>
                  <a:schemeClr val="tx1"/>
                </a:solidFill>
                <a:effectLst/>
                <a:uFillTx/>
                <a:sym typeface="Helvetica Neue Light"/>
              </a:rPr>
              <a:t>ExecuteTaskList</a:t>
            </a:r>
            <a:r>
              <a:rPr kumimoji="0" lang="en-US" sz="3200" b="0" i="0" u="none" strike="noStrike" cap="none" spc="0" normalizeH="0" baseline="0" dirty="0">
                <a:ln>
                  <a:noFill/>
                </a:ln>
                <a:solidFill>
                  <a:schemeClr val="tx1"/>
                </a:solidFill>
                <a:effectLst/>
                <a:uFillTx/>
                <a:sym typeface="Helvetica Neue Light"/>
              </a:rPr>
              <a:t>() before executing the task list.</a:t>
            </a:r>
            <a:endParaRPr lang="en-US" dirty="0">
              <a:solidFill>
                <a:schemeClr val="tx1"/>
              </a:solidFill>
            </a:endParaRPr>
          </a:p>
        </p:txBody>
      </p:sp>
      <p:sp>
        <p:nvSpPr>
          <p:cNvPr id="10" name="Rectangle 9">
            <a:extLst>
              <a:ext uri="{FF2B5EF4-FFF2-40B4-BE49-F238E27FC236}">
                <a16:creationId xmlns:a16="http://schemas.microsoft.com/office/drawing/2014/main" id="{806C0733-029D-B24B-9459-87C62B351A89}"/>
              </a:ext>
            </a:extLst>
          </p:cNvPr>
          <p:cNvSpPr/>
          <p:nvPr/>
        </p:nvSpPr>
        <p:spPr>
          <a:xfrm>
            <a:off x="1130270" y="2485865"/>
            <a:ext cx="14278708" cy="10141238"/>
          </a:xfrm>
          <a:prstGeom prst="rect">
            <a:avLst/>
          </a:prstGeom>
          <a:solidFill>
            <a:srgbClr val="C9B37C">
              <a:alpha val="50000"/>
            </a:srgbClr>
          </a:solidFill>
          <a:ln w="12700"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8580" tIns="68580" rIns="68580" bIns="68580" numCol="1" spcCol="38100" rtlCol="0" anchor="ctr">
            <a:spAutoFit/>
          </a:bodyPr>
          <a:lstStyle/>
          <a:p>
            <a:r>
              <a:rPr lang="en-US" sz="2500" b="1" dirty="0"/>
              <a:t>public</a:t>
            </a:r>
            <a:r>
              <a:rPr lang="en-US" sz="2500" dirty="0"/>
              <a:t>:</a:t>
            </a:r>
            <a:br>
              <a:rPr lang="en-US" sz="2500" dirty="0"/>
            </a:br>
            <a:r>
              <a:rPr lang="en-US" sz="2500" dirty="0"/>
              <a:t>    </a:t>
            </a:r>
            <a:r>
              <a:rPr lang="en-US" sz="2500" dirty="0" err="1"/>
              <a:t>SysModelTask</a:t>
            </a:r>
            <a:r>
              <a:rPr lang="en-US" sz="2500" dirty="0"/>
              <a:t>();</a:t>
            </a:r>
            <a:br>
              <a:rPr lang="en-US" sz="2500" dirty="0"/>
            </a:br>
            <a:r>
              <a:rPr lang="en-US" sz="2500" dirty="0"/>
              <a:t>    </a:t>
            </a:r>
            <a:r>
              <a:rPr lang="en-US" sz="2500" dirty="0" err="1"/>
              <a:t>SysModelTask</a:t>
            </a:r>
            <a:r>
              <a:rPr lang="en-US" sz="2500" dirty="0"/>
              <a:t>(uint64_t </a:t>
            </a:r>
            <a:r>
              <a:rPr lang="en-US" sz="2500" dirty="0" err="1"/>
              <a:t>InputPeriod</a:t>
            </a:r>
            <a:r>
              <a:rPr lang="en-US" sz="2500" dirty="0"/>
              <a:t>, uint64_t </a:t>
            </a:r>
            <a:r>
              <a:rPr lang="en-US" sz="2500" dirty="0" err="1"/>
              <a:t>InputDelay</a:t>
            </a:r>
            <a:r>
              <a:rPr lang="en-US" sz="2500" dirty="0"/>
              <a:t>=0,</a:t>
            </a:r>
            <a:br>
              <a:rPr lang="en-US" sz="2500" dirty="0"/>
            </a:br>
            <a:r>
              <a:rPr lang="en-US" sz="2500" dirty="0"/>
              <a:t>                   uint64_t </a:t>
            </a:r>
            <a:r>
              <a:rPr lang="en-US" sz="2500" dirty="0" err="1"/>
              <a:t>FirstStartTime</a:t>
            </a:r>
            <a:r>
              <a:rPr lang="en-US" sz="2500" dirty="0"/>
              <a:t>=0);</a:t>
            </a:r>
            <a:br>
              <a:rPr lang="en-US" sz="2500" dirty="0"/>
            </a:br>
            <a:r>
              <a:rPr lang="en-US" sz="2500" dirty="0"/>
              <a:t>    ~</a:t>
            </a:r>
            <a:r>
              <a:rPr lang="en-US" sz="2500" dirty="0" err="1"/>
              <a:t>SysModelTask</a:t>
            </a:r>
            <a:r>
              <a:rPr lang="en-US" sz="2500" dirty="0"/>
              <a:t>();</a:t>
            </a:r>
            <a:br>
              <a:rPr lang="en-US" sz="2500" dirty="0"/>
            </a:br>
            <a:r>
              <a:rPr lang="en-US" sz="2500" dirty="0"/>
              <a:t>    </a:t>
            </a:r>
            <a:r>
              <a:rPr lang="en-US" sz="2500" b="1" dirty="0"/>
              <a:t>void </a:t>
            </a:r>
            <a:r>
              <a:rPr lang="en-US" sz="2500" dirty="0" err="1"/>
              <a:t>AddNewObject</a:t>
            </a:r>
            <a:r>
              <a:rPr lang="en-US" sz="2500" dirty="0"/>
              <a:t>(</a:t>
            </a:r>
            <a:r>
              <a:rPr lang="en-US" sz="2500" dirty="0" err="1"/>
              <a:t>SysModel</a:t>
            </a:r>
            <a:r>
              <a:rPr lang="en-US" sz="2500" dirty="0"/>
              <a:t> *</a:t>
            </a:r>
            <a:r>
              <a:rPr lang="en-US" sz="2500" dirty="0" err="1"/>
              <a:t>NewModel</a:t>
            </a:r>
            <a:r>
              <a:rPr lang="en-US" sz="2500" dirty="0"/>
              <a:t>, int32_t Priority = -1);</a:t>
            </a:r>
            <a:br>
              <a:rPr lang="en-US" sz="2500" dirty="0"/>
            </a:br>
            <a:r>
              <a:rPr lang="en-US" sz="2500" dirty="0"/>
              <a:t>    </a:t>
            </a:r>
            <a:r>
              <a:rPr lang="en-US" sz="2500" b="1" dirty="0"/>
              <a:t>void </a:t>
            </a:r>
            <a:r>
              <a:rPr lang="en-US" sz="2500" dirty="0" err="1"/>
              <a:t>SelfInitTaskList</a:t>
            </a:r>
            <a:r>
              <a:rPr lang="en-US" sz="2500" dirty="0"/>
              <a:t>();</a:t>
            </a:r>
            <a:br>
              <a:rPr lang="en-US" sz="2500" dirty="0"/>
            </a:br>
            <a:r>
              <a:rPr lang="en-US" sz="2500" dirty="0"/>
              <a:t>    </a:t>
            </a:r>
            <a:r>
              <a:rPr lang="en-US" sz="2500" b="1" dirty="0"/>
              <a:t>void </a:t>
            </a:r>
            <a:r>
              <a:rPr lang="en-US" sz="2500" dirty="0" err="1"/>
              <a:t>CrossInitTaskList</a:t>
            </a:r>
            <a:r>
              <a:rPr lang="en-US" sz="2500" dirty="0"/>
              <a:t>();</a:t>
            </a:r>
            <a:br>
              <a:rPr lang="en-US" sz="2500" dirty="0"/>
            </a:br>
            <a:r>
              <a:rPr lang="en-US" sz="2500" dirty="0"/>
              <a:t>    </a:t>
            </a:r>
            <a:r>
              <a:rPr lang="en-US" sz="2500" b="1" dirty="0"/>
              <a:t>void </a:t>
            </a:r>
            <a:r>
              <a:rPr lang="en-US" sz="2500" dirty="0" err="1"/>
              <a:t>ExecuteTaskList</a:t>
            </a:r>
            <a:r>
              <a:rPr lang="en-US" sz="2500" dirty="0"/>
              <a:t>(uint64_t </a:t>
            </a:r>
            <a:r>
              <a:rPr lang="en-US" sz="2500" dirty="0" err="1"/>
              <a:t>CurrentSimTime</a:t>
            </a:r>
            <a:r>
              <a:rPr lang="en-US" sz="2500" dirty="0"/>
              <a:t>);</a:t>
            </a:r>
            <a:br>
              <a:rPr lang="en-US" sz="2500" dirty="0"/>
            </a:br>
            <a:r>
              <a:rPr lang="en-US" sz="2500" dirty="0"/>
              <a:t>   </a:t>
            </a:r>
            <a:r>
              <a:rPr lang="en-US" sz="2500" b="1" dirty="0"/>
              <a:t>void </a:t>
            </a:r>
            <a:r>
              <a:rPr lang="en-US" sz="2500" dirty="0" err="1"/>
              <a:t>ResetTaskList</a:t>
            </a:r>
            <a:r>
              <a:rPr lang="en-US" sz="2500" dirty="0"/>
              <a:t>(uint64_t </a:t>
            </a:r>
            <a:r>
              <a:rPr lang="en-US" sz="2500" dirty="0" err="1"/>
              <a:t>CurrentSimTime</a:t>
            </a:r>
            <a:r>
              <a:rPr lang="en-US" sz="2500" dirty="0"/>
              <a:t>);</a:t>
            </a:r>
            <a:br>
              <a:rPr lang="en-US" sz="2500" dirty="0"/>
            </a:br>
            <a:r>
              <a:rPr lang="en-US" sz="2500" dirty="0"/>
              <a:t>    </a:t>
            </a:r>
            <a:r>
              <a:rPr lang="en-US" sz="2500" b="1" dirty="0"/>
              <a:t>void </a:t>
            </a:r>
            <a:r>
              <a:rPr lang="en-US" sz="2500" dirty="0" err="1"/>
              <a:t>ResetTask</a:t>
            </a:r>
            <a:r>
              <a:rPr lang="en-US" sz="2500" dirty="0"/>
              <a:t>() {</a:t>
            </a:r>
            <a:r>
              <a:rPr lang="en-US" sz="2500" b="1" dirty="0"/>
              <a:t>this</a:t>
            </a:r>
            <a:r>
              <a:rPr lang="en-US" sz="2500" dirty="0"/>
              <a:t>-&gt;</a:t>
            </a:r>
            <a:r>
              <a:rPr lang="en-US" sz="2500" dirty="0" err="1"/>
              <a:t>NextStartTime</a:t>
            </a:r>
            <a:r>
              <a:rPr lang="en-US" sz="2500" dirty="0"/>
              <a:t> = </a:t>
            </a:r>
            <a:r>
              <a:rPr lang="en-US" sz="2500" b="1" dirty="0"/>
              <a:t>this</a:t>
            </a:r>
            <a:r>
              <a:rPr lang="en-US" sz="2500" dirty="0"/>
              <a:t>-&gt;</a:t>
            </a:r>
            <a:r>
              <a:rPr lang="en-US" sz="2500" dirty="0" err="1"/>
              <a:t>FirstTaskTime</a:t>
            </a:r>
            <a:r>
              <a:rPr lang="en-US" sz="2500" dirty="0"/>
              <a:t>;}</a:t>
            </a:r>
            <a:br>
              <a:rPr lang="en-US" sz="2500" dirty="0"/>
            </a:br>
            <a:r>
              <a:rPr lang="en-US" sz="2500" dirty="0"/>
              <a:t>   </a:t>
            </a:r>
            <a:r>
              <a:rPr lang="en-US" sz="2500" b="1" dirty="0"/>
              <a:t>void </a:t>
            </a:r>
            <a:r>
              <a:rPr lang="en-US" sz="2500" dirty="0" err="1"/>
              <a:t>enableTask</a:t>
            </a:r>
            <a:r>
              <a:rPr lang="en-US" sz="2500" dirty="0"/>
              <a:t>() {</a:t>
            </a:r>
            <a:r>
              <a:rPr lang="en-US" sz="2500" b="1" dirty="0"/>
              <a:t>this</a:t>
            </a:r>
            <a:r>
              <a:rPr lang="en-US" sz="2500" dirty="0"/>
              <a:t>-&gt;</a:t>
            </a:r>
            <a:r>
              <a:rPr lang="en-US" sz="2500" dirty="0" err="1"/>
              <a:t>taskActive</a:t>
            </a:r>
            <a:r>
              <a:rPr lang="en-US" sz="2500" dirty="0"/>
              <a:t> = </a:t>
            </a:r>
            <a:r>
              <a:rPr lang="en-US" sz="2500" b="1" dirty="0"/>
              <a:t>true</a:t>
            </a:r>
            <a:r>
              <a:rPr lang="en-US" sz="2500" dirty="0"/>
              <a:t>;}</a:t>
            </a:r>
            <a:br>
              <a:rPr lang="en-US" sz="2500" dirty="0"/>
            </a:br>
            <a:r>
              <a:rPr lang="en-US" sz="2500" dirty="0"/>
              <a:t>   </a:t>
            </a:r>
            <a:r>
              <a:rPr lang="en-US" sz="2500" b="1" dirty="0"/>
              <a:t>void </a:t>
            </a:r>
            <a:r>
              <a:rPr lang="en-US" sz="2500" dirty="0" err="1"/>
              <a:t>disableTask</a:t>
            </a:r>
            <a:r>
              <a:rPr lang="en-US" sz="2500" dirty="0"/>
              <a:t>() {</a:t>
            </a:r>
            <a:r>
              <a:rPr lang="en-US" sz="2500" b="1" dirty="0"/>
              <a:t>this</a:t>
            </a:r>
            <a:r>
              <a:rPr lang="en-US" sz="2500" dirty="0"/>
              <a:t>-&gt;</a:t>
            </a:r>
            <a:r>
              <a:rPr lang="en-US" sz="2500" dirty="0" err="1"/>
              <a:t>taskActive</a:t>
            </a:r>
            <a:r>
              <a:rPr lang="en-US" sz="2500" dirty="0"/>
              <a:t> = </a:t>
            </a:r>
            <a:r>
              <a:rPr lang="en-US" sz="2500" b="1" dirty="0"/>
              <a:t>false</a:t>
            </a:r>
            <a:r>
              <a:rPr lang="en-US" sz="2500" dirty="0"/>
              <a:t>;}</a:t>
            </a:r>
            <a:br>
              <a:rPr lang="en-US" sz="2500" dirty="0"/>
            </a:br>
            <a:r>
              <a:rPr lang="en-US" sz="2500" dirty="0"/>
              <a:t>   </a:t>
            </a:r>
            <a:r>
              <a:rPr lang="en-US" sz="2500" b="1" dirty="0"/>
              <a:t>void </a:t>
            </a:r>
            <a:r>
              <a:rPr lang="en-US" sz="2500" dirty="0" err="1"/>
              <a:t>updatePeriod</a:t>
            </a:r>
            <a:r>
              <a:rPr lang="en-US" sz="2500" dirty="0"/>
              <a:t>(uint64_t </a:t>
            </a:r>
            <a:r>
              <a:rPr lang="en-US" sz="2500" dirty="0" err="1"/>
              <a:t>newPeriod</a:t>
            </a:r>
            <a:r>
              <a:rPr lang="en-US" sz="2500" dirty="0"/>
              <a:t>) {</a:t>
            </a:r>
            <a:r>
              <a:rPr lang="en-US" sz="2500" b="1" dirty="0"/>
              <a:t>this</a:t>
            </a:r>
            <a:r>
              <a:rPr lang="en-US" sz="2500" dirty="0"/>
              <a:t>-&gt;</a:t>
            </a:r>
            <a:r>
              <a:rPr lang="en-US" sz="2500" dirty="0" err="1"/>
              <a:t>NextStartTime</a:t>
            </a:r>
            <a:r>
              <a:rPr lang="en-US" sz="2500" dirty="0"/>
              <a:t> = </a:t>
            </a:r>
            <a:r>
              <a:rPr lang="en-US" sz="2500" b="1" dirty="0"/>
              <a:t>this</a:t>
            </a:r>
            <a:r>
              <a:rPr lang="en-US" sz="2500" dirty="0"/>
              <a:t>-&gt;</a:t>
            </a:r>
            <a:r>
              <a:rPr lang="en-US" sz="2500" dirty="0" err="1"/>
              <a:t>NextStartTime</a:t>
            </a:r>
            <a:r>
              <a:rPr lang="en-US" sz="2500" dirty="0"/>
              <a:t> - </a:t>
            </a:r>
            <a:r>
              <a:rPr lang="en-US" sz="2500" b="1" dirty="0"/>
              <a:t>this</a:t>
            </a:r>
            <a:r>
              <a:rPr lang="en-US" sz="2500" dirty="0"/>
              <a:t>-&gt;</a:t>
            </a:r>
            <a:r>
              <a:rPr lang="en-US" sz="2500" dirty="0" err="1"/>
              <a:t>TaskPeriod</a:t>
            </a:r>
            <a:r>
              <a:rPr lang="en-US" sz="2500" dirty="0"/>
              <a:t> + </a:t>
            </a:r>
            <a:r>
              <a:rPr lang="en-US" sz="2500" dirty="0" err="1"/>
              <a:t>newPeriod</a:t>
            </a:r>
            <a:r>
              <a:rPr lang="en-US" sz="2500" dirty="0"/>
              <a:t>; </a:t>
            </a:r>
            <a:r>
              <a:rPr lang="en-US" sz="2500" b="1" dirty="0"/>
              <a:t>this</a:t>
            </a:r>
            <a:r>
              <a:rPr lang="en-US" sz="2500" dirty="0"/>
              <a:t>-&gt;</a:t>
            </a:r>
            <a:r>
              <a:rPr lang="en-US" sz="2500" dirty="0" err="1"/>
              <a:t>TaskPeriod</a:t>
            </a:r>
            <a:r>
              <a:rPr lang="en-US" sz="2500" dirty="0"/>
              <a:t> = </a:t>
            </a:r>
            <a:r>
              <a:rPr lang="en-US" sz="2500" dirty="0" err="1"/>
              <a:t>newPeriod</a:t>
            </a:r>
            <a:r>
              <a:rPr lang="en-US" sz="2500" dirty="0"/>
              <a:t>;}</a:t>
            </a:r>
            <a:br>
              <a:rPr lang="en-US" sz="2500" dirty="0"/>
            </a:br>
            <a:r>
              <a:rPr lang="en-US" sz="2500" dirty="0"/>
              <a:t>    </a:t>
            </a:r>
            <a:br>
              <a:rPr lang="en-US" sz="2500" dirty="0"/>
            </a:br>
            <a:r>
              <a:rPr lang="en-US" sz="2500" b="1" dirty="0"/>
              <a:t>public</a:t>
            </a:r>
            <a:r>
              <a:rPr lang="en-US" sz="2500" dirty="0"/>
              <a:t>:</a:t>
            </a:r>
            <a:br>
              <a:rPr lang="en-US" sz="2500" dirty="0"/>
            </a:br>
            <a:r>
              <a:rPr lang="en-US" sz="2500" dirty="0"/>
              <a:t>    </a:t>
            </a:r>
            <a:r>
              <a:rPr lang="en-US" sz="2500" dirty="0" err="1"/>
              <a:t>std</a:t>
            </a:r>
            <a:r>
              <a:rPr lang="en-US" sz="2500" dirty="0"/>
              <a:t>::vector&lt;</a:t>
            </a:r>
            <a:r>
              <a:rPr lang="en-US" sz="2500" dirty="0" err="1"/>
              <a:t>ModelPriorityPair</a:t>
            </a:r>
            <a:r>
              <a:rPr lang="en-US" sz="2500" dirty="0"/>
              <a:t>&gt; </a:t>
            </a:r>
            <a:r>
              <a:rPr lang="en-US" sz="2500" dirty="0" err="1"/>
              <a:t>TaskModels</a:t>
            </a:r>
            <a:r>
              <a:rPr lang="en-US" sz="2500" dirty="0"/>
              <a:t>;  //!&lt; -- Array that has pointers to all task </a:t>
            </a:r>
            <a:r>
              <a:rPr lang="en-US" sz="2500" dirty="0" err="1"/>
              <a:t>sysModels</a:t>
            </a:r>
            <a:br>
              <a:rPr lang="en-US" sz="2500" dirty="0"/>
            </a:br>
            <a:r>
              <a:rPr lang="en-US" sz="2500" dirty="0"/>
              <a:t>    </a:t>
            </a:r>
            <a:r>
              <a:rPr lang="en-US" sz="2500" dirty="0" err="1"/>
              <a:t>std</a:t>
            </a:r>
            <a:r>
              <a:rPr lang="en-US" sz="2500" dirty="0"/>
              <a:t>::string </a:t>
            </a:r>
            <a:r>
              <a:rPr lang="en-US" sz="2500" dirty="0" err="1"/>
              <a:t>TaskName</a:t>
            </a:r>
            <a:r>
              <a:rPr lang="en-US" sz="2500" dirty="0"/>
              <a:t>;  //!&lt; -- Identifier for Task</a:t>
            </a:r>
            <a:br>
              <a:rPr lang="en-US" sz="2500" dirty="0"/>
            </a:br>
            <a:r>
              <a:rPr lang="en-US" sz="2500" dirty="0"/>
              <a:t>    uint64_t </a:t>
            </a:r>
            <a:r>
              <a:rPr lang="en-US" sz="2500" dirty="0" err="1"/>
              <a:t>NextStartTime</a:t>
            </a:r>
            <a:r>
              <a:rPr lang="en-US" sz="2500" dirty="0"/>
              <a:t>;  //!&lt; [ns] Next time to start task</a:t>
            </a:r>
            <a:br>
              <a:rPr lang="en-US" sz="2500" dirty="0"/>
            </a:br>
            <a:r>
              <a:rPr lang="en-US" sz="2500" dirty="0"/>
              <a:t>    uint64_t </a:t>
            </a:r>
            <a:r>
              <a:rPr lang="en-US" sz="2500" dirty="0" err="1"/>
              <a:t>NextPickupTime</a:t>
            </a:r>
            <a:r>
              <a:rPr lang="en-US" sz="2500" dirty="0"/>
              <a:t>;  //!&lt; [ns] Next time read Task outputs</a:t>
            </a:r>
            <a:br>
              <a:rPr lang="en-US" sz="2500" dirty="0"/>
            </a:br>
            <a:r>
              <a:rPr lang="en-US" sz="2500" dirty="0"/>
              <a:t>    uint64_t </a:t>
            </a:r>
            <a:r>
              <a:rPr lang="en-US" sz="2500" dirty="0" err="1"/>
              <a:t>TaskPeriod</a:t>
            </a:r>
            <a:r>
              <a:rPr lang="en-US" sz="2500" dirty="0"/>
              <a:t>;  //!&lt; [ns] Cycle rate for Task</a:t>
            </a:r>
            <a:br>
              <a:rPr lang="en-US" sz="2500" dirty="0"/>
            </a:br>
            <a:r>
              <a:rPr lang="en-US" sz="2500" dirty="0"/>
              <a:t>    uint64_t </a:t>
            </a:r>
            <a:r>
              <a:rPr lang="en-US" sz="2500" dirty="0" err="1"/>
              <a:t>PickupDelay</a:t>
            </a:r>
            <a:r>
              <a:rPr lang="en-US" sz="2500" dirty="0"/>
              <a:t>;  //!&lt; [ns] Time between dispatches</a:t>
            </a:r>
            <a:br>
              <a:rPr lang="en-US" sz="2500" dirty="0"/>
            </a:br>
            <a:r>
              <a:rPr lang="en-US" sz="2500" dirty="0"/>
              <a:t>    uint64_t </a:t>
            </a:r>
            <a:r>
              <a:rPr lang="en-US" sz="2500" dirty="0" err="1"/>
              <a:t>FirstTaskTime</a:t>
            </a:r>
            <a:r>
              <a:rPr lang="en-US" sz="2500" dirty="0"/>
              <a:t>;  //!&lt; [ns] Time to start Task for first time</a:t>
            </a:r>
            <a:br>
              <a:rPr lang="en-US" sz="2500" dirty="0"/>
            </a:br>
            <a:r>
              <a:rPr lang="en-US" sz="2500" dirty="0"/>
              <a:t>   </a:t>
            </a:r>
            <a:r>
              <a:rPr lang="en-US" sz="2500" b="1" dirty="0"/>
              <a:t>bool </a:t>
            </a:r>
            <a:r>
              <a:rPr lang="en-US" sz="2500" dirty="0" err="1"/>
              <a:t>taskActive</a:t>
            </a:r>
            <a:r>
              <a:rPr lang="en-US" sz="2500" dirty="0"/>
              <a:t>;  //!&lt; -- Flag indicating whether the Task has been disabled</a:t>
            </a:r>
            <a:endParaRPr kumimoji="0" lang="en-US" sz="25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endParaRPr>
          </a:p>
        </p:txBody>
      </p:sp>
    </p:spTree>
    <p:extLst>
      <p:ext uri="{BB962C8B-B14F-4D97-AF65-F5344CB8AC3E}">
        <p14:creationId xmlns:p14="http://schemas.microsoft.com/office/powerpoint/2010/main" val="1775893188"/>
      </p:ext>
    </p:extLst>
  </p:cSld>
  <p:clrMapOvr>
    <a:masterClrMapping/>
  </p:clrMapOvr>
  <p:transition spd="med"/>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EFCDC-E216-A84F-846E-0C63BA8D2674}"/>
              </a:ext>
            </a:extLst>
          </p:cNvPr>
          <p:cNvSpPr>
            <a:spLocks noGrp="1"/>
          </p:cNvSpPr>
          <p:nvPr>
            <p:ph type="title"/>
          </p:nvPr>
        </p:nvSpPr>
        <p:spPr/>
        <p:txBody>
          <a:bodyPr/>
          <a:lstStyle/>
          <a:p>
            <a:r>
              <a:rPr lang="en-US" dirty="0"/>
              <a:t>What does a </a:t>
            </a:r>
            <a:r>
              <a:rPr lang="en-US" dirty="0" err="1"/>
              <a:t>SysModelTask</a:t>
            </a:r>
            <a:r>
              <a:rPr lang="en-US" dirty="0"/>
              <a:t>() do?</a:t>
            </a:r>
          </a:p>
        </p:txBody>
      </p:sp>
      <p:cxnSp>
        <p:nvCxnSpPr>
          <p:cNvPr id="6" name="Straight Arrow Connector 5">
            <a:extLst>
              <a:ext uri="{FF2B5EF4-FFF2-40B4-BE49-F238E27FC236}">
                <a16:creationId xmlns:a16="http://schemas.microsoft.com/office/drawing/2014/main" id="{9810BD4D-AA54-F544-8BA3-3B25B1E51B5F}"/>
              </a:ext>
            </a:extLst>
          </p:cNvPr>
          <p:cNvCxnSpPr>
            <a:cxnSpLocks/>
          </p:cNvCxnSpPr>
          <p:nvPr/>
        </p:nvCxnSpPr>
        <p:spPr>
          <a:xfrm flipH="1">
            <a:off x="7510108" y="7587670"/>
            <a:ext cx="8442465" cy="0"/>
          </a:xfrm>
          <a:prstGeom prst="straightConnector1">
            <a:avLst/>
          </a:prstGeom>
          <a:noFill/>
          <a:ln w="762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8" name="Rectangle 7">
            <a:extLst>
              <a:ext uri="{FF2B5EF4-FFF2-40B4-BE49-F238E27FC236}">
                <a16:creationId xmlns:a16="http://schemas.microsoft.com/office/drawing/2014/main" id="{E7AC3F68-0095-1D44-BC8C-90A4E436693B}"/>
              </a:ext>
            </a:extLst>
          </p:cNvPr>
          <p:cNvSpPr>
            <a:spLocks/>
          </p:cNvSpPr>
          <p:nvPr/>
        </p:nvSpPr>
        <p:spPr>
          <a:xfrm>
            <a:off x="1130270" y="2473507"/>
            <a:ext cx="14278708" cy="6262720"/>
          </a:xfrm>
          <a:prstGeom prst="rect">
            <a:avLst/>
          </a:prstGeom>
          <a:noFill/>
          <a:ln w="76200">
            <a:solidFill>
              <a:schemeClr val="tx1"/>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68580" tIns="68580" rIns="68580" bIns="68580" numCol="1" spcCol="38100" rtlCol="0" anchor="ctr">
            <a:spAutoFit/>
          </a:bodyPr>
          <a:lstStyle/>
          <a:p>
            <a:pPr marL="0" marR="0" indent="0" algn="ctr" defTabSz="822960" rtl="0" fontAlgn="auto" latinLnBrk="0" hangingPunct="0">
              <a:lnSpc>
                <a:spcPct val="100000"/>
              </a:lnSpc>
              <a:spcBef>
                <a:spcPts val="0"/>
              </a:spcBef>
              <a:spcAft>
                <a:spcPts val="0"/>
              </a:spcAft>
              <a:buClrTx/>
              <a:buSzTx/>
              <a:buFontTx/>
              <a:buNone/>
              <a:tabLst/>
            </a:pPr>
            <a:endParaRPr kumimoji="0" lang="en-US" sz="5000" b="0" i="0" u="none" strike="noStrike" cap="none" spc="0" normalizeH="0" baseline="0">
              <a:ln>
                <a:noFill/>
              </a:ln>
              <a:solidFill>
                <a:srgbClr val="000000"/>
              </a:solidFill>
              <a:effectLst/>
              <a:uFillTx/>
              <a:latin typeface="Helvetica Neue Light"/>
              <a:ea typeface="Helvetica Neue Light"/>
              <a:cs typeface="Helvetica Neue Light"/>
              <a:sym typeface="Helvetica Neue Light"/>
            </a:endParaRPr>
          </a:p>
        </p:txBody>
      </p:sp>
      <p:sp>
        <p:nvSpPr>
          <p:cNvPr id="9" name="TextBox 8">
            <a:extLst>
              <a:ext uri="{FF2B5EF4-FFF2-40B4-BE49-F238E27FC236}">
                <a16:creationId xmlns:a16="http://schemas.microsoft.com/office/drawing/2014/main" id="{5AA55DEF-22F3-3F49-8A7B-06EB8FEE1D19}"/>
              </a:ext>
            </a:extLst>
          </p:cNvPr>
          <p:cNvSpPr txBox="1"/>
          <p:nvPr/>
        </p:nvSpPr>
        <p:spPr>
          <a:xfrm>
            <a:off x="16172721" y="6725488"/>
            <a:ext cx="7524750" cy="16619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822960" rtl="0" fontAlgn="auto" latinLnBrk="0" hangingPunct="0">
              <a:lnSpc>
                <a:spcPct val="100000"/>
              </a:lnSpc>
              <a:spcBef>
                <a:spcPts val="0"/>
              </a:spcBef>
              <a:spcAft>
                <a:spcPts val="0"/>
              </a:spcAft>
              <a:buClrTx/>
              <a:buSzTx/>
              <a:buFontTx/>
              <a:buNone/>
              <a:tabLst/>
            </a:pPr>
            <a:r>
              <a:rPr kumimoji="0" lang="en-US" sz="3200" b="0" i="0" u="none" strike="noStrike" cap="none" spc="0" normalizeH="0" baseline="0" dirty="0">
                <a:ln>
                  <a:noFill/>
                </a:ln>
                <a:solidFill>
                  <a:schemeClr val="tx1"/>
                </a:solidFill>
                <a:effectLst/>
                <a:uFillTx/>
                <a:sym typeface="Helvetica Neue Light"/>
              </a:rPr>
              <a:t>Turn off the task. Checked by </a:t>
            </a:r>
            <a:r>
              <a:rPr kumimoji="0" lang="en-US" sz="3200" b="0" i="0" u="none" strike="noStrike" cap="none" spc="0" normalizeH="0" baseline="0" dirty="0" err="1">
                <a:ln>
                  <a:noFill/>
                </a:ln>
                <a:solidFill>
                  <a:schemeClr val="tx1"/>
                </a:solidFill>
                <a:effectLst/>
                <a:uFillTx/>
                <a:sym typeface="Helvetica Neue Light"/>
              </a:rPr>
              <a:t>ExecuteTaskList</a:t>
            </a:r>
            <a:r>
              <a:rPr kumimoji="0" lang="en-US" sz="3200" b="0" i="0" u="none" strike="noStrike" cap="none" spc="0" normalizeH="0" baseline="0" dirty="0">
                <a:ln>
                  <a:noFill/>
                </a:ln>
                <a:solidFill>
                  <a:schemeClr val="tx1"/>
                </a:solidFill>
                <a:effectLst/>
                <a:uFillTx/>
                <a:sym typeface="Helvetica Neue Light"/>
              </a:rPr>
              <a:t>() before executing the task list.</a:t>
            </a:r>
            <a:endParaRPr lang="en-US" dirty="0">
              <a:solidFill>
                <a:schemeClr val="tx1"/>
              </a:solidFill>
            </a:endParaRPr>
          </a:p>
        </p:txBody>
      </p:sp>
      <p:sp>
        <p:nvSpPr>
          <p:cNvPr id="10" name="Rectangle 9">
            <a:extLst>
              <a:ext uri="{FF2B5EF4-FFF2-40B4-BE49-F238E27FC236}">
                <a16:creationId xmlns:a16="http://schemas.microsoft.com/office/drawing/2014/main" id="{EEE35BB1-0EE2-C648-9108-9D4015AF51C7}"/>
              </a:ext>
            </a:extLst>
          </p:cNvPr>
          <p:cNvSpPr/>
          <p:nvPr/>
        </p:nvSpPr>
        <p:spPr>
          <a:xfrm>
            <a:off x="1130270" y="2485865"/>
            <a:ext cx="14278708" cy="10141238"/>
          </a:xfrm>
          <a:prstGeom prst="rect">
            <a:avLst/>
          </a:prstGeom>
          <a:solidFill>
            <a:srgbClr val="C9B37C">
              <a:alpha val="50000"/>
            </a:srgbClr>
          </a:solidFill>
          <a:ln w="12700"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8580" tIns="68580" rIns="68580" bIns="68580" numCol="1" spcCol="38100" rtlCol="0" anchor="ctr">
            <a:spAutoFit/>
          </a:bodyPr>
          <a:lstStyle/>
          <a:p>
            <a:r>
              <a:rPr lang="en-US" sz="2500" b="1" dirty="0"/>
              <a:t>public</a:t>
            </a:r>
            <a:r>
              <a:rPr lang="en-US" sz="2500" dirty="0"/>
              <a:t>:</a:t>
            </a:r>
            <a:br>
              <a:rPr lang="en-US" sz="2500" dirty="0"/>
            </a:br>
            <a:r>
              <a:rPr lang="en-US" sz="2500" dirty="0"/>
              <a:t>    </a:t>
            </a:r>
            <a:r>
              <a:rPr lang="en-US" sz="2500" dirty="0" err="1"/>
              <a:t>SysModelTask</a:t>
            </a:r>
            <a:r>
              <a:rPr lang="en-US" sz="2500" dirty="0"/>
              <a:t>();</a:t>
            </a:r>
            <a:br>
              <a:rPr lang="en-US" sz="2500" dirty="0"/>
            </a:br>
            <a:r>
              <a:rPr lang="en-US" sz="2500" dirty="0"/>
              <a:t>    </a:t>
            </a:r>
            <a:r>
              <a:rPr lang="en-US" sz="2500" dirty="0" err="1"/>
              <a:t>SysModelTask</a:t>
            </a:r>
            <a:r>
              <a:rPr lang="en-US" sz="2500" dirty="0"/>
              <a:t>(uint64_t </a:t>
            </a:r>
            <a:r>
              <a:rPr lang="en-US" sz="2500" dirty="0" err="1"/>
              <a:t>InputPeriod</a:t>
            </a:r>
            <a:r>
              <a:rPr lang="en-US" sz="2500" dirty="0"/>
              <a:t>, uint64_t </a:t>
            </a:r>
            <a:r>
              <a:rPr lang="en-US" sz="2500" dirty="0" err="1"/>
              <a:t>InputDelay</a:t>
            </a:r>
            <a:r>
              <a:rPr lang="en-US" sz="2500" dirty="0"/>
              <a:t>=0,</a:t>
            </a:r>
            <a:br>
              <a:rPr lang="en-US" sz="2500" dirty="0"/>
            </a:br>
            <a:r>
              <a:rPr lang="en-US" sz="2500" dirty="0"/>
              <a:t>                   uint64_t </a:t>
            </a:r>
            <a:r>
              <a:rPr lang="en-US" sz="2500" dirty="0" err="1"/>
              <a:t>FirstStartTime</a:t>
            </a:r>
            <a:r>
              <a:rPr lang="en-US" sz="2500" dirty="0"/>
              <a:t>=0);</a:t>
            </a:r>
            <a:br>
              <a:rPr lang="en-US" sz="2500" dirty="0"/>
            </a:br>
            <a:r>
              <a:rPr lang="en-US" sz="2500" dirty="0"/>
              <a:t>    ~</a:t>
            </a:r>
            <a:r>
              <a:rPr lang="en-US" sz="2500" dirty="0" err="1"/>
              <a:t>SysModelTask</a:t>
            </a:r>
            <a:r>
              <a:rPr lang="en-US" sz="2500" dirty="0"/>
              <a:t>();</a:t>
            </a:r>
            <a:br>
              <a:rPr lang="en-US" sz="2500" dirty="0"/>
            </a:br>
            <a:r>
              <a:rPr lang="en-US" sz="2500" dirty="0"/>
              <a:t>    </a:t>
            </a:r>
            <a:r>
              <a:rPr lang="en-US" sz="2500" b="1" dirty="0"/>
              <a:t>void </a:t>
            </a:r>
            <a:r>
              <a:rPr lang="en-US" sz="2500" dirty="0" err="1"/>
              <a:t>AddNewObject</a:t>
            </a:r>
            <a:r>
              <a:rPr lang="en-US" sz="2500" dirty="0"/>
              <a:t>(</a:t>
            </a:r>
            <a:r>
              <a:rPr lang="en-US" sz="2500" dirty="0" err="1"/>
              <a:t>SysModel</a:t>
            </a:r>
            <a:r>
              <a:rPr lang="en-US" sz="2500" dirty="0"/>
              <a:t> *</a:t>
            </a:r>
            <a:r>
              <a:rPr lang="en-US" sz="2500" dirty="0" err="1"/>
              <a:t>NewModel</a:t>
            </a:r>
            <a:r>
              <a:rPr lang="en-US" sz="2500" dirty="0"/>
              <a:t>, int32_t Priority = -1);</a:t>
            </a:r>
            <a:br>
              <a:rPr lang="en-US" sz="2500" dirty="0"/>
            </a:br>
            <a:r>
              <a:rPr lang="en-US" sz="2500" dirty="0"/>
              <a:t>    </a:t>
            </a:r>
            <a:r>
              <a:rPr lang="en-US" sz="2500" b="1" dirty="0"/>
              <a:t>void </a:t>
            </a:r>
            <a:r>
              <a:rPr lang="en-US" sz="2500" dirty="0" err="1"/>
              <a:t>SelfInitTaskList</a:t>
            </a:r>
            <a:r>
              <a:rPr lang="en-US" sz="2500" dirty="0"/>
              <a:t>();</a:t>
            </a:r>
            <a:br>
              <a:rPr lang="en-US" sz="2500" dirty="0"/>
            </a:br>
            <a:r>
              <a:rPr lang="en-US" sz="2500" dirty="0"/>
              <a:t>    </a:t>
            </a:r>
            <a:r>
              <a:rPr lang="en-US" sz="2500" b="1" dirty="0"/>
              <a:t>void </a:t>
            </a:r>
            <a:r>
              <a:rPr lang="en-US" sz="2500" dirty="0" err="1"/>
              <a:t>CrossInitTaskList</a:t>
            </a:r>
            <a:r>
              <a:rPr lang="en-US" sz="2500" dirty="0"/>
              <a:t>();</a:t>
            </a:r>
            <a:br>
              <a:rPr lang="en-US" sz="2500" dirty="0"/>
            </a:br>
            <a:r>
              <a:rPr lang="en-US" sz="2500" dirty="0"/>
              <a:t>    </a:t>
            </a:r>
            <a:r>
              <a:rPr lang="en-US" sz="2500" b="1" dirty="0"/>
              <a:t>void </a:t>
            </a:r>
            <a:r>
              <a:rPr lang="en-US" sz="2500" dirty="0" err="1"/>
              <a:t>ExecuteTaskList</a:t>
            </a:r>
            <a:r>
              <a:rPr lang="en-US" sz="2500" dirty="0"/>
              <a:t>(uint64_t </a:t>
            </a:r>
            <a:r>
              <a:rPr lang="en-US" sz="2500" dirty="0" err="1"/>
              <a:t>CurrentSimTime</a:t>
            </a:r>
            <a:r>
              <a:rPr lang="en-US" sz="2500" dirty="0"/>
              <a:t>);</a:t>
            </a:r>
            <a:br>
              <a:rPr lang="en-US" sz="2500" dirty="0"/>
            </a:br>
            <a:r>
              <a:rPr lang="en-US" sz="2500" dirty="0"/>
              <a:t>   </a:t>
            </a:r>
            <a:r>
              <a:rPr lang="en-US" sz="2500" b="1" dirty="0"/>
              <a:t>void </a:t>
            </a:r>
            <a:r>
              <a:rPr lang="en-US" sz="2500" dirty="0" err="1"/>
              <a:t>ResetTaskList</a:t>
            </a:r>
            <a:r>
              <a:rPr lang="en-US" sz="2500" dirty="0"/>
              <a:t>(uint64_t </a:t>
            </a:r>
            <a:r>
              <a:rPr lang="en-US" sz="2500" dirty="0" err="1"/>
              <a:t>CurrentSimTime</a:t>
            </a:r>
            <a:r>
              <a:rPr lang="en-US" sz="2500" dirty="0"/>
              <a:t>);</a:t>
            </a:r>
            <a:br>
              <a:rPr lang="en-US" sz="2500" dirty="0"/>
            </a:br>
            <a:r>
              <a:rPr lang="en-US" sz="2500" dirty="0"/>
              <a:t>    </a:t>
            </a:r>
            <a:r>
              <a:rPr lang="en-US" sz="2500" b="1" dirty="0"/>
              <a:t>void </a:t>
            </a:r>
            <a:r>
              <a:rPr lang="en-US" sz="2500" dirty="0" err="1"/>
              <a:t>ResetTask</a:t>
            </a:r>
            <a:r>
              <a:rPr lang="en-US" sz="2500" dirty="0"/>
              <a:t>() {</a:t>
            </a:r>
            <a:r>
              <a:rPr lang="en-US" sz="2500" b="1" dirty="0"/>
              <a:t>this</a:t>
            </a:r>
            <a:r>
              <a:rPr lang="en-US" sz="2500" dirty="0"/>
              <a:t>-&gt;</a:t>
            </a:r>
            <a:r>
              <a:rPr lang="en-US" sz="2500" dirty="0" err="1"/>
              <a:t>NextStartTime</a:t>
            </a:r>
            <a:r>
              <a:rPr lang="en-US" sz="2500" dirty="0"/>
              <a:t> = </a:t>
            </a:r>
            <a:r>
              <a:rPr lang="en-US" sz="2500" b="1" dirty="0"/>
              <a:t>this</a:t>
            </a:r>
            <a:r>
              <a:rPr lang="en-US" sz="2500" dirty="0"/>
              <a:t>-&gt;</a:t>
            </a:r>
            <a:r>
              <a:rPr lang="en-US" sz="2500" dirty="0" err="1"/>
              <a:t>FirstTaskTime</a:t>
            </a:r>
            <a:r>
              <a:rPr lang="en-US" sz="2500" dirty="0"/>
              <a:t>;}</a:t>
            </a:r>
            <a:br>
              <a:rPr lang="en-US" sz="2500" dirty="0"/>
            </a:br>
            <a:r>
              <a:rPr lang="en-US" sz="2500" dirty="0"/>
              <a:t>   </a:t>
            </a:r>
            <a:r>
              <a:rPr lang="en-US" sz="2500" b="1" dirty="0"/>
              <a:t>void </a:t>
            </a:r>
            <a:r>
              <a:rPr lang="en-US" sz="2500" dirty="0" err="1"/>
              <a:t>enableTask</a:t>
            </a:r>
            <a:r>
              <a:rPr lang="en-US" sz="2500" dirty="0"/>
              <a:t>() {</a:t>
            </a:r>
            <a:r>
              <a:rPr lang="en-US" sz="2500" b="1" dirty="0"/>
              <a:t>this</a:t>
            </a:r>
            <a:r>
              <a:rPr lang="en-US" sz="2500" dirty="0"/>
              <a:t>-&gt;</a:t>
            </a:r>
            <a:r>
              <a:rPr lang="en-US" sz="2500" dirty="0" err="1"/>
              <a:t>taskActive</a:t>
            </a:r>
            <a:r>
              <a:rPr lang="en-US" sz="2500" dirty="0"/>
              <a:t> = </a:t>
            </a:r>
            <a:r>
              <a:rPr lang="en-US" sz="2500" b="1" dirty="0"/>
              <a:t>true</a:t>
            </a:r>
            <a:r>
              <a:rPr lang="en-US" sz="2500" dirty="0"/>
              <a:t>;}</a:t>
            </a:r>
            <a:br>
              <a:rPr lang="en-US" sz="2500" dirty="0"/>
            </a:br>
            <a:r>
              <a:rPr lang="en-US" sz="2500" dirty="0"/>
              <a:t>   </a:t>
            </a:r>
            <a:r>
              <a:rPr lang="en-US" sz="2500" b="1" dirty="0"/>
              <a:t>void </a:t>
            </a:r>
            <a:r>
              <a:rPr lang="en-US" sz="2500" dirty="0" err="1"/>
              <a:t>disableTask</a:t>
            </a:r>
            <a:r>
              <a:rPr lang="en-US" sz="2500" dirty="0"/>
              <a:t>() {</a:t>
            </a:r>
            <a:r>
              <a:rPr lang="en-US" sz="2500" b="1" dirty="0"/>
              <a:t>this</a:t>
            </a:r>
            <a:r>
              <a:rPr lang="en-US" sz="2500" dirty="0"/>
              <a:t>-&gt;</a:t>
            </a:r>
            <a:r>
              <a:rPr lang="en-US" sz="2500" dirty="0" err="1"/>
              <a:t>taskActive</a:t>
            </a:r>
            <a:r>
              <a:rPr lang="en-US" sz="2500" dirty="0"/>
              <a:t> = </a:t>
            </a:r>
            <a:r>
              <a:rPr lang="en-US" sz="2500" b="1" dirty="0"/>
              <a:t>false</a:t>
            </a:r>
            <a:r>
              <a:rPr lang="en-US" sz="2500" dirty="0"/>
              <a:t>;}</a:t>
            </a:r>
            <a:br>
              <a:rPr lang="en-US" sz="2500" dirty="0"/>
            </a:br>
            <a:r>
              <a:rPr lang="en-US" sz="2500" dirty="0"/>
              <a:t>   </a:t>
            </a:r>
            <a:r>
              <a:rPr lang="en-US" sz="2500" b="1" dirty="0"/>
              <a:t>void </a:t>
            </a:r>
            <a:r>
              <a:rPr lang="en-US" sz="2500" dirty="0" err="1"/>
              <a:t>updatePeriod</a:t>
            </a:r>
            <a:r>
              <a:rPr lang="en-US" sz="2500" dirty="0"/>
              <a:t>(uint64_t </a:t>
            </a:r>
            <a:r>
              <a:rPr lang="en-US" sz="2500" dirty="0" err="1"/>
              <a:t>newPeriod</a:t>
            </a:r>
            <a:r>
              <a:rPr lang="en-US" sz="2500" dirty="0"/>
              <a:t>) {</a:t>
            </a:r>
            <a:r>
              <a:rPr lang="en-US" sz="2500" b="1" dirty="0"/>
              <a:t>this</a:t>
            </a:r>
            <a:r>
              <a:rPr lang="en-US" sz="2500" dirty="0"/>
              <a:t>-&gt;</a:t>
            </a:r>
            <a:r>
              <a:rPr lang="en-US" sz="2500" dirty="0" err="1"/>
              <a:t>NextStartTime</a:t>
            </a:r>
            <a:r>
              <a:rPr lang="en-US" sz="2500" dirty="0"/>
              <a:t> = </a:t>
            </a:r>
            <a:r>
              <a:rPr lang="en-US" sz="2500" b="1" dirty="0"/>
              <a:t>this</a:t>
            </a:r>
            <a:r>
              <a:rPr lang="en-US" sz="2500" dirty="0"/>
              <a:t>-&gt;</a:t>
            </a:r>
            <a:r>
              <a:rPr lang="en-US" sz="2500" dirty="0" err="1"/>
              <a:t>NextStartTime</a:t>
            </a:r>
            <a:r>
              <a:rPr lang="en-US" sz="2500" dirty="0"/>
              <a:t> - </a:t>
            </a:r>
            <a:r>
              <a:rPr lang="en-US" sz="2500" b="1" dirty="0"/>
              <a:t>this</a:t>
            </a:r>
            <a:r>
              <a:rPr lang="en-US" sz="2500" dirty="0"/>
              <a:t>-&gt;</a:t>
            </a:r>
            <a:r>
              <a:rPr lang="en-US" sz="2500" dirty="0" err="1"/>
              <a:t>TaskPeriod</a:t>
            </a:r>
            <a:r>
              <a:rPr lang="en-US" sz="2500" dirty="0"/>
              <a:t> + </a:t>
            </a:r>
            <a:r>
              <a:rPr lang="en-US" sz="2500" dirty="0" err="1"/>
              <a:t>newPeriod</a:t>
            </a:r>
            <a:r>
              <a:rPr lang="en-US" sz="2500" dirty="0"/>
              <a:t>; </a:t>
            </a:r>
            <a:r>
              <a:rPr lang="en-US" sz="2500" b="1" dirty="0"/>
              <a:t>this</a:t>
            </a:r>
            <a:r>
              <a:rPr lang="en-US" sz="2500" dirty="0"/>
              <a:t>-&gt;</a:t>
            </a:r>
            <a:r>
              <a:rPr lang="en-US" sz="2500" dirty="0" err="1"/>
              <a:t>TaskPeriod</a:t>
            </a:r>
            <a:r>
              <a:rPr lang="en-US" sz="2500" dirty="0"/>
              <a:t> = </a:t>
            </a:r>
            <a:r>
              <a:rPr lang="en-US" sz="2500" dirty="0" err="1"/>
              <a:t>newPeriod</a:t>
            </a:r>
            <a:r>
              <a:rPr lang="en-US" sz="2500" dirty="0"/>
              <a:t>;}</a:t>
            </a:r>
            <a:br>
              <a:rPr lang="en-US" sz="2500" dirty="0"/>
            </a:br>
            <a:r>
              <a:rPr lang="en-US" sz="2500" dirty="0"/>
              <a:t>    </a:t>
            </a:r>
            <a:br>
              <a:rPr lang="en-US" sz="2500" dirty="0"/>
            </a:br>
            <a:r>
              <a:rPr lang="en-US" sz="2500" b="1" dirty="0"/>
              <a:t>public</a:t>
            </a:r>
            <a:r>
              <a:rPr lang="en-US" sz="2500" dirty="0"/>
              <a:t>:</a:t>
            </a:r>
            <a:br>
              <a:rPr lang="en-US" sz="2500" dirty="0"/>
            </a:br>
            <a:r>
              <a:rPr lang="en-US" sz="2500" dirty="0"/>
              <a:t>    </a:t>
            </a:r>
            <a:r>
              <a:rPr lang="en-US" sz="2500" dirty="0" err="1"/>
              <a:t>std</a:t>
            </a:r>
            <a:r>
              <a:rPr lang="en-US" sz="2500" dirty="0"/>
              <a:t>::vector&lt;</a:t>
            </a:r>
            <a:r>
              <a:rPr lang="en-US" sz="2500" dirty="0" err="1"/>
              <a:t>ModelPriorityPair</a:t>
            </a:r>
            <a:r>
              <a:rPr lang="en-US" sz="2500" dirty="0"/>
              <a:t>&gt; </a:t>
            </a:r>
            <a:r>
              <a:rPr lang="en-US" sz="2500" dirty="0" err="1"/>
              <a:t>TaskModels</a:t>
            </a:r>
            <a:r>
              <a:rPr lang="en-US" sz="2500" dirty="0"/>
              <a:t>;  //!&lt; -- Array that has pointers to all task </a:t>
            </a:r>
            <a:r>
              <a:rPr lang="en-US" sz="2500" dirty="0" err="1"/>
              <a:t>sysModels</a:t>
            </a:r>
            <a:br>
              <a:rPr lang="en-US" sz="2500" dirty="0"/>
            </a:br>
            <a:r>
              <a:rPr lang="en-US" sz="2500" dirty="0"/>
              <a:t>    </a:t>
            </a:r>
            <a:r>
              <a:rPr lang="en-US" sz="2500" dirty="0" err="1"/>
              <a:t>std</a:t>
            </a:r>
            <a:r>
              <a:rPr lang="en-US" sz="2500" dirty="0"/>
              <a:t>::string </a:t>
            </a:r>
            <a:r>
              <a:rPr lang="en-US" sz="2500" dirty="0" err="1"/>
              <a:t>TaskName</a:t>
            </a:r>
            <a:r>
              <a:rPr lang="en-US" sz="2500" dirty="0"/>
              <a:t>;  //!&lt; -- Identifier for Task</a:t>
            </a:r>
            <a:br>
              <a:rPr lang="en-US" sz="2500" dirty="0"/>
            </a:br>
            <a:r>
              <a:rPr lang="en-US" sz="2500" dirty="0"/>
              <a:t>    uint64_t </a:t>
            </a:r>
            <a:r>
              <a:rPr lang="en-US" sz="2500" dirty="0" err="1"/>
              <a:t>NextStartTime</a:t>
            </a:r>
            <a:r>
              <a:rPr lang="en-US" sz="2500" dirty="0"/>
              <a:t>;  //!&lt; [ns] Next time to start task</a:t>
            </a:r>
            <a:br>
              <a:rPr lang="en-US" sz="2500" dirty="0"/>
            </a:br>
            <a:r>
              <a:rPr lang="en-US" sz="2500" dirty="0"/>
              <a:t>    uint64_t </a:t>
            </a:r>
            <a:r>
              <a:rPr lang="en-US" sz="2500" dirty="0" err="1"/>
              <a:t>NextPickupTime</a:t>
            </a:r>
            <a:r>
              <a:rPr lang="en-US" sz="2500" dirty="0"/>
              <a:t>;  //!&lt; [ns] Next time read Task outputs</a:t>
            </a:r>
            <a:br>
              <a:rPr lang="en-US" sz="2500" dirty="0"/>
            </a:br>
            <a:r>
              <a:rPr lang="en-US" sz="2500" dirty="0"/>
              <a:t>    uint64_t </a:t>
            </a:r>
            <a:r>
              <a:rPr lang="en-US" sz="2500" dirty="0" err="1"/>
              <a:t>TaskPeriod</a:t>
            </a:r>
            <a:r>
              <a:rPr lang="en-US" sz="2500" dirty="0"/>
              <a:t>;  //!&lt; [ns] Cycle rate for Task</a:t>
            </a:r>
            <a:br>
              <a:rPr lang="en-US" sz="2500" dirty="0"/>
            </a:br>
            <a:r>
              <a:rPr lang="en-US" sz="2500" dirty="0"/>
              <a:t>    uint64_t </a:t>
            </a:r>
            <a:r>
              <a:rPr lang="en-US" sz="2500" dirty="0" err="1"/>
              <a:t>PickupDelay</a:t>
            </a:r>
            <a:r>
              <a:rPr lang="en-US" sz="2500" dirty="0"/>
              <a:t>;  //!&lt; [ns] Time between dispatches</a:t>
            </a:r>
            <a:br>
              <a:rPr lang="en-US" sz="2500" dirty="0"/>
            </a:br>
            <a:r>
              <a:rPr lang="en-US" sz="2500" dirty="0"/>
              <a:t>    uint64_t </a:t>
            </a:r>
            <a:r>
              <a:rPr lang="en-US" sz="2500" dirty="0" err="1"/>
              <a:t>FirstTaskTime</a:t>
            </a:r>
            <a:r>
              <a:rPr lang="en-US" sz="2500" dirty="0"/>
              <a:t>;  //!&lt; [ns] Time to start Task for first time</a:t>
            </a:r>
            <a:br>
              <a:rPr lang="en-US" sz="2500" dirty="0"/>
            </a:br>
            <a:r>
              <a:rPr lang="en-US" sz="2500" dirty="0"/>
              <a:t>   </a:t>
            </a:r>
            <a:r>
              <a:rPr lang="en-US" sz="2500" b="1" dirty="0"/>
              <a:t>bool </a:t>
            </a:r>
            <a:r>
              <a:rPr lang="en-US" sz="2500" dirty="0" err="1"/>
              <a:t>taskActive</a:t>
            </a:r>
            <a:r>
              <a:rPr lang="en-US" sz="2500" dirty="0"/>
              <a:t>;  //!&lt; -- Flag indicating whether the Task has been disabled</a:t>
            </a:r>
            <a:endParaRPr kumimoji="0" lang="en-US" sz="25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endParaRPr>
          </a:p>
        </p:txBody>
      </p:sp>
    </p:spTree>
    <p:extLst>
      <p:ext uri="{BB962C8B-B14F-4D97-AF65-F5344CB8AC3E}">
        <p14:creationId xmlns:p14="http://schemas.microsoft.com/office/powerpoint/2010/main" val="3680579822"/>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3D39EE0-41E1-6D4D-9707-6FDBDBF1E62D}"/>
              </a:ext>
            </a:extLst>
          </p:cNvPr>
          <p:cNvSpPr/>
          <p:nvPr/>
        </p:nvSpPr>
        <p:spPr>
          <a:xfrm>
            <a:off x="8862646" y="2265640"/>
            <a:ext cx="14278708" cy="10238781"/>
          </a:xfrm>
          <a:prstGeom prst="rect">
            <a:avLst/>
          </a:prstGeom>
          <a:solidFill>
            <a:srgbClr val="C9B37C">
              <a:alpha val="50000"/>
            </a:srgbClr>
          </a:solidFill>
          <a:ln w="12700"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8580" tIns="68580" rIns="68580" bIns="68580" numCol="1" spcCol="38100" rtlCol="0" anchor="ctr">
            <a:spAutoFit/>
          </a:bodyPr>
          <a:lstStyle/>
          <a:p>
            <a:pPr marL="0" marR="0" indent="0" algn="ctr" defTabSz="822960" rtl="0" fontAlgn="auto" latinLnBrk="0" hangingPunct="0">
              <a:lnSpc>
                <a:spcPct val="100000"/>
              </a:lnSpc>
              <a:spcBef>
                <a:spcPts val="0"/>
              </a:spcBef>
              <a:spcAft>
                <a:spcPts val="0"/>
              </a:spcAft>
              <a:buClrTx/>
              <a:buSzTx/>
              <a:buFontTx/>
              <a:buNone/>
              <a:tabLst/>
            </a:pPr>
            <a:endParaRPr kumimoji="0" lang="en-US" sz="50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endParaRPr>
          </a:p>
        </p:txBody>
      </p:sp>
      <p:sp>
        <p:nvSpPr>
          <p:cNvPr id="2" name="Title 1">
            <a:extLst>
              <a:ext uri="{FF2B5EF4-FFF2-40B4-BE49-F238E27FC236}">
                <a16:creationId xmlns:a16="http://schemas.microsoft.com/office/drawing/2014/main" id="{65A38DB0-A66A-A34C-9782-1C94799390F5}"/>
              </a:ext>
            </a:extLst>
          </p:cNvPr>
          <p:cNvSpPr>
            <a:spLocks noGrp="1"/>
          </p:cNvSpPr>
          <p:nvPr>
            <p:ph type="title"/>
          </p:nvPr>
        </p:nvSpPr>
        <p:spPr/>
        <p:txBody>
          <a:bodyPr/>
          <a:lstStyle/>
          <a:p>
            <a:r>
              <a:rPr lang="en-US" dirty="0"/>
              <a:t>Here’s a procedural explanation of a Basilisk Simulation</a:t>
            </a:r>
          </a:p>
        </p:txBody>
      </p:sp>
      <p:sp>
        <p:nvSpPr>
          <p:cNvPr id="3" name="text bullet">
            <a:extLst>
              <a:ext uri="{FF2B5EF4-FFF2-40B4-BE49-F238E27FC236}">
                <a16:creationId xmlns:a16="http://schemas.microsoft.com/office/drawing/2014/main" id="{7F7004D0-8D73-E341-AC81-352173A8BA3A}"/>
              </a:ext>
            </a:extLst>
          </p:cNvPr>
          <p:cNvSpPr txBox="1">
            <a:spLocks/>
          </p:cNvSpPr>
          <p:nvPr/>
        </p:nvSpPr>
        <p:spPr>
          <a:xfrm>
            <a:off x="913014" y="2265640"/>
            <a:ext cx="7668278" cy="10238781"/>
          </a:xfrm>
          <a:prstGeom prst="rect">
            <a:avLst/>
          </a:prstGeom>
        </p:spPr>
        <p:txBody>
          <a:bodyPr/>
          <a:lstStyle>
            <a:lvl1pPr marL="350981" marR="0" indent="-350981" algn="l" defTabSz="822960" rtl="0" eaLnBrk="1" latinLnBrk="0" hangingPunct="1">
              <a:lnSpc>
                <a:spcPct val="100000"/>
              </a:lnSpc>
              <a:spcBef>
                <a:spcPts val="4500"/>
              </a:spcBef>
              <a:spcAft>
                <a:spcPts val="0"/>
              </a:spcAft>
              <a:buClrTx/>
              <a:buSzPct val="100000"/>
              <a:buFontTx/>
              <a:buChar char="•"/>
              <a:tabLst/>
              <a:defRPr sz="3800" b="0" i="0" u="none" strike="noStrike" cap="none" spc="0" baseline="0">
                <a:ln>
                  <a:noFill/>
                </a:ln>
                <a:solidFill>
                  <a:srgbClr val="515151"/>
                </a:solidFill>
                <a:uFillTx/>
                <a:latin typeface="+mn-lt"/>
                <a:ea typeface="+mn-ea"/>
                <a:cs typeface="+mn-cs"/>
                <a:sym typeface="Helvetica Neue"/>
              </a:defRPr>
            </a:lvl1pPr>
            <a:lvl2pPr marL="771877" marR="0" indent="-428977" algn="l" defTabSz="822960" rtl="0" eaLnBrk="1" latinLnBrk="0" hangingPunct="1">
              <a:lnSpc>
                <a:spcPct val="100000"/>
              </a:lnSpc>
              <a:spcBef>
                <a:spcPts val="4500"/>
              </a:spcBef>
              <a:spcAft>
                <a:spcPts val="0"/>
              </a:spcAft>
              <a:buClrTx/>
              <a:buSzPct val="100000"/>
              <a:buFontTx/>
              <a:buChar char="•"/>
              <a:tabLst/>
              <a:defRPr sz="3800" b="0" i="0" u="none" strike="noStrike" cap="none" spc="0" baseline="0">
                <a:ln>
                  <a:noFill/>
                </a:ln>
                <a:solidFill>
                  <a:srgbClr val="515151"/>
                </a:solidFill>
                <a:uFillTx/>
                <a:latin typeface="+mn-lt"/>
                <a:ea typeface="+mn-ea"/>
                <a:cs typeface="+mn-cs"/>
                <a:sym typeface="Helvetica Neue"/>
              </a:defRPr>
            </a:lvl2pPr>
            <a:lvl3pPr marL="1127477" marR="0" indent="-428977" algn="l" defTabSz="822960" rtl="0" eaLnBrk="1" latinLnBrk="0" hangingPunct="1">
              <a:lnSpc>
                <a:spcPct val="100000"/>
              </a:lnSpc>
              <a:spcBef>
                <a:spcPts val="4500"/>
              </a:spcBef>
              <a:spcAft>
                <a:spcPts val="0"/>
              </a:spcAft>
              <a:buClrTx/>
              <a:buSzPct val="100000"/>
              <a:buFontTx/>
              <a:buChar char="•"/>
              <a:tabLst/>
              <a:defRPr sz="3800" b="0" i="0" u="none" strike="noStrike" cap="none" spc="0" baseline="0">
                <a:ln>
                  <a:noFill/>
                </a:ln>
                <a:solidFill>
                  <a:srgbClr val="515151"/>
                </a:solidFill>
                <a:uFillTx/>
                <a:latin typeface="+mn-lt"/>
                <a:ea typeface="+mn-ea"/>
                <a:cs typeface="+mn-cs"/>
                <a:sym typeface="Helvetica Neue"/>
              </a:defRPr>
            </a:lvl3pPr>
            <a:lvl4pPr marL="1470377" marR="0" indent="-428977" algn="l" defTabSz="822960" rtl="0" eaLnBrk="1" latinLnBrk="0" hangingPunct="1">
              <a:lnSpc>
                <a:spcPct val="100000"/>
              </a:lnSpc>
              <a:spcBef>
                <a:spcPts val="4500"/>
              </a:spcBef>
              <a:spcAft>
                <a:spcPts val="0"/>
              </a:spcAft>
              <a:buClrTx/>
              <a:buSzPct val="100000"/>
              <a:buFontTx/>
              <a:buChar char="•"/>
              <a:tabLst/>
              <a:defRPr sz="3800" b="0" i="0" u="none" strike="noStrike" cap="none" spc="0" baseline="0">
                <a:ln>
                  <a:noFill/>
                </a:ln>
                <a:solidFill>
                  <a:srgbClr val="515151"/>
                </a:solidFill>
                <a:uFillTx/>
                <a:latin typeface="+mn-lt"/>
                <a:ea typeface="+mn-ea"/>
                <a:cs typeface="+mn-cs"/>
                <a:sym typeface="Helvetica Neue"/>
              </a:defRPr>
            </a:lvl4pPr>
            <a:lvl5pPr marL="1813277" marR="0" indent="-428977" algn="l" defTabSz="822960" rtl="0" eaLnBrk="1" latinLnBrk="0" hangingPunct="1">
              <a:lnSpc>
                <a:spcPct val="100000"/>
              </a:lnSpc>
              <a:spcBef>
                <a:spcPts val="4500"/>
              </a:spcBef>
              <a:spcAft>
                <a:spcPts val="0"/>
              </a:spcAft>
              <a:buClrTx/>
              <a:buSzPct val="100000"/>
              <a:buFontTx/>
              <a:buChar char="•"/>
              <a:tabLst/>
              <a:defRPr sz="3800" b="0" i="0" u="none" strike="noStrike" cap="none" spc="0" baseline="0">
                <a:ln>
                  <a:noFill/>
                </a:ln>
                <a:solidFill>
                  <a:srgbClr val="515151"/>
                </a:solidFill>
                <a:uFillTx/>
                <a:latin typeface="+mn-lt"/>
                <a:ea typeface="+mn-ea"/>
                <a:cs typeface="+mn-cs"/>
                <a:sym typeface="Helvetica Neue"/>
              </a:defRPr>
            </a:lvl5pPr>
            <a:lvl6pPr marL="2156177" marR="0" indent="-428977" algn="l" defTabSz="822960" rtl="0" eaLnBrk="1" latinLnBrk="0" hangingPunct="1">
              <a:lnSpc>
                <a:spcPct val="100000"/>
              </a:lnSpc>
              <a:spcBef>
                <a:spcPts val="4500"/>
              </a:spcBef>
              <a:spcAft>
                <a:spcPts val="0"/>
              </a:spcAft>
              <a:buClrTx/>
              <a:buSzPct val="100000"/>
              <a:buFontTx/>
              <a:buChar char="•"/>
              <a:tabLst/>
              <a:defRPr sz="3800" b="0" i="0" u="none" strike="noStrike" cap="none" spc="0" baseline="0">
                <a:ln>
                  <a:noFill/>
                </a:ln>
                <a:solidFill>
                  <a:srgbClr val="515151"/>
                </a:solidFill>
                <a:uFillTx/>
                <a:latin typeface="+mn-lt"/>
                <a:ea typeface="+mn-ea"/>
                <a:cs typeface="+mn-cs"/>
                <a:sym typeface="Helvetica Neue"/>
              </a:defRPr>
            </a:lvl6pPr>
            <a:lvl7pPr marL="2499077" marR="0" indent="-428977" algn="l" defTabSz="822960" rtl="0" eaLnBrk="1" latinLnBrk="0" hangingPunct="1">
              <a:lnSpc>
                <a:spcPct val="100000"/>
              </a:lnSpc>
              <a:spcBef>
                <a:spcPts val="4500"/>
              </a:spcBef>
              <a:spcAft>
                <a:spcPts val="0"/>
              </a:spcAft>
              <a:buClrTx/>
              <a:buSzPct val="100000"/>
              <a:buFontTx/>
              <a:buChar char="•"/>
              <a:tabLst/>
              <a:defRPr sz="3800" b="0" i="0" u="none" strike="noStrike" cap="none" spc="0" baseline="0">
                <a:ln>
                  <a:noFill/>
                </a:ln>
                <a:solidFill>
                  <a:srgbClr val="515151"/>
                </a:solidFill>
                <a:uFillTx/>
                <a:latin typeface="+mn-lt"/>
                <a:ea typeface="+mn-ea"/>
                <a:cs typeface="+mn-cs"/>
                <a:sym typeface="Helvetica Neue"/>
              </a:defRPr>
            </a:lvl7pPr>
            <a:lvl8pPr marL="2841977" marR="0" indent="-428977" algn="l" defTabSz="822960" rtl="0" eaLnBrk="1" latinLnBrk="0" hangingPunct="1">
              <a:lnSpc>
                <a:spcPct val="100000"/>
              </a:lnSpc>
              <a:spcBef>
                <a:spcPts val="4500"/>
              </a:spcBef>
              <a:spcAft>
                <a:spcPts val="0"/>
              </a:spcAft>
              <a:buClrTx/>
              <a:buSzPct val="100000"/>
              <a:buFontTx/>
              <a:buChar char="•"/>
              <a:tabLst/>
              <a:defRPr sz="3800" b="0" i="0" u="none" strike="noStrike" cap="none" spc="0" baseline="0">
                <a:ln>
                  <a:noFill/>
                </a:ln>
                <a:solidFill>
                  <a:srgbClr val="515151"/>
                </a:solidFill>
                <a:uFillTx/>
                <a:latin typeface="+mn-lt"/>
                <a:ea typeface="+mn-ea"/>
                <a:cs typeface="+mn-cs"/>
                <a:sym typeface="Helvetica Neue"/>
              </a:defRPr>
            </a:lvl8pPr>
            <a:lvl9pPr marL="3184877" marR="0" indent="-428977" algn="l" defTabSz="822960" rtl="0" eaLnBrk="1" latinLnBrk="0" hangingPunct="1">
              <a:lnSpc>
                <a:spcPct val="100000"/>
              </a:lnSpc>
              <a:spcBef>
                <a:spcPts val="4500"/>
              </a:spcBef>
              <a:spcAft>
                <a:spcPts val="0"/>
              </a:spcAft>
              <a:buClrTx/>
              <a:buSzPct val="100000"/>
              <a:buFontTx/>
              <a:buChar char="•"/>
              <a:tabLst/>
              <a:defRPr sz="3800" b="0" i="0" u="none" strike="noStrike" cap="none" spc="0" baseline="0">
                <a:ln>
                  <a:noFill/>
                </a:ln>
                <a:solidFill>
                  <a:srgbClr val="515151"/>
                </a:solidFill>
                <a:uFillTx/>
                <a:latin typeface="+mn-lt"/>
                <a:ea typeface="+mn-ea"/>
                <a:cs typeface="+mn-cs"/>
                <a:sym typeface="Helvetica Neue"/>
              </a:defRPr>
            </a:lvl9pPr>
          </a:lstStyle>
          <a:p>
            <a:r>
              <a:rPr lang="en-US" dirty="0"/>
              <a:t>Basilisk is a list of Task Groups</a:t>
            </a:r>
          </a:p>
          <a:p>
            <a:r>
              <a:rPr lang="en-US" dirty="0"/>
              <a:t>Task groups are a list of Tasks</a:t>
            </a:r>
          </a:p>
          <a:p>
            <a:r>
              <a:rPr lang="en-US" dirty="0"/>
              <a:t>Tasks are a list of modules to update in a given order</a:t>
            </a:r>
          </a:p>
          <a:p>
            <a:r>
              <a:rPr lang="en-US" dirty="0"/>
              <a:t>Also note the main architectural component of BSK is called </a:t>
            </a:r>
            <a:r>
              <a:rPr lang="en-US" dirty="0" err="1"/>
              <a:t>sim_model</a:t>
            </a:r>
            <a:r>
              <a:rPr lang="en-US" dirty="0"/>
              <a:t>.</a:t>
            </a:r>
          </a:p>
          <a:p>
            <a:r>
              <a:rPr lang="en-US" dirty="0"/>
              <a:t>This simplified description ignores a few things:</a:t>
            </a:r>
          </a:p>
          <a:p>
            <a:pPr lvl="1"/>
            <a:r>
              <a:rPr lang="en-US" dirty="0"/>
              <a:t>Task priority, single-stepping in time,  process priority, initialization, message routing, etc.</a:t>
            </a:r>
          </a:p>
        </p:txBody>
      </p:sp>
      <p:sp>
        <p:nvSpPr>
          <p:cNvPr id="4" name="TextBox 3">
            <a:extLst>
              <a:ext uri="{FF2B5EF4-FFF2-40B4-BE49-F238E27FC236}">
                <a16:creationId xmlns:a16="http://schemas.microsoft.com/office/drawing/2014/main" id="{0DCA93F6-3651-184B-B5B7-3B7273AD554B}"/>
              </a:ext>
            </a:extLst>
          </p:cNvPr>
          <p:cNvSpPr txBox="1"/>
          <p:nvPr/>
        </p:nvSpPr>
        <p:spPr>
          <a:xfrm>
            <a:off x="11605846" y="3743256"/>
            <a:ext cx="3010759" cy="9541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91439" tIns="91439" rIns="91439" bIns="91439" numCol="1" spcCol="38100" rtlCol="0" anchor="ctr">
            <a:spAutoFit/>
          </a:bodyPr>
          <a:lstStyle/>
          <a:p>
            <a:pPr marL="0" marR="0" indent="0" algn="l" defTabSz="822960" rtl="0" fontAlgn="auto" latinLnBrk="0" hangingPunct="0">
              <a:lnSpc>
                <a:spcPct val="100000"/>
              </a:lnSpc>
              <a:spcBef>
                <a:spcPts val="0"/>
              </a:spcBef>
              <a:spcAft>
                <a:spcPts val="0"/>
              </a:spcAft>
              <a:buClrTx/>
              <a:buSzTx/>
              <a:buFontTx/>
              <a:buNone/>
              <a:tabLst/>
            </a:pPr>
            <a:r>
              <a:rPr lang="en-US" sz="5000" b="1" dirty="0"/>
              <a:t>f</a:t>
            </a:r>
            <a:r>
              <a:rPr kumimoji="0" lang="en-US" sz="5000" b="1" i="0" u="none" strike="noStrike" cap="none" spc="0" normalizeH="0" baseline="0" dirty="0">
                <a:ln>
                  <a:noFill/>
                </a:ln>
                <a:solidFill>
                  <a:srgbClr val="515151"/>
                </a:solidFill>
                <a:effectLst/>
                <a:uFillTx/>
                <a:latin typeface="Helvetica Neue Light"/>
                <a:ea typeface="Helvetica Neue Light"/>
                <a:cs typeface="Helvetica Neue Light"/>
                <a:sym typeface="Helvetica Neue Light"/>
              </a:rPr>
              <a:t>or all time</a:t>
            </a:r>
          </a:p>
        </p:txBody>
      </p:sp>
      <p:sp>
        <p:nvSpPr>
          <p:cNvPr id="5" name="TextBox 4">
            <a:extLst>
              <a:ext uri="{FF2B5EF4-FFF2-40B4-BE49-F238E27FC236}">
                <a16:creationId xmlns:a16="http://schemas.microsoft.com/office/drawing/2014/main" id="{14215CDE-3FFB-C749-93B0-3394BD5116DD}"/>
              </a:ext>
            </a:extLst>
          </p:cNvPr>
          <p:cNvSpPr txBox="1"/>
          <p:nvPr/>
        </p:nvSpPr>
        <p:spPr>
          <a:xfrm>
            <a:off x="12602307" y="4697361"/>
            <a:ext cx="5698994" cy="9541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91439" tIns="91439" rIns="91439" bIns="91439" numCol="1" spcCol="38100" rtlCol="0" anchor="ctr">
            <a:spAutoFit/>
          </a:bodyPr>
          <a:lstStyle/>
          <a:p>
            <a:pPr marL="0" marR="0" indent="0" algn="l" defTabSz="822960" rtl="0" fontAlgn="auto" latinLnBrk="0" hangingPunct="0">
              <a:lnSpc>
                <a:spcPct val="100000"/>
              </a:lnSpc>
              <a:spcBef>
                <a:spcPts val="0"/>
              </a:spcBef>
              <a:spcAft>
                <a:spcPts val="0"/>
              </a:spcAft>
              <a:buClrTx/>
              <a:buSzTx/>
              <a:buFontTx/>
              <a:buNone/>
              <a:tabLst/>
            </a:pPr>
            <a:r>
              <a:rPr lang="en-US" sz="5000" b="1" dirty="0"/>
              <a:t>for every task group</a:t>
            </a:r>
            <a:endParaRPr kumimoji="0" lang="en-US" sz="5000" b="1" i="0" u="none" strike="noStrike" cap="none" spc="0" normalizeH="0" baseline="0" dirty="0">
              <a:ln>
                <a:noFill/>
              </a:ln>
              <a:solidFill>
                <a:srgbClr val="515151"/>
              </a:solidFill>
              <a:effectLst/>
              <a:uFillTx/>
              <a:latin typeface="Helvetica Neue Light"/>
              <a:ea typeface="Helvetica Neue Light"/>
              <a:cs typeface="Helvetica Neue Light"/>
              <a:sym typeface="Helvetica Neue Light"/>
            </a:endParaRPr>
          </a:p>
        </p:txBody>
      </p:sp>
      <p:sp>
        <p:nvSpPr>
          <p:cNvPr id="6" name="TextBox 5">
            <a:extLst>
              <a:ext uri="{FF2B5EF4-FFF2-40B4-BE49-F238E27FC236}">
                <a16:creationId xmlns:a16="http://schemas.microsoft.com/office/drawing/2014/main" id="{F9758A1D-08DC-E84C-AA0C-52DCB707E762}"/>
              </a:ext>
            </a:extLst>
          </p:cNvPr>
          <p:cNvSpPr txBox="1"/>
          <p:nvPr/>
        </p:nvSpPr>
        <p:spPr>
          <a:xfrm>
            <a:off x="13880123" y="5651466"/>
            <a:ext cx="3889204" cy="9541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91439" tIns="91439" rIns="91439" bIns="91439" numCol="1" spcCol="38100" rtlCol="0" anchor="ctr">
            <a:spAutoFit/>
          </a:bodyPr>
          <a:lstStyle/>
          <a:p>
            <a:pPr marL="0" marR="0" indent="0" algn="l" defTabSz="822960" rtl="0" fontAlgn="auto" latinLnBrk="0" hangingPunct="0">
              <a:lnSpc>
                <a:spcPct val="100000"/>
              </a:lnSpc>
              <a:spcBef>
                <a:spcPts val="0"/>
              </a:spcBef>
              <a:spcAft>
                <a:spcPts val="0"/>
              </a:spcAft>
              <a:buClrTx/>
              <a:buSzTx/>
              <a:buFontTx/>
              <a:buNone/>
              <a:tabLst/>
            </a:pPr>
            <a:r>
              <a:rPr lang="en-US" sz="5000" b="1" dirty="0"/>
              <a:t>for every task</a:t>
            </a:r>
            <a:endParaRPr kumimoji="0" lang="en-US" sz="5000" b="1" i="0" u="none" strike="noStrike" cap="none" spc="0" normalizeH="0" baseline="0" dirty="0">
              <a:ln>
                <a:noFill/>
              </a:ln>
              <a:solidFill>
                <a:srgbClr val="515151"/>
              </a:solidFill>
              <a:effectLst/>
              <a:uFillTx/>
              <a:latin typeface="Helvetica Neue Light"/>
              <a:ea typeface="Helvetica Neue Light"/>
              <a:cs typeface="Helvetica Neue Light"/>
              <a:sym typeface="Helvetica Neue Light"/>
            </a:endParaRPr>
          </a:p>
        </p:txBody>
      </p:sp>
      <p:sp>
        <p:nvSpPr>
          <p:cNvPr id="7" name="TextBox 6">
            <a:extLst>
              <a:ext uri="{FF2B5EF4-FFF2-40B4-BE49-F238E27FC236}">
                <a16:creationId xmlns:a16="http://schemas.microsoft.com/office/drawing/2014/main" id="{335038B6-F0FE-9344-A99D-0FCCD5FA1532}"/>
              </a:ext>
            </a:extLst>
          </p:cNvPr>
          <p:cNvSpPr txBox="1"/>
          <p:nvPr/>
        </p:nvSpPr>
        <p:spPr>
          <a:xfrm>
            <a:off x="14982092" y="6577589"/>
            <a:ext cx="4793298" cy="9541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91439" tIns="91439" rIns="91439" bIns="91439" numCol="1" spcCol="38100" rtlCol="0" anchor="ctr">
            <a:spAutoFit/>
          </a:bodyPr>
          <a:lstStyle/>
          <a:p>
            <a:pPr marL="0" marR="0" indent="0" algn="l" defTabSz="822960" rtl="0" fontAlgn="auto" latinLnBrk="0" hangingPunct="0">
              <a:lnSpc>
                <a:spcPct val="100000"/>
              </a:lnSpc>
              <a:spcBef>
                <a:spcPts val="0"/>
              </a:spcBef>
              <a:spcAft>
                <a:spcPts val="0"/>
              </a:spcAft>
              <a:buClrTx/>
              <a:buSzTx/>
              <a:buFontTx/>
              <a:buNone/>
              <a:tabLst/>
            </a:pPr>
            <a:r>
              <a:rPr lang="en-US" sz="5000" b="1" dirty="0"/>
              <a:t>for every module</a:t>
            </a:r>
            <a:endParaRPr kumimoji="0" lang="en-US" sz="5000" b="1" i="0" u="none" strike="noStrike" cap="none" spc="0" normalizeH="0" baseline="0" dirty="0">
              <a:ln>
                <a:noFill/>
              </a:ln>
              <a:solidFill>
                <a:srgbClr val="515151"/>
              </a:solidFill>
              <a:effectLst/>
              <a:uFillTx/>
              <a:latin typeface="Helvetica Neue Light"/>
              <a:ea typeface="Helvetica Neue Light"/>
              <a:cs typeface="Helvetica Neue Light"/>
              <a:sym typeface="Helvetica Neue Light"/>
            </a:endParaRPr>
          </a:p>
        </p:txBody>
      </p:sp>
      <p:sp>
        <p:nvSpPr>
          <p:cNvPr id="8" name="TextBox 7">
            <a:extLst>
              <a:ext uri="{FF2B5EF4-FFF2-40B4-BE49-F238E27FC236}">
                <a16:creationId xmlns:a16="http://schemas.microsoft.com/office/drawing/2014/main" id="{B6669863-DA0A-FF47-816F-DEF4F1F1D396}"/>
              </a:ext>
            </a:extLst>
          </p:cNvPr>
          <p:cNvSpPr txBox="1"/>
          <p:nvPr/>
        </p:nvSpPr>
        <p:spPr>
          <a:xfrm>
            <a:off x="16259908" y="7488394"/>
            <a:ext cx="3661578" cy="9541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91439" tIns="91439" rIns="91439" bIns="91439" numCol="1" spcCol="38100" rtlCol="0" anchor="ctr">
            <a:spAutoFit/>
          </a:bodyPr>
          <a:lstStyle/>
          <a:p>
            <a:pPr marL="0" marR="0" indent="0" algn="l" defTabSz="822960" rtl="0" fontAlgn="auto" latinLnBrk="0" hangingPunct="0">
              <a:lnSpc>
                <a:spcPct val="100000"/>
              </a:lnSpc>
              <a:spcBef>
                <a:spcPts val="0"/>
              </a:spcBef>
              <a:spcAft>
                <a:spcPts val="0"/>
              </a:spcAft>
              <a:buClrTx/>
              <a:buSzTx/>
              <a:buFontTx/>
              <a:buNone/>
              <a:tabLst/>
            </a:pPr>
            <a:r>
              <a:rPr lang="en-US" sz="5000" b="1" dirty="0"/>
              <a:t>update state</a:t>
            </a:r>
            <a:endParaRPr kumimoji="0" lang="en-US" sz="5000" b="1" i="0" u="none" strike="noStrike" cap="none" spc="0" normalizeH="0" baseline="0" dirty="0">
              <a:ln>
                <a:noFill/>
              </a:ln>
              <a:solidFill>
                <a:srgbClr val="515151"/>
              </a:solidFill>
              <a:effectLst/>
              <a:uFillTx/>
              <a:latin typeface="Helvetica Neue Light"/>
              <a:ea typeface="Helvetica Neue Light"/>
              <a:cs typeface="Helvetica Neue Light"/>
              <a:sym typeface="Helvetica Neue Light"/>
            </a:endParaRPr>
          </a:p>
        </p:txBody>
      </p:sp>
      <p:sp>
        <p:nvSpPr>
          <p:cNvPr id="10" name="TextBox 9">
            <a:extLst>
              <a:ext uri="{FF2B5EF4-FFF2-40B4-BE49-F238E27FC236}">
                <a16:creationId xmlns:a16="http://schemas.microsoft.com/office/drawing/2014/main" id="{EC554F9B-BBB0-D045-9A16-57A4BB05B983}"/>
              </a:ext>
            </a:extLst>
          </p:cNvPr>
          <p:cNvSpPr txBox="1"/>
          <p:nvPr/>
        </p:nvSpPr>
        <p:spPr>
          <a:xfrm>
            <a:off x="9591548" y="2527395"/>
            <a:ext cx="3361816" cy="9541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91439" tIns="91439" rIns="91439" bIns="91439" numCol="1" spcCol="38100" rtlCol="0" anchor="ctr">
            <a:spAutoFit/>
          </a:bodyPr>
          <a:lstStyle/>
          <a:p>
            <a:pPr marL="0" marR="0" indent="0" algn="l" defTabSz="822960" rtl="0" fontAlgn="auto" latinLnBrk="0" hangingPunct="0">
              <a:lnSpc>
                <a:spcPct val="100000"/>
              </a:lnSpc>
              <a:spcBef>
                <a:spcPts val="0"/>
              </a:spcBef>
              <a:spcAft>
                <a:spcPts val="0"/>
              </a:spcAft>
              <a:buClrTx/>
              <a:buSzTx/>
              <a:buFontTx/>
              <a:buNone/>
              <a:tabLst/>
            </a:pPr>
            <a:r>
              <a:rPr lang="en-US" sz="5000" b="1" dirty="0" err="1"/>
              <a:t>sim_model</a:t>
            </a:r>
            <a:r>
              <a:rPr lang="en-US" sz="5000" b="1" dirty="0"/>
              <a:t>:</a:t>
            </a:r>
            <a:endParaRPr kumimoji="0" lang="en-US" sz="5000" b="1" i="0" u="none" strike="noStrike" cap="none" spc="0" normalizeH="0" baseline="0" dirty="0">
              <a:ln>
                <a:noFill/>
              </a:ln>
              <a:solidFill>
                <a:srgbClr val="515151"/>
              </a:solidFill>
              <a:effectLst/>
              <a:uFillTx/>
              <a:latin typeface="Helvetica Neue Light"/>
              <a:ea typeface="Helvetica Neue Light"/>
              <a:cs typeface="Helvetica Neue Light"/>
              <a:sym typeface="Helvetica Neue Light"/>
            </a:endParaRPr>
          </a:p>
        </p:txBody>
      </p:sp>
      <p:sp>
        <p:nvSpPr>
          <p:cNvPr id="16" name="Freeform 15">
            <a:extLst>
              <a:ext uri="{FF2B5EF4-FFF2-40B4-BE49-F238E27FC236}">
                <a16:creationId xmlns:a16="http://schemas.microsoft.com/office/drawing/2014/main" id="{1B8F2CDD-60D5-F14E-A855-A94985944DCD}"/>
              </a:ext>
            </a:extLst>
          </p:cNvPr>
          <p:cNvSpPr/>
          <p:nvPr/>
        </p:nvSpPr>
        <p:spPr>
          <a:xfrm>
            <a:off x="15246147" y="7385030"/>
            <a:ext cx="867665" cy="766144"/>
          </a:xfrm>
          <a:custGeom>
            <a:avLst/>
            <a:gdLst>
              <a:gd name="connsiteX0" fmla="*/ 2145553 w 2145553"/>
              <a:gd name="connsiteY0" fmla="*/ 1160585 h 1206216"/>
              <a:gd name="connsiteX1" fmla="*/ 1231153 w 2145553"/>
              <a:gd name="connsiteY1" fmla="*/ 1160585 h 1206216"/>
              <a:gd name="connsiteX2" fmla="*/ 35399 w 2145553"/>
              <a:gd name="connsiteY2" fmla="*/ 1125415 h 1206216"/>
              <a:gd name="connsiteX3" fmla="*/ 230 w 2145553"/>
              <a:gd name="connsiteY3" fmla="*/ 0 h 1206216"/>
              <a:gd name="connsiteX0" fmla="*/ 1231153 w 1231153"/>
              <a:gd name="connsiteY0" fmla="*/ 1160585 h 1160585"/>
              <a:gd name="connsiteX1" fmla="*/ 35399 w 1231153"/>
              <a:gd name="connsiteY1" fmla="*/ 1125415 h 1160585"/>
              <a:gd name="connsiteX2" fmla="*/ 230 w 1231153"/>
              <a:gd name="connsiteY2" fmla="*/ 0 h 1160585"/>
              <a:gd name="connsiteX0" fmla="*/ 1437982 w 1437982"/>
              <a:gd name="connsiteY0" fmla="*/ 692499 h 1125415"/>
              <a:gd name="connsiteX1" fmla="*/ 35399 w 1437982"/>
              <a:gd name="connsiteY1" fmla="*/ 1125415 h 1125415"/>
              <a:gd name="connsiteX2" fmla="*/ 230 w 1437982"/>
              <a:gd name="connsiteY2" fmla="*/ 0 h 1125415"/>
              <a:gd name="connsiteX0" fmla="*/ 1350897 w 1350897"/>
              <a:gd name="connsiteY0" fmla="*/ 1084385 h 1125415"/>
              <a:gd name="connsiteX1" fmla="*/ 35399 w 1350897"/>
              <a:gd name="connsiteY1" fmla="*/ 1125415 h 1125415"/>
              <a:gd name="connsiteX2" fmla="*/ 230 w 1350897"/>
              <a:gd name="connsiteY2" fmla="*/ 0 h 1125415"/>
              <a:gd name="connsiteX0" fmla="*/ 1317237 w 1317237"/>
              <a:gd name="connsiteY0" fmla="*/ 1084385 h 1125415"/>
              <a:gd name="connsiteX1" fmla="*/ 1739 w 1317237"/>
              <a:gd name="connsiteY1" fmla="*/ 1125415 h 1125415"/>
              <a:gd name="connsiteX2" fmla="*/ 641484 w 1317237"/>
              <a:gd name="connsiteY2" fmla="*/ 0 h 1125415"/>
              <a:gd name="connsiteX0" fmla="*/ 1331553 w 1331553"/>
              <a:gd name="connsiteY0" fmla="*/ 1073499 h 1114529"/>
              <a:gd name="connsiteX1" fmla="*/ 16055 w 1331553"/>
              <a:gd name="connsiteY1" fmla="*/ 1114529 h 1114529"/>
              <a:gd name="connsiteX2" fmla="*/ 24429 w 1331553"/>
              <a:gd name="connsiteY2" fmla="*/ 0 h 1114529"/>
              <a:gd name="connsiteX0" fmla="*/ 1315498 w 1315498"/>
              <a:gd name="connsiteY0" fmla="*/ 1073499 h 1114529"/>
              <a:gd name="connsiteX1" fmla="*/ 0 w 1315498"/>
              <a:gd name="connsiteY1" fmla="*/ 1114529 h 1114529"/>
              <a:gd name="connsiteX2" fmla="*/ 8374 w 1315498"/>
              <a:gd name="connsiteY2" fmla="*/ 0 h 1114529"/>
              <a:gd name="connsiteX0" fmla="*/ 1315498 w 1315498"/>
              <a:gd name="connsiteY0" fmla="*/ 1073499 h 1114529"/>
              <a:gd name="connsiteX1" fmla="*/ 0 w 1315498"/>
              <a:gd name="connsiteY1" fmla="*/ 1114529 h 1114529"/>
              <a:gd name="connsiteX2" fmla="*/ 8374 w 1315498"/>
              <a:gd name="connsiteY2" fmla="*/ 0 h 1114529"/>
              <a:gd name="connsiteX0" fmla="*/ 1239298 w 1239298"/>
              <a:gd name="connsiteY0" fmla="*/ 1400070 h 1400478"/>
              <a:gd name="connsiteX1" fmla="*/ 0 w 1239298"/>
              <a:gd name="connsiteY1" fmla="*/ 1114529 h 1400478"/>
              <a:gd name="connsiteX2" fmla="*/ 8374 w 1239298"/>
              <a:gd name="connsiteY2" fmla="*/ 0 h 1400478"/>
              <a:gd name="connsiteX0" fmla="*/ 1282840 w 1282840"/>
              <a:gd name="connsiteY0" fmla="*/ 1127927 h 1129918"/>
              <a:gd name="connsiteX1" fmla="*/ 0 w 1282840"/>
              <a:gd name="connsiteY1" fmla="*/ 1114529 h 1129918"/>
              <a:gd name="connsiteX2" fmla="*/ 8374 w 1282840"/>
              <a:gd name="connsiteY2" fmla="*/ 0 h 1129918"/>
              <a:gd name="connsiteX0" fmla="*/ 1282840 w 1282840"/>
              <a:gd name="connsiteY0" fmla="*/ 1127927 h 1132741"/>
              <a:gd name="connsiteX1" fmla="*/ 0 w 1282840"/>
              <a:gd name="connsiteY1" fmla="*/ 1114529 h 1132741"/>
              <a:gd name="connsiteX2" fmla="*/ 8374 w 1282840"/>
              <a:gd name="connsiteY2" fmla="*/ 0 h 1132741"/>
            </a:gdLst>
            <a:ahLst/>
            <a:cxnLst>
              <a:cxn ang="0">
                <a:pos x="connsiteX0" y="connsiteY0"/>
              </a:cxn>
              <a:cxn ang="0">
                <a:pos x="connsiteX1" y="connsiteY1"/>
              </a:cxn>
              <a:cxn ang="0">
                <a:pos x="connsiteX2" y="connsiteY2"/>
              </a:cxn>
            </a:cxnLst>
            <a:rect l="l" t="t" r="r" b="b"/>
            <a:pathLst>
              <a:path w="1282840" h="1132741">
                <a:moveTo>
                  <a:pt x="1282840" y="1127927"/>
                </a:moveTo>
                <a:cubicBezTo>
                  <a:pt x="844341" y="1141604"/>
                  <a:pt x="1265813" y="1122622"/>
                  <a:pt x="0" y="1114529"/>
                </a:cubicBezTo>
                <a:cubicBezTo>
                  <a:pt x="3051" y="27753"/>
                  <a:pt x="8374" y="609866"/>
                  <a:pt x="8374" y="0"/>
                </a:cubicBezTo>
              </a:path>
            </a:pathLst>
          </a:custGeom>
          <a:noFill/>
          <a:ln w="63500" cap="flat">
            <a:solidFill>
              <a:srgbClr val="000000"/>
            </a:solidFill>
            <a:prstDash val="solid"/>
            <a:miter lim="400000"/>
            <a:tailEnd type="stealth"/>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17" name="Freeform 16">
            <a:extLst>
              <a:ext uri="{FF2B5EF4-FFF2-40B4-BE49-F238E27FC236}">
                <a16:creationId xmlns:a16="http://schemas.microsoft.com/office/drawing/2014/main" id="{6E31EC93-1624-7848-A24D-A6E873A1FBBA}"/>
              </a:ext>
            </a:extLst>
          </p:cNvPr>
          <p:cNvSpPr/>
          <p:nvPr/>
        </p:nvSpPr>
        <p:spPr>
          <a:xfrm>
            <a:off x="14378482" y="6688686"/>
            <a:ext cx="2665985" cy="2309338"/>
          </a:xfrm>
          <a:custGeom>
            <a:avLst/>
            <a:gdLst>
              <a:gd name="connsiteX0" fmla="*/ 2145553 w 2145553"/>
              <a:gd name="connsiteY0" fmla="*/ 1160585 h 1206216"/>
              <a:gd name="connsiteX1" fmla="*/ 1231153 w 2145553"/>
              <a:gd name="connsiteY1" fmla="*/ 1160585 h 1206216"/>
              <a:gd name="connsiteX2" fmla="*/ 35399 w 2145553"/>
              <a:gd name="connsiteY2" fmla="*/ 1125415 h 1206216"/>
              <a:gd name="connsiteX3" fmla="*/ 230 w 2145553"/>
              <a:gd name="connsiteY3" fmla="*/ 0 h 1206216"/>
              <a:gd name="connsiteX0" fmla="*/ 1231153 w 1231153"/>
              <a:gd name="connsiteY0" fmla="*/ 1160585 h 1160585"/>
              <a:gd name="connsiteX1" fmla="*/ 35399 w 1231153"/>
              <a:gd name="connsiteY1" fmla="*/ 1125415 h 1160585"/>
              <a:gd name="connsiteX2" fmla="*/ 230 w 1231153"/>
              <a:gd name="connsiteY2" fmla="*/ 0 h 1160585"/>
              <a:gd name="connsiteX0" fmla="*/ 1437982 w 1437982"/>
              <a:gd name="connsiteY0" fmla="*/ 692499 h 1125415"/>
              <a:gd name="connsiteX1" fmla="*/ 35399 w 1437982"/>
              <a:gd name="connsiteY1" fmla="*/ 1125415 h 1125415"/>
              <a:gd name="connsiteX2" fmla="*/ 230 w 1437982"/>
              <a:gd name="connsiteY2" fmla="*/ 0 h 1125415"/>
              <a:gd name="connsiteX0" fmla="*/ 1350897 w 1350897"/>
              <a:gd name="connsiteY0" fmla="*/ 1084385 h 1125415"/>
              <a:gd name="connsiteX1" fmla="*/ 35399 w 1350897"/>
              <a:gd name="connsiteY1" fmla="*/ 1125415 h 1125415"/>
              <a:gd name="connsiteX2" fmla="*/ 230 w 1350897"/>
              <a:gd name="connsiteY2" fmla="*/ 0 h 1125415"/>
              <a:gd name="connsiteX0" fmla="*/ 1317237 w 1317237"/>
              <a:gd name="connsiteY0" fmla="*/ 1084385 h 1125415"/>
              <a:gd name="connsiteX1" fmla="*/ 1739 w 1317237"/>
              <a:gd name="connsiteY1" fmla="*/ 1125415 h 1125415"/>
              <a:gd name="connsiteX2" fmla="*/ 641484 w 1317237"/>
              <a:gd name="connsiteY2" fmla="*/ 0 h 1125415"/>
              <a:gd name="connsiteX0" fmla="*/ 1331553 w 1331553"/>
              <a:gd name="connsiteY0" fmla="*/ 1073499 h 1114529"/>
              <a:gd name="connsiteX1" fmla="*/ 16055 w 1331553"/>
              <a:gd name="connsiteY1" fmla="*/ 1114529 h 1114529"/>
              <a:gd name="connsiteX2" fmla="*/ 24429 w 1331553"/>
              <a:gd name="connsiteY2" fmla="*/ 0 h 1114529"/>
              <a:gd name="connsiteX0" fmla="*/ 1315498 w 1315498"/>
              <a:gd name="connsiteY0" fmla="*/ 1073499 h 1114529"/>
              <a:gd name="connsiteX1" fmla="*/ 0 w 1315498"/>
              <a:gd name="connsiteY1" fmla="*/ 1114529 h 1114529"/>
              <a:gd name="connsiteX2" fmla="*/ 8374 w 1315498"/>
              <a:gd name="connsiteY2" fmla="*/ 0 h 1114529"/>
              <a:gd name="connsiteX0" fmla="*/ 1315498 w 1315498"/>
              <a:gd name="connsiteY0" fmla="*/ 1073499 h 1114529"/>
              <a:gd name="connsiteX1" fmla="*/ 0 w 1315498"/>
              <a:gd name="connsiteY1" fmla="*/ 1114529 h 1114529"/>
              <a:gd name="connsiteX2" fmla="*/ 8374 w 1315498"/>
              <a:gd name="connsiteY2" fmla="*/ 0 h 1114529"/>
              <a:gd name="connsiteX0" fmla="*/ 1239298 w 1239298"/>
              <a:gd name="connsiteY0" fmla="*/ 1400070 h 1400478"/>
              <a:gd name="connsiteX1" fmla="*/ 0 w 1239298"/>
              <a:gd name="connsiteY1" fmla="*/ 1114529 h 1400478"/>
              <a:gd name="connsiteX2" fmla="*/ 8374 w 1239298"/>
              <a:gd name="connsiteY2" fmla="*/ 0 h 1400478"/>
              <a:gd name="connsiteX0" fmla="*/ 1282840 w 1282840"/>
              <a:gd name="connsiteY0" fmla="*/ 1127927 h 1129918"/>
              <a:gd name="connsiteX1" fmla="*/ 0 w 1282840"/>
              <a:gd name="connsiteY1" fmla="*/ 1114529 h 1129918"/>
              <a:gd name="connsiteX2" fmla="*/ 8374 w 1282840"/>
              <a:gd name="connsiteY2" fmla="*/ 0 h 1129918"/>
              <a:gd name="connsiteX0" fmla="*/ 1282840 w 1282840"/>
              <a:gd name="connsiteY0" fmla="*/ 1127927 h 1132741"/>
              <a:gd name="connsiteX1" fmla="*/ 0 w 1282840"/>
              <a:gd name="connsiteY1" fmla="*/ 1114529 h 1132741"/>
              <a:gd name="connsiteX2" fmla="*/ 8374 w 1282840"/>
              <a:gd name="connsiteY2" fmla="*/ 0 h 1132741"/>
              <a:gd name="connsiteX0" fmla="*/ 1282840 w 1282840"/>
              <a:gd name="connsiteY0" fmla="*/ 3426220 h 3431034"/>
              <a:gd name="connsiteX1" fmla="*/ 0 w 1282840"/>
              <a:gd name="connsiteY1" fmla="*/ 3412822 h 3431034"/>
              <a:gd name="connsiteX2" fmla="*/ 8374 w 1282840"/>
              <a:gd name="connsiteY2" fmla="*/ 0 h 3431034"/>
              <a:gd name="connsiteX0" fmla="*/ 3941651 w 3941651"/>
              <a:gd name="connsiteY0" fmla="*/ 3381155 h 3414348"/>
              <a:gd name="connsiteX1" fmla="*/ 0 w 3941651"/>
              <a:gd name="connsiteY1" fmla="*/ 3412822 h 3414348"/>
              <a:gd name="connsiteX2" fmla="*/ 8374 w 3941651"/>
              <a:gd name="connsiteY2" fmla="*/ 0 h 3414348"/>
            </a:gdLst>
            <a:ahLst/>
            <a:cxnLst>
              <a:cxn ang="0">
                <a:pos x="connsiteX0" y="connsiteY0"/>
              </a:cxn>
              <a:cxn ang="0">
                <a:pos x="connsiteX1" y="connsiteY1"/>
              </a:cxn>
              <a:cxn ang="0">
                <a:pos x="connsiteX2" y="connsiteY2"/>
              </a:cxn>
            </a:cxnLst>
            <a:rect l="l" t="t" r="r" b="b"/>
            <a:pathLst>
              <a:path w="3941651" h="3414348">
                <a:moveTo>
                  <a:pt x="3941651" y="3381155"/>
                </a:moveTo>
                <a:cubicBezTo>
                  <a:pt x="3503152" y="3394832"/>
                  <a:pt x="1265813" y="3420915"/>
                  <a:pt x="0" y="3412822"/>
                </a:cubicBezTo>
                <a:cubicBezTo>
                  <a:pt x="3051" y="2326046"/>
                  <a:pt x="8374" y="609866"/>
                  <a:pt x="8374" y="0"/>
                </a:cubicBezTo>
              </a:path>
            </a:pathLst>
          </a:custGeom>
          <a:noFill/>
          <a:ln w="63500" cap="flat">
            <a:solidFill>
              <a:srgbClr val="000000"/>
            </a:solidFill>
            <a:prstDash val="solid"/>
            <a:miter lim="400000"/>
            <a:tailEnd type="stealth"/>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18" name="Freeform 17">
            <a:extLst>
              <a:ext uri="{FF2B5EF4-FFF2-40B4-BE49-F238E27FC236}">
                <a16:creationId xmlns:a16="http://schemas.microsoft.com/office/drawing/2014/main" id="{F215AB80-BC28-F941-852A-023B6294E062}"/>
              </a:ext>
            </a:extLst>
          </p:cNvPr>
          <p:cNvSpPr/>
          <p:nvPr/>
        </p:nvSpPr>
        <p:spPr>
          <a:xfrm>
            <a:off x="13158740" y="5798169"/>
            <a:ext cx="4647185" cy="3903618"/>
          </a:xfrm>
          <a:custGeom>
            <a:avLst/>
            <a:gdLst>
              <a:gd name="connsiteX0" fmla="*/ 2145553 w 2145553"/>
              <a:gd name="connsiteY0" fmla="*/ 1160585 h 1206216"/>
              <a:gd name="connsiteX1" fmla="*/ 1231153 w 2145553"/>
              <a:gd name="connsiteY1" fmla="*/ 1160585 h 1206216"/>
              <a:gd name="connsiteX2" fmla="*/ 35399 w 2145553"/>
              <a:gd name="connsiteY2" fmla="*/ 1125415 h 1206216"/>
              <a:gd name="connsiteX3" fmla="*/ 230 w 2145553"/>
              <a:gd name="connsiteY3" fmla="*/ 0 h 1206216"/>
              <a:gd name="connsiteX0" fmla="*/ 1231153 w 1231153"/>
              <a:gd name="connsiteY0" fmla="*/ 1160585 h 1160585"/>
              <a:gd name="connsiteX1" fmla="*/ 35399 w 1231153"/>
              <a:gd name="connsiteY1" fmla="*/ 1125415 h 1160585"/>
              <a:gd name="connsiteX2" fmla="*/ 230 w 1231153"/>
              <a:gd name="connsiteY2" fmla="*/ 0 h 1160585"/>
              <a:gd name="connsiteX0" fmla="*/ 1437982 w 1437982"/>
              <a:gd name="connsiteY0" fmla="*/ 692499 h 1125415"/>
              <a:gd name="connsiteX1" fmla="*/ 35399 w 1437982"/>
              <a:gd name="connsiteY1" fmla="*/ 1125415 h 1125415"/>
              <a:gd name="connsiteX2" fmla="*/ 230 w 1437982"/>
              <a:gd name="connsiteY2" fmla="*/ 0 h 1125415"/>
              <a:gd name="connsiteX0" fmla="*/ 1350897 w 1350897"/>
              <a:gd name="connsiteY0" fmla="*/ 1084385 h 1125415"/>
              <a:gd name="connsiteX1" fmla="*/ 35399 w 1350897"/>
              <a:gd name="connsiteY1" fmla="*/ 1125415 h 1125415"/>
              <a:gd name="connsiteX2" fmla="*/ 230 w 1350897"/>
              <a:gd name="connsiteY2" fmla="*/ 0 h 1125415"/>
              <a:gd name="connsiteX0" fmla="*/ 1317237 w 1317237"/>
              <a:gd name="connsiteY0" fmla="*/ 1084385 h 1125415"/>
              <a:gd name="connsiteX1" fmla="*/ 1739 w 1317237"/>
              <a:gd name="connsiteY1" fmla="*/ 1125415 h 1125415"/>
              <a:gd name="connsiteX2" fmla="*/ 641484 w 1317237"/>
              <a:gd name="connsiteY2" fmla="*/ 0 h 1125415"/>
              <a:gd name="connsiteX0" fmla="*/ 1331553 w 1331553"/>
              <a:gd name="connsiteY0" fmla="*/ 1073499 h 1114529"/>
              <a:gd name="connsiteX1" fmla="*/ 16055 w 1331553"/>
              <a:gd name="connsiteY1" fmla="*/ 1114529 h 1114529"/>
              <a:gd name="connsiteX2" fmla="*/ 24429 w 1331553"/>
              <a:gd name="connsiteY2" fmla="*/ 0 h 1114529"/>
              <a:gd name="connsiteX0" fmla="*/ 1315498 w 1315498"/>
              <a:gd name="connsiteY0" fmla="*/ 1073499 h 1114529"/>
              <a:gd name="connsiteX1" fmla="*/ 0 w 1315498"/>
              <a:gd name="connsiteY1" fmla="*/ 1114529 h 1114529"/>
              <a:gd name="connsiteX2" fmla="*/ 8374 w 1315498"/>
              <a:gd name="connsiteY2" fmla="*/ 0 h 1114529"/>
              <a:gd name="connsiteX0" fmla="*/ 1315498 w 1315498"/>
              <a:gd name="connsiteY0" fmla="*/ 1073499 h 1114529"/>
              <a:gd name="connsiteX1" fmla="*/ 0 w 1315498"/>
              <a:gd name="connsiteY1" fmla="*/ 1114529 h 1114529"/>
              <a:gd name="connsiteX2" fmla="*/ 8374 w 1315498"/>
              <a:gd name="connsiteY2" fmla="*/ 0 h 1114529"/>
              <a:gd name="connsiteX0" fmla="*/ 1239298 w 1239298"/>
              <a:gd name="connsiteY0" fmla="*/ 1400070 h 1400478"/>
              <a:gd name="connsiteX1" fmla="*/ 0 w 1239298"/>
              <a:gd name="connsiteY1" fmla="*/ 1114529 h 1400478"/>
              <a:gd name="connsiteX2" fmla="*/ 8374 w 1239298"/>
              <a:gd name="connsiteY2" fmla="*/ 0 h 1400478"/>
              <a:gd name="connsiteX0" fmla="*/ 1282840 w 1282840"/>
              <a:gd name="connsiteY0" fmla="*/ 1127927 h 1129918"/>
              <a:gd name="connsiteX1" fmla="*/ 0 w 1282840"/>
              <a:gd name="connsiteY1" fmla="*/ 1114529 h 1129918"/>
              <a:gd name="connsiteX2" fmla="*/ 8374 w 1282840"/>
              <a:gd name="connsiteY2" fmla="*/ 0 h 1129918"/>
              <a:gd name="connsiteX0" fmla="*/ 1282840 w 1282840"/>
              <a:gd name="connsiteY0" fmla="*/ 1127927 h 1132741"/>
              <a:gd name="connsiteX1" fmla="*/ 0 w 1282840"/>
              <a:gd name="connsiteY1" fmla="*/ 1114529 h 1132741"/>
              <a:gd name="connsiteX2" fmla="*/ 8374 w 1282840"/>
              <a:gd name="connsiteY2" fmla="*/ 0 h 1132741"/>
              <a:gd name="connsiteX0" fmla="*/ 1282840 w 1282840"/>
              <a:gd name="connsiteY0" fmla="*/ 3426220 h 3431034"/>
              <a:gd name="connsiteX1" fmla="*/ 0 w 1282840"/>
              <a:gd name="connsiteY1" fmla="*/ 3412822 h 3431034"/>
              <a:gd name="connsiteX2" fmla="*/ 8374 w 1282840"/>
              <a:gd name="connsiteY2" fmla="*/ 0 h 3431034"/>
              <a:gd name="connsiteX0" fmla="*/ 3941651 w 3941651"/>
              <a:gd name="connsiteY0" fmla="*/ 3381155 h 3414348"/>
              <a:gd name="connsiteX1" fmla="*/ 0 w 3941651"/>
              <a:gd name="connsiteY1" fmla="*/ 3412822 h 3414348"/>
              <a:gd name="connsiteX2" fmla="*/ 8374 w 3941651"/>
              <a:gd name="connsiteY2" fmla="*/ 0 h 3414348"/>
              <a:gd name="connsiteX0" fmla="*/ 3941651 w 3941651"/>
              <a:gd name="connsiteY0" fmla="*/ 5679448 h 5712640"/>
              <a:gd name="connsiteX1" fmla="*/ 0 w 3941651"/>
              <a:gd name="connsiteY1" fmla="*/ 5711115 h 5712640"/>
              <a:gd name="connsiteX2" fmla="*/ 8374 w 3941651"/>
              <a:gd name="connsiteY2" fmla="*/ 0 h 5712640"/>
              <a:gd name="connsiteX0" fmla="*/ 6870849 w 6870849"/>
              <a:gd name="connsiteY0" fmla="*/ 5769577 h 5771486"/>
              <a:gd name="connsiteX1" fmla="*/ 0 w 6870849"/>
              <a:gd name="connsiteY1" fmla="*/ 5711115 h 5771486"/>
              <a:gd name="connsiteX2" fmla="*/ 8374 w 6870849"/>
              <a:gd name="connsiteY2" fmla="*/ 0 h 5771486"/>
            </a:gdLst>
            <a:ahLst/>
            <a:cxnLst>
              <a:cxn ang="0">
                <a:pos x="connsiteX0" y="connsiteY0"/>
              </a:cxn>
              <a:cxn ang="0">
                <a:pos x="connsiteX1" y="connsiteY1"/>
              </a:cxn>
              <a:cxn ang="0">
                <a:pos x="connsiteX2" y="connsiteY2"/>
              </a:cxn>
            </a:cxnLst>
            <a:rect l="l" t="t" r="r" b="b"/>
            <a:pathLst>
              <a:path w="6870849" h="5771486">
                <a:moveTo>
                  <a:pt x="6870849" y="5769577"/>
                </a:moveTo>
                <a:cubicBezTo>
                  <a:pt x="6432350" y="5783254"/>
                  <a:pt x="1265813" y="5719208"/>
                  <a:pt x="0" y="5711115"/>
                </a:cubicBezTo>
                <a:cubicBezTo>
                  <a:pt x="3051" y="4624339"/>
                  <a:pt x="8374" y="609866"/>
                  <a:pt x="8374" y="0"/>
                </a:cubicBezTo>
              </a:path>
            </a:pathLst>
          </a:custGeom>
          <a:noFill/>
          <a:ln w="63500" cap="flat">
            <a:solidFill>
              <a:srgbClr val="000000"/>
            </a:solidFill>
            <a:prstDash val="solid"/>
            <a:miter lim="400000"/>
            <a:tailEnd type="stealth"/>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19" name="Freeform 18">
            <a:extLst>
              <a:ext uri="{FF2B5EF4-FFF2-40B4-BE49-F238E27FC236}">
                <a16:creationId xmlns:a16="http://schemas.microsoft.com/office/drawing/2014/main" id="{9F1FF8A9-E362-A343-B9D8-E5636EACC753}"/>
              </a:ext>
            </a:extLst>
          </p:cNvPr>
          <p:cNvSpPr/>
          <p:nvPr/>
        </p:nvSpPr>
        <p:spPr>
          <a:xfrm>
            <a:off x="11914213" y="5075874"/>
            <a:ext cx="7146545" cy="5580018"/>
          </a:xfrm>
          <a:custGeom>
            <a:avLst/>
            <a:gdLst>
              <a:gd name="connsiteX0" fmla="*/ 2145553 w 2145553"/>
              <a:gd name="connsiteY0" fmla="*/ 1160585 h 1206216"/>
              <a:gd name="connsiteX1" fmla="*/ 1231153 w 2145553"/>
              <a:gd name="connsiteY1" fmla="*/ 1160585 h 1206216"/>
              <a:gd name="connsiteX2" fmla="*/ 35399 w 2145553"/>
              <a:gd name="connsiteY2" fmla="*/ 1125415 h 1206216"/>
              <a:gd name="connsiteX3" fmla="*/ 230 w 2145553"/>
              <a:gd name="connsiteY3" fmla="*/ 0 h 1206216"/>
              <a:gd name="connsiteX0" fmla="*/ 1231153 w 1231153"/>
              <a:gd name="connsiteY0" fmla="*/ 1160585 h 1160585"/>
              <a:gd name="connsiteX1" fmla="*/ 35399 w 1231153"/>
              <a:gd name="connsiteY1" fmla="*/ 1125415 h 1160585"/>
              <a:gd name="connsiteX2" fmla="*/ 230 w 1231153"/>
              <a:gd name="connsiteY2" fmla="*/ 0 h 1160585"/>
              <a:gd name="connsiteX0" fmla="*/ 1437982 w 1437982"/>
              <a:gd name="connsiteY0" fmla="*/ 692499 h 1125415"/>
              <a:gd name="connsiteX1" fmla="*/ 35399 w 1437982"/>
              <a:gd name="connsiteY1" fmla="*/ 1125415 h 1125415"/>
              <a:gd name="connsiteX2" fmla="*/ 230 w 1437982"/>
              <a:gd name="connsiteY2" fmla="*/ 0 h 1125415"/>
              <a:gd name="connsiteX0" fmla="*/ 1350897 w 1350897"/>
              <a:gd name="connsiteY0" fmla="*/ 1084385 h 1125415"/>
              <a:gd name="connsiteX1" fmla="*/ 35399 w 1350897"/>
              <a:gd name="connsiteY1" fmla="*/ 1125415 h 1125415"/>
              <a:gd name="connsiteX2" fmla="*/ 230 w 1350897"/>
              <a:gd name="connsiteY2" fmla="*/ 0 h 1125415"/>
              <a:gd name="connsiteX0" fmla="*/ 1317237 w 1317237"/>
              <a:gd name="connsiteY0" fmla="*/ 1084385 h 1125415"/>
              <a:gd name="connsiteX1" fmla="*/ 1739 w 1317237"/>
              <a:gd name="connsiteY1" fmla="*/ 1125415 h 1125415"/>
              <a:gd name="connsiteX2" fmla="*/ 641484 w 1317237"/>
              <a:gd name="connsiteY2" fmla="*/ 0 h 1125415"/>
              <a:gd name="connsiteX0" fmla="*/ 1331553 w 1331553"/>
              <a:gd name="connsiteY0" fmla="*/ 1073499 h 1114529"/>
              <a:gd name="connsiteX1" fmla="*/ 16055 w 1331553"/>
              <a:gd name="connsiteY1" fmla="*/ 1114529 h 1114529"/>
              <a:gd name="connsiteX2" fmla="*/ 24429 w 1331553"/>
              <a:gd name="connsiteY2" fmla="*/ 0 h 1114529"/>
              <a:gd name="connsiteX0" fmla="*/ 1315498 w 1315498"/>
              <a:gd name="connsiteY0" fmla="*/ 1073499 h 1114529"/>
              <a:gd name="connsiteX1" fmla="*/ 0 w 1315498"/>
              <a:gd name="connsiteY1" fmla="*/ 1114529 h 1114529"/>
              <a:gd name="connsiteX2" fmla="*/ 8374 w 1315498"/>
              <a:gd name="connsiteY2" fmla="*/ 0 h 1114529"/>
              <a:gd name="connsiteX0" fmla="*/ 1315498 w 1315498"/>
              <a:gd name="connsiteY0" fmla="*/ 1073499 h 1114529"/>
              <a:gd name="connsiteX1" fmla="*/ 0 w 1315498"/>
              <a:gd name="connsiteY1" fmla="*/ 1114529 h 1114529"/>
              <a:gd name="connsiteX2" fmla="*/ 8374 w 1315498"/>
              <a:gd name="connsiteY2" fmla="*/ 0 h 1114529"/>
              <a:gd name="connsiteX0" fmla="*/ 1239298 w 1239298"/>
              <a:gd name="connsiteY0" fmla="*/ 1400070 h 1400478"/>
              <a:gd name="connsiteX1" fmla="*/ 0 w 1239298"/>
              <a:gd name="connsiteY1" fmla="*/ 1114529 h 1400478"/>
              <a:gd name="connsiteX2" fmla="*/ 8374 w 1239298"/>
              <a:gd name="connsiteY2" fmla="*/ 0 h 1400478"/>
              <a:gd name="connsiteX0" fmla="*/ 1282840 w 1282840"/>
              <a:gd name="connsiteY0" fmla="*/ 1127927 h 1129918"/>
              <a:gd name="connsiteX1" fmla="*/ 0 w 1282840"/>
              <a:gd name="connsiteY1" fmla="*/ 1114529 h 1129918"/>
              <a:gd name="connsiteX2" fmla="*/ 8374 w 1282840"/>
              <a:gd name="connsiteY2" fmla="*/ 0 h 1129918"/>
              <a:gd name="connsiteX0" fmla="*/ 1282840 w 1282840"/>
              <a:gd name="connsiteY0" fmla="*/ 1127927 h 1132741"/>
              <a:gd name="connsiteX1" fmla="*/ 0 w 1282840"/>
              <a:gd name="connsiteY1" fmla="*/ 1114529 h 1132741"/>
              <a:gd name="connsiteX2" fmla="*/ 8374 w 1282840"/>
              <a:gd name="connsiteY2" fmla="*/ 0 h 1132741"/>
              <a:gd name="connsiteX0" fmla="*/ 1282840 w 1282840"/>
              <a:gd name="connsiteY0" fmla="*/ 3426220 h 3431034"/>
              <a:gd name="connsiteX1" fmla="*/ 0 w 1282840"/>
              <a:gd name="connsiteY1" fmla="*/ 3412822 h 3431034"/>
              <a:gd name="connsiteX2" fmla="*/ 8374 w 1282840"/>
              <a:gd name="connsiteY2" fmla="*/ 0 h 3431034"/>
              <a:gd name="connsiteX0" fmla="*/ 3941651 w 3941651"/>
              <a:gd name="connsiteY0" fmla="*/ 3381155 h 3414348"/>
              <a:gd name="connsiteX1" fmla="*/ 0 w 3941651"/>
              <a:gd name="connsiteY1" fmla="*/ 3412822 h 3414348"/>
              <a:gd name="connsiteX2" fmla="*/ 8374 w 3941651"/>
              <a:gd name="connsiteY2" fmla="*/ 0 h 3414348"/>
              <a:gd name="connsiteX0" fmla="*/ 3941651 w 3941651"/>
              <a:gd name="connsiteY0" fmla="*/ 5679448 h 5712640"/>
              <a:gd name="connsiteX1" fmla="*/ 0 w 3941651"/>
              <a:gd name="connsiteY1" fmla="*/ 5711115 h 5712640"/>
              <a:gd name="connsiteX2" fmla="*/ 8374 w 3941651"/>
              <a:gd name="connsiteY2" fmla="*/ 0 h 5712640"/>
              <a:gd name="connsiteX0" fmla="*/ 6870849 w 6870849"/>
              <a:gd name="connsiteY0" fmla="*/ 5769577 h 5771486"/>
              <a:gd name="connsiteX1" fmla="*/ 0 w 6870849"/>
              <a:gd name="connsiteY1" fmla="*/ 5711115 h 5771486"/>
              <a:gd name="connsiteX2" fmla="*/ 8374 w 6870849"/>
              <a:gd name="connsiteY2" fmla="*/ 0 h 5771486"/>
              <a:gd name="connsiteX0" fmla="*/ 6870849 w 6870849"/>
              <a:gd name="connsiteY0" fmla="*/ 8248129 h 8250036"/>
              <a:gd name="connsiteX1" fmla="*/ 0 w 6870849"/>
              <a:gd name="connsiteY1" fmla="*/ 8189667 h 8250036"/>
              <a:gd name="connsiteX2" fmla="*/ 8374 w 6870849"/>
              <a:gd name="connsiteY2" fmla="*/ 0 h 8250036"/>
              <a:gd name="connsiteX0" fmla="*/ 10566145 w 10566145"/>
              <a:gd name="connsiteY0" fmla="*/ 8248129 h 8250037"/>
              <a:gd name="connsiteX1" fmla="*/ 0 w 10566145"/>
              <a:gd name="connsiteY1" fmla="*/ 8189667 h 8250037"/>
              <a:gd name="connsiteX2" fmla="*/ 8374 w 10566145"/>
              <a:gd name="connsiteY2" fmla="*/ 0 h 8250037"/>
            </a:gdLst>
            <a:ahLst/>
            <a:cxnLst>
              <a:cxn ang="0">
                <a:pos x="connsiteX0" y="connsiteY0"/>
              </a:cxn>
              <a:cxn ang="0">
                <a:pos x="connsiteX1" y="connsiteY1"/>
              </a:cxn>
              <a:cxn ang="0">
                <a:pos x="connsiteX2" y="connsiteY2"/>
              </a:cxn>
            </a:cxnLst>
            <a:rect l="l" t="t" r="r" b="b"/>
            <a:pathLst>
              <a:path w="10566145" h="8250037">
                <a:moveTo>
                  <a:pt x="10566145" y="8248129"/>
                </a:moveTo>
                <a:cubicBezTo>
                  <a:pt x="10127646" y="8261806"/>
                  <a:pt x="1265813" y="8197760"/>
                  <a:pt x="0" y="8189667"/>
                </a:cubicBezTo>
                <a:cubicBezTo>
                  <a:pt x="3051" y="7102891"/>
                  <a:pt x="8374" y="609866"/>
                  <a:pt x="8374" y="0"/>
                </a:cubicBezTo>
              </a:path>
            </a:pathLst>
          </a:custGeom>
          <a:noFill/>
          <a:ln w="63500" cap="flat">
            <a:solidFill>
              <a:srgbClr val="000000"/>
            </a:solidFill>
            <a:prstDash val="solid"/>
            <a:miter lim="400000"/>
            <a:tailEnd type="stealth"/>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20" name="TextBox 19">
            <a:extLst>
              <a:ext uri="{FF2B5EF4-FFF2-40B4-BE49-F238E27FC236}">
                <a16:creationId xmlns:a16="http://schemas.microsoft.com/office/drawing/2014/main" id="{53918B9A-4188-3C4D-B7ED-808FC34D979D}"/>
              </a:ext>
            </a:extLst>
          </p:cNvPr>
          <p:cNvSpPr txBox="1"/>
          <p:nvPr/>
        </p:nvSpPr>
        <p:spPr>
          <a:xfrm>
            <a:off x="9303809" y="10541963"/>
            <a:ext cx="14057051" cy="16619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91439" tIns="91439" rIns="91439" bIns="91439" numCol="1" spcCol="38100" rtlCol="0" anchor="ctr">
            <a:spAutoFit/>
          </a:bodyPr>
          <a:lstStyle/>
          <a:p>
            <a:pPr marL="0" marR="0" indent="0" algn="l" defTabSz="822960" rtl="0" fontAlgn="auto" latinLnBrk="0" hangingPunct="0">
              <a:lnSpc>
                <a:spcPct val="100000"/>
              </a:lnSpc>
              <a:spcBef>
                <a:spcPts val="0"/>
              </a:spcBef>
              <a:spcAft>
                <a:spcPts val="0"/>
              </a:spcAft>
              <a:buClrTx/>
              <a:buSzTx/>
              <a:buFontTx/>
              <a:buNone/>
              <a:tabLst/>
            </a:pPr>
            <a:r>
              <a:rPr kumimoji="0" lang="en-US" sz="3200" b="0" i="0" u="none" strike="noStrike" cap="none" spc="0" normalizeH="0" baseline="0" dirty="0">
                <a:ln>
                  <a:noFill/>
                </a:ln>
                <a:solidFill>
                  <a:srgbClr val="515151"/>
                </a:solidFill>
                <a:effectLst/>
                <a:uFillTx/>
                <a:latin typeface="Helvetica Neue Light"/>
                <a:ea typeface="Helvetica Neue Light"/>
                <a:cs typeface="Helvetica Neue Light"/>
                <a:sym typeface="Helvetica Neue Light"/>
              </a:rPr>
              <a:t>*sometimes the word “task group” and “process” will be used interchangeably.</a:t>
            </a:r>
          </a:p>
          <a:p>
            <a:pPr marL="0" marR="0" indent="0" algn="l" defTabSz="822960" rtl="0" fontAlgn="auto" latinLnBrk="0" hangingPunct="0">
              <a:lnSpc>
                <a:spcPct val="100000"/>
              </a:lnSpc>
              <a:spcBef>
                <a:spcPts val="0"/>
              </a:spcBef>
              <a:spcAft>
                <a:spcPts val="0"/>
              </a:spcAft>
              <a:buClrTx/>
              <a:buSzTx/>
              <a:buFontTx/>
              <a:buNone/>
              <a:tabLst/>
            </a:pPr>
            <a:r>
              <a:rPr lang="en-US" dirty="0"/>
              <a:t>I’ll try to be clear. When used this way “process” means the </a:t>
            </a:r>
            <a:r>
              <a:rPr lang="en-US" dirty="0" err="1"/>
              <a:t>SysProcess</a:t>
            </a:r>
            <a:r>
              <a:rPr lang="en-US" dirty="0"/>
              <a:t>()</a:t>
            </a:r>
          </a:p>
          <a:p>
            <a:pPr marL="0" marR="0" indent="0" algn="l" defTabSz="822960" rtl="0" fontAlgn="auto" latinLnBrk="0" hangingPunct="0">
              <a:lnSpc>
                <a:spcPct val="100000"/>
              </a:lnSpc>
              <a:spcBef>
                <a:spcPts val="0"/>
              </a:spcBef>
              <a:spcAft>
                <a:spcPts val="0"/>
              </a:spcAft>
              <a:buClrTx/>
              <a:buSzTx/>
              <a:buFontTx/>
              <a:buNone/>
              <a:tabLst/>
            </a:pPr>
            <a:r>
              <a:rPr kumimoji="0" lang="en-US" sz="3200" b="0" i="0" u="none" strike="noStrike" cap="none" spc="0" normalizeH="0" baseline="0" dirty="0">
                <a:ln>
                  <a:noFill/>
                </a:ln>
                <a:solidFill>
                  <a:srgbClr val="515151"/>
                </a:solidFill>
                <a:effectLst/>
                <a:uFillTx/>
                <a:latin typeface="Helvetica Neue Light"/>
                <a:ea typeface="Helvetica Neue Light"/>
                <a:cs typeface="Helvetica Neue Light"/>
                <a:sym typeface="Helvetica Neue Light"/>
              </a:rPr>
              <a:t>Class. See next slide.</a:t>
            </a:r>
          </a:p>
        </p:txBody>
      </p:sp>
    </p:spTree>
    <p:extLst>
      <p:ext uri="{BB962C8B-B14F-4D97-AF65-F5344CB8AC3E}">
        <p14:creationId xmlns:p14="http://schemas.microsoft.com/office/powerpoint/2010/main" val="833289764"/>
      </p:ext>
    </p:extLst>
  </p:cSld>
  <p:clrMapOvr>
    <a:masterClrMapping/>
  </p:clrMapOvr>
  <p:transition spd="med"/>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EFCDC-E216-A84F-846E-0C63BA8D2674}"/>
              </a:ext>
            </a:extLst>
          </p:cNvPr>
          <p:cNvSpPr>
            <a:spLocks noGrp="1"/>
          </p:cNvSpPr>
          <p:nvPr>
            <p:ph type="title"/>
          </p:nvPr>
        </p:nvSpPr>
        <p:spPr/>
        <p:txBody>
          <a:bodyPr/>
          <a:lstStyle/>
          <a:p>
            <a:r>
              <a:rPr lang="en-US" dirty="0"/>
              <a:t>What does a </a:t>
            </a:r>
            <a:r>
              <a:rPr lang="en-US" dirty="0" err="1"/>
              <a:t>SysModelTask</a:t>
            </a:r>
            <a:r>
              <a:rPr lang="en-US" dirty="0"/>
              <a:t>() do?</a:t>
            </a:r>
          </a:p>
        </p:txBody>
      </p:sp>
      <p:cxnSp>
        <p:nvCxnSpPr>
          <p:cNvPr id="6" name="Straight Arrow Connector 5">
            <a:extLst>
              <a:ext uri="{FF2B5EF4-FFF2-40B4-BE49-F238E27FC236}">
                <a16:creationId xmlns:a16="http://schemas.microsoft.com/office/drawing/2014/main" id="{9810BD4D-AA54-F544-8BA3-3B25B1E51B5F}"/>
              </a:ext>
            </a:extLst>
          </p:cNvPr>
          <p:cNvCxnSpPr>
            <a:cxnSpLocks/>
          </p:cNvCxnSpPr>
          <p:nvPr/>
        </p:nvCxnSpPr>
        <p:spPr>
          <a:xfrm flipH="1">
            <a:off x="9586044" y="8363387"/>
            <a:ext cx="6292388" cy="0"/>
          </a:xfrm>
          <a:prstGeom prst="straightConnector1">
            <a:avLst/>
          </a:prstGeom>
          <a:noFill/>
          <a:ln w="762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8" name="Rectangle 7">
            <a:extLst>
              <a:ext uri="{FF2B5EF4-FFF2-40B4-BE49-F238E27FC236}">
                <a16:creationId xmlns:a16="http://schemas.microsoft.com/office/drawing/2014/main" id="{E7AC3F68-0095-1D44-BC8C-90A4E436693B}"/>
              </a:ext>
            </a:extLst>
          </p:cNvPr>
          <p:cNvSpPr>
            <a:spLocks/>
          </p:cNvSpPr>
          <p:nvPr/>
        </p:nvSpPr>
        <p:spPr>
          <a:xfrm>
            <a:off x="1130270" y="2473507"/>
            <a:ext cx="14278708" cy="6262720"/>
          </a:xfrm>
          <a:prstGeom prst="rect">
            <a:avLst/>
          </a:prstGeom>
          <a:noFill/>
          <a:ln w="76200">
            <a:solidFill>
              <a:schemeClr val="tx1"/>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68580" tIns="68580" rIns="68580" bIns="68580" numCol="1" spcCol="38100" rtlCol="0" anchor="ctr">
            <a:spAutoFit/>
          </a:bodyPr>
          <a:lstStyle/>
          <a:p>
            <a:pPr marL="0" marR="0" indent="0" algn="ctr" defTabSz="822960" rtl="0" fontAlgn="auto" latinLnBrk="0" hangingPunct="0">
              <a:lnSpc>
                <a:spcPct val="100000"/>
              </a:lnSpc>
              <a:spcBef>
                <a:spcPts val="0"/>
              </a:spcBef>
              <a:spcAft>
                <a:spcPts val="0"/>
              </a:spcAft>
              <a:buClrTx/>
              <a:buSzTx/>
              <a:buFontTx/>
              <a:buNone/>
              <a:tabLst/>
            </a:pPr>
            <a:endParaRPr kumimoji="0" lang="en-US" sz="5000" b="0" i="0" u="none" strike="noStrike" cap="none" spc="0" normalizeH="0" baseline="0">
              <a:ln>
                <a:noFill/>
              </a:ln>
              <a:solidFill>
                <a:srgbClr val="000000"/>
              </a:solidFill>
              <a:effectLst/>
              <a:uFillTx/>
              <a:latin typeface="Helvetica Neue Light"/>
              <a:ea typeface="Helvetica Neue Light"/>
              <a:cs typeface="Helvetica Neue Light"/>
              <a:sym typeface="Helvetica Neue Light"/>
            </a:endParaRPr>
          </a:p>
        </p:txBody>
      </p:sp>
      <p:sp>
        <p:nvSpPr>
          <p:cNvPr id="9" name="TextBox 8">
            <a:extLst>
              <a:ext uri="{FF2B5EF4-FFF2-40B4-BE49-F238E27FC236}">
                <a16:creationId xmlns:a16="http://schemas.microsoft.com/office/drawing/2014/main" id="{5AA55DEF-22F3-3F49-8A7B-06EB8FEE1D19}"/>
              </a:ext>
            </a:extLst>
          </p:cNvPr>
          <p:cNvSpPr txBox="1"/>
          <p:nvPr/>
        </p:nvSpPr>
        <p:spPr>
          <a:xfrm>
            <a:off x="16172721" y="7286170"/>
            <a:ext cx="7524750" cy="215443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822960" rtl="0" fontAlgn="auto" latinLnBrk="0" hangingPunct="0">
              <a:lnSpc>
                <a:spcPct val="100000"/>
              </a:lnSpc>
              <a:spcBef>
                <a:spcPts val="0"/>
              </a:spcBef>
              <a:spcAft>
                <a:spcPts val="0"/>
              </a:spcAft>
              <a:buClrTx/>
              <a:buSzTx/>
              <a:buFontTx/>
              <a:buNone/>
              <a:tabLst/>
            </a:pPr>
            <a:r>
              <a:rPr kumimoji="0" lang="en-US" sz="3200" b="0" i="0" u="none" strike="noStrike" cap="none" spc="0" normalizeH="0" baseline="0" dirty="0">
                <a:ln>
                  <a:noFill/>
                </a:ln>
                <a:solidFill>
                  <a:schemeClr val="tx1"/>
                </a:solidFill>
                <a:effectLst/>
                <a:uFillTx/>
                <a:sym typeface="Helvetica Neue Light"/>
              </a:rPr>
              <a:t>Set a </a:t>
            </a:r>
            <a:r>
              <a:rPr kumimoji="0" lang="en-US" sz="3200" b="0" i="0" u="none" strike="noStrike" cap="none" spc="0" normalizeH="0" baseline="0" dirty="0" err="1">
                <a:ln>
                  <a:noFill/>
                </a:ln>
                <a:solidFill>
                  <a:schemeClr val="tx1"/>
                </a:solidFill>
                <a:effectLst/>
                <a:uFillTx/>
                <a:sym typeface="Helvetica Neue Light"/>
              </a:rPr>
              <a:t>newPeriod</a:t>
            </a:r>
            <a:r>
              <a:rPr kumimoji="0" lang="en-US" sz="3200" b="0" i="0" u="none" strike="noStrike" cap="none" spc="0" normalizeH="0" baseline="0" dirty="0">
                <a:ln>
                  <a:noFill/>
                </a:ln>
                <a:solidFill>
                  <a:schemeClr val="tx1"/>
                </a:solidFill>
                <a:effectLst/>
                <a:uFillTx/>
                <a:sym typeface="Helvetica Neue Light"/>
              </a:rPr>
              <a:t> and update the </a:t>
            </a:r>
            <a:r>
              <a:rPr kumimoji="0" lang="en-US" sz="3200" b="0" i="0" u="none" strike="noStrike" cap="none" spc="0" normalizeH="0" baseline="0" dirty="0" err="1">
                <a:ln>
                  <a:noFill/>
                </a:ln>
                <a:solidFill>
                  <a:schemeClr val="tx1"/>
                </a:solidFill>
                <a:effectLst/>
                <a:uFillTx/>
                <a:sym typeface="Helvetica Neue Light"/>
              </a:rPr>
              <a:t>NextStartTime</a:t>
            </a:r>
            <a:r>
              <a:rPr kumimoji="0" lang="en-US" sz="3200" b="0" i="0" u="none" strike="noStrike" cap="none" spc="0" normalizeH="0" baseline="0" dirty="0">
                <a:ln>
                  <a:noFill/>
                </a:ln>
                <a:solidFill>
                  <a:schemeClr val="tx1"/>
                </a:solidFill>
                <a:effectLst/>
                <a:uFillTx/>
                <a:sym typeface="Helvetica Neue Light"/>
              </a:rPr>
              <a:t> accordingly, since it is generally set with the old task period at the end of </a:t>
            </a:r>
            <a:r>
              <a:rPr kumimoji="0" lang="en-US" sz="3200" b="0" i="0" u="none" strike="noStrike" cap="none" spc="0" normalizeH="0" baseline="0" dirty="0" err="1">
                <a:ln>
                  <a:noFill/>
                </a:ln>
                <a:solidFill>
                  <a:schemeClr val="tx1"/>
                </a:solidFill>
                <a:effectLst/>
                <a:uFillTx/>
                <a:sym typeface="Helvetica Neue Light"/>
              </a:rPr>
              <a:t>ExecuteTaskList</a:t>
            </a:r>
            <a:r>
              <a:rPr kumimoji="0" lang="en-US" sz="3200" b="0" i="0" u="none" strike="noStrike" cap="none" spc="0" normalizeH="0" baseline="0" dirty="0">
                <a:ln>
                  <a:noFill/>
                </a:ln>
                <a:solidFill>
                  <a:schemeClr val="tx1"/>
                </a:solidFill>
                <a:effectLst/>
                <a:uFillTx/>
                <a:sym typeface="Helvetica Neue Light"/>
              </a:rPr>
              <a:t>().</a:t>
            </a:r>
            <a:endParaRPr lang="en-US" dirty="0">
              <a:solidFill>
                <a:schemeClr val="tx1"/>
              </a:solidFill>
            </a:endParaRPr>
          </a:p>
        </p:txBody>
      </p:sp>
      <p:sp>
        <p:nvSpPr>
          <p:cNvPr id="10" name="Rectangle 9">
            <a:extLst>
              <a:ext uri="{FF2B5EF4-FFF2-40B4-BE49-F238E27FC236}">
                <a16:creationId xmlns:a16="http://schemas.microsoft.com/office/drawing/2014/main" id="{AC133244-DD08-674F-8A80-50D9EBA9AA9C}"/>
              </a:ext>
            </a:extLst>
          </p:cNvPr>
          <p:cNvSpPr/>
          <p:nvPr/>
        </p:nvSpPr>
        <p:spPr>
          <a:xfrm>
            <a:off x="1130270" y="2485865"/>
            <a:ext cx="14278708" cy="10141238"/>
          </a:xfrm>
          <a:prstGeom prst="rect">
            <a:avLst/>
          </a:prstGeom>
          <a:solidFill>
            <a:srgbClr val="C9B37C">
              <a:alpha val="50000"/>
            </a:srgbClr>
          </a:solidFill>
          <a:ln w="12700"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8580" tIns="68580" rIns="68580" bIns="68580" numCol="1" spcCol="38100" rtlCol="0" anchor="ctr">
            <a:spAutoFit/>
          </a:bodyPr>
          <a:lstStyle/>
          <a:p>
            <a:r>
              <a:rPr lang="en-US" sz="2500" b="1" dirty="0"/>
              <a:t>public</a:t>
            </a:r>
            <a:r>
              <a:rPr lang="en-US" sz="2500" dirty="0"/>
              <a:t>:</a:t>
            </a:r>
            <a:br>
              <a:rPr lang="en-US" sz="2500" dirty="0"/>
            </a:br>
            <a:r>
              <a:rPr lang="en-US" sz="2500" dirty="0"/>
              <a:t>    </a:t>
            </a:r>
            <a:r>
              <a:rPr lang="en-US" sz="2500" dirty="0" err="1"/>
              <a:t>SysModelTask</a:t>
            </a:r>
            <a:r>
              <a:rPr lang="en-US" sz="2500" dirty="0"/>
              <a:t>();</a:t>
            </a:r>
            <a:br>
              <a:rPr lang="en-US" sz="2500" dirty="0"/>
            </a:br>
            <a:r>
              <a:rPr lang="en-US" sz="2500" dirty="0"/>
              <a:t>    </a:t>
            </a:r>
            <a:r>
              <a:rPr lang="en-US" sz="2500" dirty="0" err="1"/>
              <a:t>SysModelTask</a:t>
            </a:r>
            <a:r>
              <a:rPr lang="en-US" sz="2500" dirty="0"/>
              <a:t>(uint64_t </a:t>
            </a:r>
            <a:r>
              <a:rPr lang="en-US" sz="2500" dirty="0" err="1"/>
              <a:t>InputPeriod</a:t>
            </a:r>
            <a:r>
              <a:rPr lang="en-US" sz="2500" dirty="0"/>
              <a:t>, uint64_t </a:t>
            </a:r>
            <a:r>
              <a:rPr lang="en-US" sz="2500" dirty="0" err="1"/>
              <a:t>InputDelay</a:t>
            </a:r>
            <a:r>
              <a:rPr lang="en-US" sz="2500" dirty="0"/>
              <a:t>=0,</a:t>
            </a:r>
            <a:br>
              <a:rPr lang="en-US" sz="2500" dirty="0"/>
            </a:br>
            <a:r>
              <a:rPr lang="en-US" sz="2500" dirty="0"/>
              <a:t>                   uint64_t </a:t>
            </a:r>
            <a:r>
              <a:rPr lang="en-US" sz="2500" dirty="0" err="1"/>
              <a:t>FirstStartTime</a:t>
            </a:r>
            <a:r>
              <a:rPr lang="en-US" sz="2500" dirty="0"/>
              <a:t>=0);</a:t>
            </a:r>
            <a:br>
              <a:rPr lang="en-US" sz="2500" dirty="0"/>
            </a:br>
            <a:r>
              <a:rPr lang="en-US" sz="2500" dirty="0"/>
              <a:t>    ~</a:t>
            </a:r>
            <a:r>
              <a:rPr lang="en-US" sz="2500" dirty="0" err="1"/>
              <a:t>SysModelTask</a:t>
            </a:r>
            <a:r>
              <a:rPr lang="en-US" sz="2500" dirty="0"/>
              <a:t>();</a:t>
            </a:r>
            <a:br>
              <a:rPr lang="en-US" sz="2500" dirty="0"/>
            </a:br>
            <a:r>
              <a:rPr lang="en-US" sz="2500" dirty="0"/>
              <a:t>    </a:t>
            </a:r>
            <a:r>
              <a:rPr lang="en-US" sz="2500" b="1" dirty="0"/>
              <a:t>void </a:t>
            </a:r>
            <a:r>
              <a:rPr lang="en-US" sz="2500" dirty="0" err="1"/>
              <a:t>AddNewObject</a:t>
            </a:r>
            <a:r>
              <a:rPr lang="en-US" sz="2500" dirty="0"/>
              <a:t>(</a:t>
            </a:r>
            <a:r>
              <a:rPr lang="en-US" sz="2500" dirty="0" err="1"/>
              <a:t>SysModel</a:t>
            </a:r>
            <a:r>
              <a:rPr lang="en-US" sz="2500" dirty="0"/>
              <a:t> *</a:t>
            </a:r>
            <a:r>
              <a:rPr lang="en-US" sz="2500" dirty="0" err="1"/>
              <a:t>NewModel</a:t>
            </a:r>
            <a:r>
              <a:rPr lang="en-US" sz="2500" dirty="0"/>
              <a:t>, int32_t Priority = -1);</a:t>
            </a:r>
            <a:br>
              <a:rPr lang="en-US" sz="2500" dirty="0"/>
            </a:br>
            <a:r>
              <a:rPr lang="en-US" sz="2500" dirty="0"/>
              <a:t>    </a:t>
            </a:r>
            <a:r>
              <a:rPr lang="en-US" sz="2500" b="1" dirty="0"/>
              <a:t>void </a:t>
            </a:r>
            <a:r>
              <a:rPr lang="en-US" sz="2500" dirty="0" err="1"/>
              <a:t>SelfInitTaskList</a:t>
            </a:r>
            <a:r>
              <a:rPr lang="en-US" sz="2500" dirty="0"/>
              <a:t>();</a:t>
            </a:r>
            <a:br>
              <a:rPr lang="en-US" sz="2500" dirty="0"/>
            </a:br>
            <a:r>
              <a:rPr lang="en-US" sz="2500" dirty="0"/>
              <a:t>    </a:t>
            </a:r>
            <a:r>
              <a:rPr lang="en-US" sz="2500" b="1" dirty="0"/>
              <a:t>void </a:t>
            </a:r>
            <a:r>
              <a:rPr lang="en-US" sz="2500" dirty="0" err="1"/>
              <a:t>CrossInitTaskList</a:t>
            </a:r>
            <a:r>
              <a:rPr lang="en-US" sz="2500" dirty="0"/>
              <a:t>();</a:t>
            </a:r>
            <a:br>
              <a:rPr lang="en-US" sz="2500" dirty="0"/>
            </a:br>
            <a:r>
              <a:rPr lang="en-US" sz="2500" dirty="0"/>
              <a:t>    </a:t>
            </a:r>
            <a:r>
              <a:rPr lang="en-US" sz="2500" b="1" dirty="0"/>
              <a:t>void </a:t>
            </a:r>
            <a:r>
              <a:rPr lang="en-US" sz="2500" dirty="0" err="1"/>
              <a:t>ExecuteTaskList</a:t>
            </a:r>
            <a:r>
              <a:rPr lang="en-US" sz="2500" dirty="0"/>
              <a:t>(uint64_t </a:t>
            </a:r>
            <a:r>
              <a:rPr lang="en-US" sz="2500" dirty="0" err="1"/>
              <a:t>CurrentSimTime</a:t>
            </a:r>
            <a:r>
              <a:rPr lang="en-US" sz="2500" dirty="0"/>
              <a:t>);</a:t>
            </a:r>
            <a:br>
              <a:rPr lang="en-US" sz="2500" dirty="0"/>
            </a:br>
            <a:r>
              <a:rPr lang="en-US" sz="2500" dirty="0"/>
              <a:t>   </a:t>
            </a:r>
            <a:r>
              <a:rPr lang="en-US" sz="2500" b="1" dirty="0"/>
              <a:t>void </a:t>
            </a:r>
            <a:r>
              <a:rPr lang="en-US" sz="2500" dirty="0" err="1"/>
              <a:t>ResetTaskList</a:t>
            </a:r>
            <a:r>
              <a:rPr lang="en-US" sz="2500" dirty="0"/>
              <a:t>(uint64_t </a:t>
            </a:r>
            <a:r>
              <a:rPr lang="en-US" sz="2500" dirty="0" err="1"/>
              <a:t>CurrentSimTime</a:t>
            </a:r>
            <a:r>
              <a:rPr lang="en-US" sz="2500" dirty="0"/>
              <a:t>);</a:t>
            </a:r>
            <a:br>
              <a:rPr lang="en-US" sz="2500" dirty="0"/>
            </a:br>
            <a:r>
              <a:rPr lang="en-US" sz="2500" dirty="0"/>
              <a:t>    </a:t>
            </a:r>
            <a:r>
              <a:rPr lang="en-US" sz="2500" b="1" dirty="0"/>
              <a:t>void </a:t>
            </a:r>
            <a:r>
              <a:rPr lang="en-US" sz="2500" dirty="0" err="1"/>
              <a:t>ResetTask</a:t>
            </a:r>
            <a:r>
              <a:rPr lang="en-US" sz="2500" dirty="0"/>
              <a:t>() {</a:t>
            </a:r>
            <a:r>
              <a:rPr lang="en-US" sz="2500" b="1" dirty="0"/>
              <a:t>this</a:t>
            </a:r>
            <a:r>
              <a:rPr lang="en-US" sz="2500" dirty="0"/>
              <a:t>-&gt;</a:t>
            </a:r>
            <a:r>
              <a:rPr lang="en-US" sz="2500" dirty="0" err="1"/>
              <a:t>NextStartTime</a:t>
            </a:r>
            <a:r>
              <a:rPr lang="en-US" sz="2500" dirty="0"/>
              <a:t> = </a:t>
            </a:r>
            <a:r>
              <a:rPr lang="en-US" sz="2500" b="1" dirty="0"/>
              <a:t>this</a:t>
            </a:r>
            <a:r>
              <a:rPr lang="en-US" sz="2500" dirty="0"/>
              <a:t>-&gt;</a:t>
            </a:r>
            <a:r>
              <a:rPr lang="en-US" sz="2500" dirty="0" err="1"/>
              <a:t>FirstTaskTime</a:t>
            </a:r>
            <a:r>
              <a:rPr lang="en-US" sz="2500" dirty="0"/>
              <a:t>;}</a:t>
            </a:r>
            <a:br>
              <a:rPr lang="en-US" sz="2500" dirty="0"/>
            </a:br>
            <a:r>
              <a:rPr lang="en-US" sz="2500" dirty="0"/>
              <a:t>   </a:t>
            </a:r>
            <a:r>
              <a:rPr lang="en-US" sz="2500" b="1" dirty="0"/>
              <a:t>void </a:t>
            </a:r>
            <a:r>
              <a:rPr lang="en-US" sz="2500" dirty="0" err="1"/>
              <a:t>enableTask</a:t>
            </a:r>
            <a:r>
              <a:rPr lang="en-US" sz="2500" dirty="0"/>
              <a:t>() {</a:t>
            </a:r>
            <a:r>
              <a:rPr lang="en-US" sz="2500" b="1" dirty="0"/>
              <a:t>this</a:t>
            </a:r>
            <a:r>
              <a:rPr lang="en-US" sz="2500" dirty="0"/>
              <a:t>-&gt;</a:t>
            </a:r>
            <a:r>
              <a:rPr lang="en-US" sz="2500" dirty="0" err="1"/>
              <a:t>taskActive</a:t>
            </a:r>
            <a:r>
              <a:rPr lang="en-US" sz="2500" dirty="0"/>
              <a:t> = </a:t>
            </a:r>
            <a:r>
              <a:rPr lang="en-US" sz="2500" b="1" dirty="0"/>
              <a:t>true</a:t>
            </a:r>
            <a:r>
              <a:rPr lang="en-US" sz="2500" dirty="0"/>
              <a:t>;}</a:t>
            </a:r>
            <a:br>
              <a:rPr lang="en-US" sz="2500" dirty="0"/>
            </a:br>
            <a:r>
              <a:rPr lang="en-US" sz="2500" dirty="0"/>
              <a:t>   </a:t>
            </a:r>
            <a:r>
              <a:rPr lang="en-US" sz="2500" b="1" dirty="0"/>
              <a:t>void </a:t>
            </a:r>
            <a:r>
              <a:rPr lang="en-US" sz="2500" dirty="0" err="1"/>
              <a:t>disableTask</a:t>
            </a:r>
            <a:r>
              <a:rPr lang="en-US" sz="2500" dirty="0"/>
              <a:t>() {</a:t>
            </a:r>
            <a:r>
              <a:rPr lang="en-US" sz="2500" b="1" dirty="0"/>
              <a:t>this</a:t>
            </a:r>
            <a:r>
              <a:rPr lang="en-US" sz="2500" dirty="0"/>
              <a:t>-&gt;</a:t>
            </a:r>
            <a:r>
              <a:rPr lang="en-US" sz="2500" dirty="0" err="1"/>
              <a:t>taskActive</a:t>
            </a:r>
            <a:r>
              <a:rPr lang="en-US" sz="2500" dirty="0"/>
              <a:t> = </a:t>
            </a:r>
            <a:r>
              <a:rPr lang="en-US" sz="2500" b="1" dirty="0"/>
              <a:t>false</a:t>
            </a:r>
            <a:r>
              <a:rPr lang="en-US" sz="2500" dirty="0"/>
              <a:t>;}</a:t>
            </a:r>
            <a:br>
              <a:rPr lang="en-US" sz="2500" dirty="0"/>
            </a:br>
            <a:r>
              <a:rPr lang="en-US" sz="2500" dirty="0"/>
              <a:t>   </a:t>
            </a:r>
            <a:r>
              <a:rPr lang="en-US" sz="2500" b="1" dirty="0"/>
              <a:t>void </a:t>
            </a:r>
            <a:r>
              <a:rPr lang="en-US" sz="2500" dirty="0" err="1"/>
              <a:t>updatePeriod</a:t>
            </a:r>
            <a:r>
              <a:rPr lang="en-US" sz="2500" dirty="0"/>
              <a:t>(uint64_t </a:t>
            </a:r>
            <a:r>
              <a:rPr lang="en-US" sz="2500" dirty="0" err="1"/>
              <a:t>newPeriod</a:t>
            </a:r>
            <a:r>
              <a:rPr lang="en-US" sz="2500" dirty="0"/>
              <a:t>) {</a:t>
            </a:r>
            <a:r>
              <a:rPr lang="en-US" sz="2500" b="1" dirty="0"/>
              <a:t>this</a:t>
            </a:r>
            <a:r>
              <a:rPr lang="en-US" sz="2500" dirty="0"/>
              <a:t>-&gt;</a:t>
            </a:r>
            <a:r>
              <a:rPr lang="en-US" sz="2500" dirty="0" err="1"/>
              <a:t>NextStartTime</a:t>
            </a:r>
            <a:r>
              <a:rPr lang="en-US" sz="2500" dirty="0"/>
              <a:t> = </a:t>
            </a:r>
            <a:r>
              <a:rPr lang="en-US" sz="2500" b="1" dirty="0"/>
              <a:t>this</a:t>
            </a:r>
            <a:r>
              <a:rPr lang="en-US" sz="2500" dirty="0"/>
              <a:t>-&gt;</a:t>
            </a:r>
            <a:r>
              <a:rPr lang="en-US" sz="2500" dirty="0" err="1"/>
              <a:t>NextStartTime</a:t>
            </a:r>
            <a:r>
              <a:rPr lang="en-US" sz="2500" dirty="0"/>
              <a:t> - </a:t>
            </a:r>
            <a:r>
              <a:rPr lang="en-US" sz="2500" b="1" dirty="0"/>
              <a:t>this</a:t>
            </a:r>
            <a:r>
              <a:rPr lang="en-US" sz="2500" dirty="0"/>
              <a:t>-&gt;</a:t>
            </a:r>
            <a:r>
              <a:rPr lang="en-US" sz="2500" dirty="0" err="1"/>
              <a:t>TaskPeriod</a:t>
            </a:r>
            <a:r>
              <a:rPr lang="en-US" sz="2500" dirty="0"/>
              <a:t> + </a:t>
            </a:r>
            <a:r>
              <a:rPr lang="en-US" sz="2500" dirty="0" err="1"/>
              <a:t>newPeriod</a:t>
            </a:r>
            <a:r>
              <a:rPr lang="en-US" sz="2500" dirty="0"/>
              <a:t>; </a:t>
            </a:r>
            <a:r>
              <a:rPr lang="en-US" sz="2500" b="1" dirty="0"/>
              <a:t>this</a:t>
            </a:r>
            <a:r>
              <a:rPr lang="en-US" sz="2500" dirty="0"/>
              <a:t>-&gt;</a:t>
            </a:r>
            <a:r>
              <a:rPr lang="en-US" sz="2500" dirty="0" err="1"/>
              <a:t>TaskPeriod</a:t>
            </a:r>
            <a:r>
              <a:rPr lang="en-US" sz="2500" dirty="0"/>
              <a:t> = </a:t>
            </a:r>
            <a:r>
              <a:rPr lang="en-US" sz="2500" dirty="0" err="1"/>
              <a:t>newPeriod</a:t>
            </a:r>
            <a:r>
              <a:rPr lang="en-US" sz="2500" dirty="0"/>
              <a:t>;}</a:t>
            </a:r>
            <a:br>
              <a:rPr lang="en-US" sz="2500" dirty="0"/>
            </a:br>
            <a:r>
              <a:rPr lang="en-US" sz="2500" dirty="0"/>
              <a:t>    </a:t>
            </a:r>
            <a:br>
              <a:rPr lang="en-US" sz="2500" dirty="0"/>
            </a:br>
            <a:r>
              <a:rPr lang="en-US" sz="2500" b="1" dirty="0"/>
              <a:t>public</a:t>
            </a:r>
            <a:r>
              <a:rPr lang="en-US" sz="2500" dirty="0"/>
              <a:t>:</a:t>
            </a:r>
            <a:br>
              <a:rPr lang="en-US" sz="2500" dirty="0"/>
            </a:br>
            <a:r>
              <a:rPr lang="en-US" sz="2500" dirty="0"/>
              <a:t>    </a:t>
            </a:r>
            <a:r>
              <a:rPr lang="en-US" sz="2500" dirty="0" err="1"/>
              <a:t>std</a:t>
            </a:r>
            <a:r>
              <a:rPr lang="en-US" sz="2500" dirty="0"/>
              <a:t>::vector&lt;</a:t>
            </a:r>
            <a:r>
              <a:rPr lang="en-US" sz="2500" dirty="0" err="1"/>
              <a:t>ModelPriorityPair</a:t>
            </a:r>
            <a:r>
              <a:rPr lang="en-US" sz="2500" dirty="0"/>
              <a:t>&gt; </a:t>
            </a:r>
            <a:r>
              <a:rPr lang="en-US" sz="2500" dirty="0" err="1"/>
              <a:t>TaskModels</a:t>
            </a:r>
            <a:r>
              <a:rPr lang="en-US" sz="2500" dirty="0"/>
              <a:t>;  //!&lt; -- Array that has pointers to all task </a:t>
            </a:r>
            <a:r>
              <a:rPr lang="en-US" sz="2500" dirty="0" err="1"/>
              <a:t>sysModels</a:t>
            </a:r>
            <a:br>
              <a:rPr lang="en-US" sz="2500" dirty="0"/>
            </a:br>
            <a:r>
              <a:rPr lang="en-US" sz="2500" dirty="0"/>
              <a:t>    </a:t>
            </a:r>
            <a:r>
              <a:rPr lang="en-US" sz="2500" dirty="0" err="1"/>
              <a:t>std</a:t>
            </a:r>
            <a:r>
              <a:rPr lang="en-US" sz="2500" dirty="0"/>
              <a:t>::string </a:t>
            </a:r>
            <a:r>
              <a:rPr lang="en-US" sz="2500" dirty="0" err="1"/>
              <a:t>TaskName</a:t>
            </a:r>
            <a:r>
              <a:rPr lang="en-US" sz="2500" dirty="0"/>
              <a:t>;  //!&lt; -- Identifier for Task</a:t>
            </a:r>
            <a:br>
              <a:rPr lang="en-US" sz="2500" dirty="0"/>
            </a:br>
            <a:r>
              <a:rPr lang="en-US" sz="2500" dirty="0"/>
              <a:t>    uint64_t </a:t>
            </a:r>
            <a:r>
              <a:rPr lang="en-US" sz="2500" dirty="0" err="1"/>
              <a:t>NextStartTime</a:t>
            </a:r>
            <a:r>
              <a:rPr lang="en-US" sz="2500" dirty="0"/>
              <a:t>;  //!&lt; [ns] Next time to start task</a:t>
            </a:r>
            <a:br>
              <a:rPr lang="en-US" sz="2500" dirty="0"/>
            </a:br>
            <a:r>
              <a:rPr lang="en-US" sz="2500" dirty="0"/>
              <a:t>    uint64_t </a:t>
            </a:r>
            <a:r>
              <a:rPr lang="en-US" sz="2500" dirty="0" err="1"/>
              <a:t>NextPickupTime</a:t>
            </a:r>
            <a:r>
              <a:rPr lang="en-US" sz="2500" dirty="0"/>
              <a:t>;  //!&lt; [ns] Next time read Task outputs</a:t>
            </a:r>
            <a:br>
              <a:rPr lang="en-US" sz="2500" dirty="0"/>
            </a:br>
            <a:r>
              <a:rPr lang="en-US" sz="2500" dirty="0"/>
              <a:t>    uint64_t </a:t>
            </a:r>
            <a:r>
              <a:rPr lang="en-US" sz="2500" dirty="0" err="1"/>
              <a:t>TaskPeriod</a:t>
            </a:r>
            <a:r>
              <a:rPr lang="en-US" sz="2500" dirty="0"/>
              <a:t>;  //!&lt; [ns] Cycle rate for Task</a:t>
            </a:r>
            <a:br>
              <a:rPr lang="en-US" sz="2500" dirty="0"/>
            </a:br>
            <a:r>
              <a:rPr lang="en-US" sz="2500" dirty="0"/>
              <a:t>    uint64_t </a:t>
            </a:r>
            <a:r>
              <a:rPr lang="en-US" sz="2500" dirty="0" err="1"/>
              <a:t>PickupDelay</a:t>
            </a:r>
            <a:r>
              <a:rPr lang="en-US" sz="2500" dirty="0"/>
              <a:t>;  //!&lt; [ns] Time between dispatches</a:t>
            </a:r>
            <a:br>
              <a:rPr lang="en-US" sz="2500" dirty="0"/>
            </a:br>
            <a:r>
              <a:rPr lang="en-US" sz="2500" dirty="0"/>
              <a:t>    uint64_t </a:t>
            </a:r>
            <a:r>
              <a:rPr lang="en-US" sz="2500" dirty="0" err="1"/>
              <a:t>FirstTaskTime</a:t>
            </a:r>
            <a:r>
              <a:rPr lang="en-US" sz="2500" dirty="0"/>
              <a:t>;  //!&lt; [ns] Time to start Task for first time</a:t>
            </a:r>
            <a:br>
              <a:rPr lang="en-US" sz="2500" dirty="0"/>
            </a:br>
            <a:r>
              <a:rPr lang="en-US" sz="2500" dirty="0"/>
              <a:t>   </a:t>
            </a:r>
            <a:r>
              <a:rPr lang="en-US" sz="2500" b="1" dirty="0"/>
              <a:t>bool </a:t>
            </a:r>
            <a:r>
              <a:rPr lang="en-US" sz="2500" dirty="0" err="1"/>
              <a:t>taskActive</a:t>
            </a:r>
            <a:r>
              <a:rPr lang="en-US" sz="2500" dirty="0"/>
              <a:t>;  //!&lt; -- Flag indicating whether the Task has been disabled</a:t>
            </a:r>
            <a:endParaRPr kumimoji="0" lang="en-US" sz="25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endParaRPr>
          </a:p>
        </p:txBody>
      </p:sp>
    </p:spTree>
    <p:extLst>
      <p:ext uri="{BB962C8B-B14F-4D97-AF65-F5344CB8AC3E}">
        <p14:creationId xmlns:p14="http://schemas.microsoft.com/office/powerpoint/2010/main" val="1984101052"/>
      </p:ext>
    </p:extLst>
  </p:cSld>
  <p:clrMapOvr>
    <a:masterClrMapping/>
  </p:clrMapOvr>
  <p:transition spd="med"/>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4A406-E1DF-384C-A97D-869B6B8AB48B}"/>
              </a:ext>
            </a:extLst>
          </p:cNvPr>
          <p:cNvSpPr>
            <a:spLocks noGrp="1"/>
          </p:cNvSpPr>
          <p:nvPr>
            <p:ph type="title"/>
          </p:nvPr>
        </p:nvSpPr>
        <p:spPr/>
        <p:txBody>
          <a:bodyPr/>
          <a:lstStyle/>
          <a:p>
            <a:r>
              <a:rPr lang="en-US" dirty="0"/>
              <a:t>Sim Architecture Classes</a:t>
            </a:r>
          </a:p>
        </p:txBody>
      </p:sp>
      <p:sp>
        <p:nvSpPr>
          <p:cNvPr id="3" name="text bullet">
            <a:extLst>
              <a:ext uri="{FF2B5EF4-FFF2-40B4-BE49-F238E27FC236}">
                <a16:creationId xmlns:a16="http://schemas.microsoft.com/office/drawing/2014/main" id="{F2A86B29-AD50-3640-AE6F-57057F146908}"/>
              </a:ext>
            </a:extLst>
          </p:cNvPr>
          <p:cNvSpPr txBox="1">
            <a:spLocks/>
          </p:cNvSpPr>
          <p:nvPr/>
        </p:nvSpPr>
        <p:spPr>
          <a:xfrm>
            <a:off x="913014" y="2265640"/>
            <a:ext cx="22557972" cy="10238781"/>
          </a:xfrm>
          <a:prstGeom prst="rect">
            <a:avLst/>
          </a:prstGeom>
        </p:spPr>
        <p:txBody>
          <a:bodyPr/>
          <a:lstStyle>
            <a:lvl1pPr marL="350981" marR="0" indent="-350981" algn="l" defTabSz="822960" rtl="0" eaLnBrk="1" latinLnBrk="0" hangingPunct="1">
              <a:lnSpc>
                <a:spcPct val="100000"/>
              </a:lnSpc>
              <a:spcBef>
                <a:spcPts val="4500"/>
              </a:spcBef>
              <a:spcAft>
                <a:spcPts val="0"/>
              </a:spcAft>
              <a:buClrTx/>
              <a:buSzPct val="100000"/>
              <a:buFontTx/>
              <a:buChar char="•"/>
              <a:tabLst/>
              <a:defRPr sz="3800" b="0" i="0" u="none" strike="noStrike" cap="none" spc="0" baseline="0">
                <a:ln>
                  <a:noFill/>
                </a:ln>
                <a:solidFill>
                  <a:srgbClr val="515151"/>
                </a:solidFill>
                <a:uFillTx/>
                <a:latin typeface="+mn-lt"/>
                <a:ea typeface="+mn-ea"/>
                <a:cs typeface="+mn-cs"/>
                <a:sym typeface="Helvetica Neue"/>
              </a:defRPr>
            </a:lvl1pPr>
            <a:lvl2pPr marL="771877" marR="0" indent="-428977" algn="l" defTabSz="822960" rtl="0" eaLnBrk="1" latinLnBrk="0" hangingPunct="1">
              <a:lnSpc>
                <a:spcPct val="100000"/>
              </a:lnSpc>
              <a:spcBef>
                <a:spcPts val="4500"/>
              </a:spcBef>
              <a:spcAft>
                <a:spcPts val="0"/>
              </a:spcAft>
              <a:buClrTx/>
              <a:buSzPct val="100000"/>
              <a:buFontTx/>
              <a:buChar char="•"/>
              <a:tabLst/>
              <a:defRPr sz="3800" b="0" i="0" u="none" strike="noStrike" cap="none" spc="0" baseline="0">
                <a:ln>
                  <a:noFill/>
                </a:ln>
                <a:solidFill>
                  <a:srgbClr val="515151"/>
                </a:solidFill>
                <a:uFillTx/>
                <a:latin typeface="+mn-lt"/>
                <a:ea typeface="+mn-ea"/>
                <a:cs typeface="+mn-cs"/>
                <a:sym typeface="Helvetica Neue"/>
              </a:defRPr>
            </a:lvl2pPr>
            <a:lvl3pPr marL="1127477" marR="0" indent="-428977" algn="l" defTabSz="822960" rtl="0" eaLnBrk="1" latinLnBrk="0" hangingPunct="1">
              <a:lnSpc>
                <a:spcPct val="100000"/>
              </a:lnSpc>
              <a:spcBef>
                <a:spcPts val="4500"/>
              </a:spcBef>
              <a:spcAft>
                <a:spcPts val="0"/>
              </a:spcAft>
              <a:buClrTx/>
              <a:buSzPct val="100000"/>
              <a:buFontTx/>
              <a:buChar char="•"/>
              <a:tabLst/>
              <a:defRPr sz="3800" b="0" i="0" u="none" strike="noStrike" cap="none" spc="0" baseline="0">
                <a:ln>
                  <a:noFill/>
                </a:ln>
                <a:solidFill>
                  <a:srgbClr val="515151"/>
                </a:solidFill>
                <a:uFillTx/>
                <a:latin typeface="+mn-lt"/>
                <a:ea typeface="+mn-ea"/>
                <a:cs typeface="+mn-cs"/>
                <a:sym typeface="Helvetica Neue"/>
              </a:defRPr>
            </a:lvl3pPr>
            <a:lvl4pPr marL="1470377" marR="0" indent="-428977" algn="l" defTabSz="822960" rtl="0" eaLnBrk="1" latinLnBrk="0" hangingPunct="1">
              <a:lnSpc>
                <a:spcPct val="100000"/>
              </a:lnSpc>
              <a:spcBef>
                <a:spcPts val="4500"/>
              </a:spcBef>
              <a:spcAft>
                <a:spcPts val="0"/>
              </a:spcAft>
              <a:buClrTx/>
              <a:buSzPct val="100000"/>
              <a:buFontTx/>
              <a:buChar char="•"/>
              <a:tabLst/>
              <a:defRPr sz="3800" b="0" i="0" u="none" strike="noStrike" cap="none" spc="0" baseline="0">
                <a:ln>
                  <a:noFill/>
                </a:ln>
                <a:solidFill>
                  <a:srgbClr val="515151"/>
                </a:solidFill>
                <a:uFillTx/>
                <a:latin typeface="+mn-lt"/>
                <a:ea typeface="+mn-ea"/>
                <a:cs typeface="+mn-cs"/>
                <a:sym typeface="Helvetica Neue"/>
              </a:defRPr>
            </a:lvl4pPr>
            <a:lvl5pPr marL="1813277" marR="0" indent="-428977" algn="l" defTabSz="822960" rtl="0" eaLnBrk="1" latinLnBrk="0" hangingPunct="1">
              <a:lnSpc>
                <a:spcPct val="100000"/>
              </a:lnSpc>
              <a:spcBef>
                <a:spcPts val="4500"/>
              </a:spcBef>
              <a:spcAft>
                <a:spcPts val="0"/>
              </a:spcAft>
              <a:buClrTx/>
              <a:buSzPct val="100000"/>
              <a:buFontTx/>
              <a:buChar char="•"/>
              <a:tabLst/>
              <a:defRPr sz="3800" b="0" i="0" u="none" strike="noStrike" cap="none" spc="0" baseline="0">
                <a:ln>
                  <a:noFill/>
                </a:ln>
                <a:solidFill>
                  <a:srgbClr val="515151"/>
                </a:solidFill>
                <a:uFillTx/>
                <a:latin typeface="+mn-lt"/>
                <a:ea typeface="+mn-ea"/>
                <a:cs typeface="+mn-cs"/>
                <a:sym typeface="Helvetica Neue"/>
              </a:defRPr>
            </a:lvl5pPr>
            <a:lvl6pPr marL="2156177" marR="0" indent="-428977" algn="l" defTabSz="822960" rtl="0" eaLnBrk="1" latinLnBrk="0" hangingPunct="1">
              <a:lnSpc>
                <a:spcPct val="100000"/>
              </a:lnSpc>
              <a:spcBef>
                <a:spcPts val="4500"/>
              </a:spcBef>
              <a:spcAft>
                <a:spcPts val="0"/>
              </a:spcAft>
              <a:buClrTx/>
              <a:buSzPct val="100000"/>
              <a:buFontTx/>
              <a:buChar char="•"/>
              <a:tabLst/>
              <a:defRPr sz="3800" b="0" i="0" u="none" strike="noStrike" cap="none" spc="0" baseline="0">
                <a:ln>
                  <a:noFill/>
                </a:ln>
                <a:solidFill>
                  <a:srgbClr val="515151"/>
                </a:solidFill>
                <a:uFillTx/>
                <a:latin typeface="+mn-lt"/>
                <a:ea typeface="+mn-ea"/>
                <a:cs typeface="+mn-cs"/>
                <a:sym typeface="Helvetica Neue"/>
              </a:defRPr>
            </a:lvl6pPr>
            <a:lvl7pPr marL="2499077" marR="0" indent="-428977" algn="l" defTabSz="822960" rtl="0" eaLnBrk="1" latinLnBrk="0" hangingPunct="1">
              <a:lnSpc>
                <a:spcPct val="100000"/>
              </a:lnSpc>
              <a:spcBef>
                <a:spcPts val="4500"/>
              </a:spcBef>
              <a:spcAft>
                <a:spcPts val="0"/>
              </a:spcAft>
              <a:buClrTx/>
              <a:buSzPct val="100000"/>
              <a:buFontTx/>
              <a:buChar char="•"/>
              <a:tabLst/>
              <a:defRPr sz="3800" b="0" i="0" u="none" strike="noStrike" cap="none" spc="0" baseline="0">
                <a:ln>
                  <a:noFill/>
                </a:ln>
                <a:solidFill>
                  <a:srgbClr val="515151"/>
                </a:solidFill>
                <a:uFillTx/>
                <a:latin typeface="+mn-lt"/>
                <a:ea typeface="+mn-ea"/>
                <a:cs typeface="+mn-cs"/>
                <a:sym typeface="Helvetica Neue"/>
              </a:defRPr>
            </a:lvl7pPr>
            <a:lvl8pPr marL="2841977" marR="0" indent="-428977" algn="l" defTabSz="822960" rtl="0" eaLnBrk="1" latinLnBrk="0" hangingPunct="1">
              <a:lnSpc>
                <a:spcPct val="100000"/>
              </a:lnSpc>
              <a:spcBef>
                <a:spcPts val="4500"/>
              </a:spcBef>
              <a:spcAft>
                <a:spcPts val="0"/>
              </a:spcAft>
              <a:buClrTx/>
              <a:buSzPct val="100000"/>
              <a:buFontTx/>
              <a:buChar char="•"/>
              <a:tabLst/>
              <a:defRPr sz="3800" b="0" i="0" u="none" strike="noStrike" cap="none" spc="0" baseline="0">
                <a:ln>
                  <a:noFill/>
                </a:ln>
                <a:solidFill>
                  <a:srgbClr val="515151"/>
                </a:solidFill>
                <a:uFillTx/>
                <a:latin typeface="+mn-lt"/>
                <a:ea typeface="+mn-ea"/>
                <a:cs typeface="+mn-cs"/>
                <a:sym typeface="Helvetica Neue"/>
              </a:defRPr>
            </a:lvl8pPr>
            <a:lvl9pPr marL="3184877" marR="0" indent="-428977" algn="l" defTabSz="822960" rtl="0" eaLnBrk="1" latinLnBrk="0" hangingPunct="1">
              <a:lnSpc>
                <a:spcPct val="100000"/>
              </a:lnSpc>
              <a:spcBef>
                <a:spcPts val="4500"/>
              </a:spcBef>
              <a:spcAft>
                <a:spcPts val="0"/>
              </a:spcAft>
              <a:buClrTx/>
              <a:buSzPct val="100000"/>
              <a:buFontTx/>
              <a:buChar char="•"/>
              <a:tabLst/>
              <a:defRPr sz="3800" b="0" i="0" u="none" strike="noStrike" cap="none" spc="0" baseline="0">
                <a:ln>
                  <a:noFill/>
                </a:ln>
                <a:solidFill>
                  <a:srgbClr val="515151"/>
                </a:solidFill>
                <a:uFillTx/>
                <a:latin typeface="+mn-lt"/>
                <a:ea typeface="+mn-ea"/>
                <a:cs typeface="+mn-cs"/>
                <a:sym typeface="Helvetica Neue"/>
              </a:defRPr>
            </a:lvl9pPr>
          </a:lstStyle>
          <a:p>
            <a:r>
              <a:rPr lang="en-US" dirty="0"/>
              <a:t>The following are the most important architectural classes in Basilisk. You can find a .</a:t>
            </a:r>
            <a:r>
              <a:rPr lang="en-US" dirty="0" err="1"/>
              <a:t>cpp</a:t>
            </a:r>
            <a:r>
              <a:rPr lang="en-US" dirty="0"/>
              <a:t> and .h file for each of these in the </a:t>
            </a:r>
            <a:r>
              <a:rPr lang="en-US" dirty="0" err="1"/>
              <a:t>src</a:t>
            </a:r>
            <a:r>
              <a:rPr lang="en-US" dirty="0"/>
              <a:t>/simulation folder of basilisk</a:t>
            </a:r>
          </a:p>
        </p:txBody>
      </p:sp>
      <p:sp>
        <p:nvSpPr>
          <p:cNvPr id="4" name="Rectangle 3">
            <a:extLst>
              <a:ext uri="{FF2B5EF4-FFF2-40B4-BE49-F238E27FC236}">
                <a16:creationId xmlns:a16="http://schemas.microsoft.com/office/drawing/2014/main" id="{47E4ABE7-487A-904A-982E-73A6EEDF67D7}"/>
              </a:ext>
            </a:extLst>
          </p:cNvPr>
          <p:cNvSpPr/>
          <p:nvPr/>
        </p:nvSpPr>
        <p:spPr>
          <a:xfrm>
            <a:off x="1828800" y="4301832"/>
            <a:ext cx="5353050" cy="2292935"/>
          </a:xfrm>
          <a:prstGeom prst="rect">
            <a:avLst/>
          </a:prstGeom>
          <a:solidFill>
            <a:srgbClr val="BFBFBF"/>
          </a:solidFill>
          <a:ln w="12700"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8580" tIns="68580" rIns="68580" bIns="68580" numCol="1" spcCol="38100" rtlCol="0" anchor="ctr">
            <a:spAutoFit/>
          </a:bodyPr>
          <a:lstStyle/>
          <a:p>
            <a:pPr marL="0" marR="0" indent="0" algn="ctr" defTabSz="822960" rtl="0" fontAlgn="auto" latinLnBrk="0" hangingPunct="0">
              <a:lnSpc>
                <a:spcPct val="100000"/>
              </a:lnSpc>
              <a:spcBef>
                <a:spcPts val="0"/>
              </a:spcBef>
              <a:spcAft>
                <a:spcPts val="0"/>
              </a:spcAft>
              <a:buClrTx/>
              <a:buSzTx/>
              <a:buFontTx/>
              <a:buNone/>
              <a:tabLst/>
            </a:pPr>
            <a:r>
              <a:rPr lang="en-US" sz="5000" dirty="0" err="1">
                <a:solidFill>
                  <a:srgbClr val="000000"/>
                </a:solidFill>
              </a:rPr>
              <a:t>s</a:t>
            </a:r>
            <a:r>
              <a:rPr kumimoji="0" lang="en-US" sz="5000" b="0" i="0" u="none" strike="noStrike" cap="none" spc="0" normalizeH="0" baseline="0" dirty="0" err="1">
                <a:ln>
                  <a:noFill/>
                </a:ln>
                <a:solidFill>
                  <a:srgbClr val="000000"/>
                </a:solidFill>
                <a:effectLst/>
                <a:uFillTx/>
                <a:latin typeface="Helvetica Neue Light"/>
                <a:ea typeface="Helvetica Neue Light"/>
                <a:cs typeface="Helvetica Neue Light"/>
                <a:sym typeface="Helvetica Neue Light"/>
              </a:rPr>
              <a:t>im_model</a:t>
            </a:r>
            <a:endParaRPr kumimoji="0" lang="en-US" sz="50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endParaRPr>
          </a:p>
          <a:p>
            <a:pPr marL="457200" marR="0" indent="-457200" algn="ctr" defTabSz="82296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30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rPr>
              <a:t>The main container and main looper for a sim. </a:t>
            </a:r>
            <a:r>
              <a:rPr lang="en-US" sz="3000" dirty="0">
                <a:solidFill>
                  <a:srgbClr val="000000"/>
                </a:solidFill>
              </a:rPr>
              <a:t>It has a list of </a:t>
            </a:r>
            <a:r>
              <a:rPr lang="en-US" sz="3000" dirty="0" err="1">
                <a:solidFill>
                  <a:srgbClr val="000000"/>
                </a:solidFill>
              </a:rPr>
              <a:t>sys_processes</a:t>
            </a:r>
            <a:endParaRPr kumimoji="0" lang="en-US" sz="30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endParaRPr>
          </a:p>
        </p:txBody>
      </p:sp>
      <p:sp>
        <p:nvSpPr>
          <p:cNvPr id="5" name="Rectangle 4">
            <a:extLst>
              <a:ext uri="{FF2B5EF4-FFF2-40B4-BE49-F238E27FC236}">
                <a16:creationId xmlns:a16="http://schemas.microsoft.com/office/drawing/2014/main" id="{C8236DD8-F375-E640-8C78-FDC8F957F87C}"/>
              </a:ext>
            </a:extLst>
          </p:cNvPr>
          <p:cNvSpPr/>
          <p:nvPr/>
        </p:nvSpPr>
        <p:spPr>
          <a:xfrm>
            <a:off x="9382125" y="3840168"/>
            <a:ext cx="5353050" cy="3216265"/>
          </a:xfrm>
          <a:prstGeom prst="rect">
            <a:avLst/>
          </a:prstGeom>
          <a:solidFill>
            <a:srgbClr val="BFBFBF"/>
          </a:solidFill>
          <a:ln w="12700"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8580" tIns="68580" rIns="68580" bIns="68580" numCol="1" spcCol="38100" rtlCol="0" anchor="ctr">
            <a:spAutoFit/>
          </a:bodyPr>
          <a:lstStyle/>
          <a:p>
            <a:pPr marL="0" marR="0" indent="0" algn="ctr" defTabSz="822960" rtl="0" fontAlgn="auto" latinLnBrk="0" hangingPunct="0">
              <a:lnSpc>
                <a:spcPct val="100000"/>
              </a:lnSpc>
              <a:spcBef>
                <a:spcPts val="0"/>
              </a:spcBef>
              <a:spcAft>
                <a:spcPts val="0"/>
              </a:spcAft>
              <a:buClrTx/>
              <a:buSzTx/>
              <a:buFontTx/>
              <a:buNone/>
              <a:tabLst/>
            </a:pPr>
            <a:r>
              <a:rPr lang="en-US" sz="5000" dirty="0" err="1">
                <a:solidFill>
                  <a:srgbClr val="000000"/>
                </a:solidFill>
              </a:rPr>
              <a:t>sys_process</a:t>
            </a:r>
            <a:endParaRPr lang="en-US" sz="5000" dirty="0">
              <a:solidFill>
                <a:srgbClr val="000000"/>
              </a:solidFill>
            </a:endParaRPr>
          </a:p>
          <a:p>
            <a:pPr marL="457200" marR="0" indent="-457200" algn="ctr" defTabSz="822960" rtl="0" fontAlgn="auto" latinLnBrk="0" hangingPunct="0">
              <a:lnSpc>
                <a:spcPct val="100000"/>
              </a:lnSpc>
              <a:spcBef>
                <a:spcPts val="0"/>
              </a:spcBef>
              <a:spcAft>
                <a:spcPts val="0"/>
              </a:spcAft>
              <a:buClrTx/>
              <a:buSzTx/>
              <a:buFont typeface="Arial" panose="020B0604020202020204" pitchFamily="34" charset="0"/>
              <a:buChar char="•"/>
              <a:tabLst/>
            </a:pPr>
            <a:r>
              <a:rPr lang="en-US" sz="3000" dirty="0">
                <a:solidFill>
                  <a:srgbClr val="000000"/>
                </a:solidFill>
              </a:rPr>
              <a:t>A grouping of </a:t>
            </a:r>
            <a:r>
              <a:rPr lang="en-US" sz="3000" dirty="0" err="1">
                <a:solidFill>
                  <a:srgbClr val="000000"/>
                </a:solidFill>
              </a:rPr>
              <a:t>sys_model_tasks</a:t>
            </a:r>
            <a:r>
              <a:rPr lang="en-US" sz="3000" dirty="0">
                <a:solidFill>
                  <a:srgbClr val="000000"/>
                </a:solidFill>
              </a:rPr>
              <a:t> to execute.</a:t>
            </a:r>
          </a:p>
          <a:p>
            <a:pPr marL="457200" marR="0" indent="-457200" algn="ctr" defTabSz="822960" rtl="0" fontAlgn="auto" latinLnBrk="0" hangingPunct="0">
              <a:lnSpc>
                <a:spcPct val="100000"/>
              </a:lnSpc>
              <a:spcBef>
                <a:spcPts val="0"/>
              </a:spcBef>
              <a:spcAft>
                <a:spcPts val="0"/>
              </a:spcAft>
              <a:buClrTx/>
              <a:buSzTx/>
              <a:buFont typeface="Arial" panose="020B0604020202020204" pitchFamily="34" charset="0"/>
              <a:buChar char="•"/>
              <a:tabLst/>
            </a:pPr>
            <a:r>
              <a:rPr lang="en-US" sz="3000" dirty="0">
                <a:solidFill>
                  <a:srgbClr val="000000"/>
                </a:solidFill>
              </a:rPr>
              <a:t>Each </a:t>
            </a:r>
            <a:r>
              <a:rPr lang="en-US" sz="3000" dirty="0" err="1">
                <a:solidFill>
                  <a:srgbClr val="000000"/>
                </a:solidFill>
              </a:rPr>
              <a:t>sys_process</a:t>
            </a:r>
            <a:r>
              <a:rPr lang="en-US" sz="3000" dirty="0">
                <a:solidFill>
                  <a:srgbClr val="000000"/>
                </a:solidFill>
              </a:rPr>
              <a:t> has their own distinct memory to read messages from</a:t>
            </a:r>
            <a:endParaRPr kumimoji="0" lang="en-US" sz="30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endParaRPr>
          </a:p>
        </p:txBody>
      </p:sp>
      <p:sp>
        <p:nvSpPr>
          <p:cNvPr id="6" name="Rectangle 5">
            <a:extLst>
              <a:ext uri="{FF2B5EF4-FFF2-40B4-BE49-F238E27FC236}">
                <a16:creationId xmlns:a16="http://schemas.microsoft.com/office/drawing/2014/main" id="{C01DF6C3-B550-E44C-BCD3-A8996DCA949F}"/>
              </a:ext>
            </a:extLst>
          </p:cNvPr>
          <p:cNvSpPr/>
          <p:nvPr/>
        </p:nvSpPr>
        <p:spPr>
          <a:xfrm>
            <a:off x="16935450" y="4532665"/>
            <a:ext cx="5353050" cy="1831271"/>
          </a:xfrm>
          <a:prstGeom prst="rect">
            <a:avLst/>
          </a:prstGeom>
          <a:solidFill>
            <a:srgbClr val="BFBFBF"/>
          </a:solidFill>
          <a:ln w="12700"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8580" tIns="68580" rIns="68580" bIns="68580" numCol="1" spcCol="38100" rtlCol="0" anchor="ctr">
            <a:spAutoFit/>
          </a:bodyPr>
          <a:lstStyle/>
          <a:p>
            <a:pPr marL="0" marR="0" indent="0" algn="ctr" defTabSz="822960" rtl="0" fontAlgn="auto" latinLnBrk="0" hangingPunct="0">
              <a:lnSpc>
                <a:spcPct val="100000"/>
              </a:lnSpc>
              <a:spcBef>
                <a:spcPts val="0"/>
              </a:spcBef>
              <a:spcAft>
                <a:spcPts val="0"/>
              </a:spcAft>
              <a:buClrTx/>
              <a:buSzTx/>
              <a:buFontTx/>
              <a:buNone/>
              <a:tabLst/>
            </a:pPr>
            <a:r>
              <a:rPr lang="en-US" sz="5000" dirty="0" err="1">
                <a:solidFill>
                  <a:srgbClr val="000000"/>
                </a:solidFill>
              </a:rPr>
              <a:t>sys_model_task</a:t>
            </a:r>
            <a:endParaRPr lang="en-US" sz="5000" dirty="0">
              <a:solidFill>
                <a:srgbClr val="000000"/>
              </a:solidFill>
            </a:endParaRPr>
          </a:p>
          <a:p>
            <a:pPr marL="685800" marR="0" indent="-685800" algn="ctr" defTabSz="82296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30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rPr>
              <a:t>A grouping of </a:t>
            </a:r>
            <a:r>
              <a:rPr kumimoji="0" lang="en-US" sz="3000" b="0" i="0" u="none" strike="noStrike" cap="none" spc="0" normalizeH="0" baseline="0" dirty="0" err="1">
                <a:ln>
                  <a:noFill/>
                </a:ln>
                <a:solidFill>
                  <a:srgbClr val="000000"/>
                </a:solidFill>
                <a:effectLst/>
                <a:uFillTx/>
                <a:latin typeface="Helvetica Neue Light"/>
                <a:ea typeface="Helvetica Neue Light"/>
                <a:cs typeface="Helvetica Neue Light"/>
                <a:sym typeface="Helvetica Neue Light"/>
              </a:rPr>
              <a:t>sys_models</a:t>
            </a:r>
            <a:r>
              <a:rPr kumimoji="0" lang="en-US" sz="30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rPr>
              <a:t> to execute</a:t>
            </a:r>
          </a:p>
        </p:txBody>
      </p:sp>
      <p:sp>
        <p:nvSpPr>
          <p:cNvPr id="7" name="Rectangle 6">
            <a:extLst>
              <a:ext uri="{FF2B5EF4-FFF2-40B4-BE49-F238E27FC236}">
                <a16:creationId xmlns:a16="http://schemas.microsoft.com/office/drawing/2014/main" id="{B245DF06-2DB0-A443-B2D9-57548368E8AB}"/>
              </a:ext>
            </a:extLst>
          </p:cNvPr>
          <p:cNvSpPr/>
          <p:nvPr/>
        </p:nvSpPr>
        <p:spPr>
          <a:xfrm>
            <a:off x="9096375" y="8172294"/>
            <a:ext cx="5924550" cy="3677930"/>
          </a:xfrm>
          <a:prstGeom prst="rect">
            <a:avLst/>
          </a:prstGeom>
          <a:solidFill>
            <a:srgbClr val="C9B37C">
              <a:alpha val="50000"/>
            </a:srgbClr>
          </a:solidFill>
          <a:ln w="12700"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8580" tIns="68580" rIns="68580" bIns="68580" numCol="1" spcCol="38100" rtlCol="0" anchor="ctr">
            <a:spAutoFit/>
          </a:bodyPr>
          <a:lstStyle/>
          <a:p>
            <a:pPr marL="0" marR="0" indent="0" algn="ctr" defTabSz="822960" rtl="0" fontAlgn="auto" latinLnBrk="0" hangingPunct="0">
              <a:lnSpc>
                <a:spcPct val="100000"/>
              </a:lnSpc>
              <a:spcBef>
                <a:spcPts val="0"/>
              </a:spcBef>
              <a:spcAft>
                <a:spcPts val="0"/>
              </a:spcAft>
              <a:buClrTx/>
              <a:buSzTx/>
              <a:buFontTx/>
              <a:buNone/>
              <a:tabLst/>
            </a:pPr>
            <a:r>
              <a:rPr kumimoji="0" lang="en-US" sz="5000" b="0" i="0" u="none" strike="noStrike" cap="none" spc="0" normalizeH="0" baseline="0" dirty="0" err="1">
                <a:ln>
                  <a:noFill/>
                </a:ln>
                <a:solidFill>
                  <a:srgbClr val="000000"/>
                </a:solidFill>
                <a:effectLst/>
                <a:uFillTx/>
                <a:latin typeface="Helvetica Neue Light"/>
                <a:ea typeface="Helvetica Neue Light"/>
                <a:cs typeface="Helvetica Neue Light"/>
                <a:sym typeface="Helvetica Neue Light"/>
              </a:rPr>
              <a:t>system_messaging</a:t>
            </a:r>
            <a:endParaRPr kumimoji="0" lang="en-US" sz="50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endParaRPr>
          </a:p>
          <a:p>
            <a:pPr marL="685800" marR="0" indent="-685800" algn="ctr" defTabSz="82296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30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rPr>
              <a:t>Sometimes referred to as the message passing interface (MPI)</a:t>
            </a:r>
          </a:p>
          <a:p>
            <a:pPr marL="685800" marR="0" indent="-685800" algn="ctr" defTabSz="822960" rtl="0" fontAlgn="auto" latinLnBrk="0" hangingPunct="0">
              <a:lnSpc>
                <a:spcPct val="100000"/>
              </a:lnSpc>
              <a:spcBef>
                <a:spcPts val="0"/>
              </a:spcBef>
              <a:spcAft>
                <a:spcPts val="0"/>
              </a:spcAft>
              <a:buClrTx/>
              <a:buSzTx/>
              <a:buFont typeface="Arial" panose="020B0604020202020204" pitchFamily="34" charset="0"/>
              <a:buChar char="•"/>
              <a:tabLst/>
            </a:pPr>
            <a:r>
              <a:rPr lang="en-US" sz="3000" dirty="0">
                <a:solidFill>
                  <a:srgbClr val="000000"/>
                </a:solidFill>
              </a:rPr>
              <a:t>Creates and handles message memory</a:t>
            </a:r>
          </a:p>
          <a:p>
            <a:pPr marL="685800" marR="0" indent="-685800" algn="ctr" defTabSz="82296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30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rPr>
              <a:t>Also assigns </a:t>
            </a:r>
            <a:r>
              <a:rPr kumimoji="0" lang="en-US" sz="3000" b="0" i="0" u="none" strike="noStrike" cap="none" spc="0" normalizeH="0" baseline="0" dirty="0" err="1">
                <a:ln>
                  <a:noFill/>
                </a:ln>
                <a:solidFill>
                  <a:srgbClr val="000000"/>
                </a:solidFill>
                <a:effectLst/>
                <a:uFillTx/>
                <a:latin typeface="Helvetica Neue Light"/>
                <a:ea typeface="Helvetica Neue Light"/>
                <a:cs typeface="Helvetica Neue Light"/>
                <a:sym typeface="Helvetica Neue Light"/>
              </a:rPr>
              <a:t>moduleIDs</a:t>
            </a:r>
            <a:endParaRPr kumimoji="0" lang="en-US" sz="30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endParaRPr>
          </a:p>
        </p:txBody>
      </p:sp>
      <p:sp>
        <p:nvSpPr>
          <p:cNvPr id="8" name="Rectangle 7">
            <a:extLst>
              <a:ext uri="{FF2B5EF4-FFF2-40B4-BE49-F238E27FC236}">
                <a16:creationId xmlns:a16="http://schemas.microsoft.com/office/drawing/2014/main" id="{BF738DD5-D237-F64D-92B7-DBA2752D4F0D}"/>
              </a:ext>
            </a:extLst>
          </p:cNvPr>
          <p:cNvSpPr/>
          <p:nvPr/>
        </p:nvSpPr>
        <p:spPr>
          <a:xfrm>
            <a:off x="1828800" y="8172294"/>
            <a:ext cx="5353050" cy="2754600"/>
          </a:xfrm>
          <a:prstGeom prst="rect">
            <a:avLst/>
          </a:prstGeom>
          <a:solidFill>
            <a:schemeClr val="accent2">
              <a:lumMod val="60000"/>
              <a:lumOff val="40000"/>
              <a:alpha val="50000"/>
            </a:schemeClr>
          </a:solidFill>
          <a:ln w="12700"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8580" tIns="68580" rIns="68580" bIns="68580" numCol="1" spcCol="38100" rtlCol="0" anchor="ctr">
            <a:spAutoFit/>
          </a:bodyPr>
          <a:lstStyle/>
          <a:p>
            <a:pPr marL="0" marR="0" indent="0" algn="ctr" defTabSz="822960" rtl="0" fontAlgn="auto" latinLnBrk="0" hangingPunct="0">
              <a:lnSpc>
                <a:spcPct val="100000"/>
              </a:lnSpc>
              <a:spcBef>
                <a:spcPts val="0"/>
              </a:spcBef>
              <a:spcAft>
                <a:spcPts val="0"/>
              </a:spcAft>
              <a:buClrTx/>
              <a:buSzTx/>
              <a:buFontTx/>
              <a:buNone/>
              <a:tabLst/>
            </a:pPr>
            <a:r>
              <a:rPr lang="en-US" sz="5000" dirty="0" err="1">
                <a:solidFill>
                  <a:srgbClr val="000000"/>
                </a:solidFill>
              </a:rPr>
              <a:t>sys_model</a:t>
            </a:r>
            <a:endParaRPr lang="en-US" sz="5000" dirty="0">
              <a:solidFill>
                <a:srgbClr val="000000"/>
              </a:solidFill>
            </a:endParaRPr>
          </a:p>
          <a:p>
            <a:pPr marL="685800" marR="0" indent="-685800" algn="ctr" defTabSz="82296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30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rPr>
              <a:t>A module that executes a distinct, algorithmic task. i.e. a dynamics module or flight software module</a:t>
            </a:r>
          </a:p>
        </p:txBody>
      </p:sp>
      <p:sp>
        <p:nvSpPr>
          <p:cNvPr id="9" name="Rectangle 8">
            <a:extLst>
              <a:ext uri="{FF2B5EF4-FFF2-40B4-BE49-F238E27FC236}">
                <a16:creationId xmlns:a16="http://schemas.microsoft.com/office/drawing/2014/main" id="{E74053AE-80D0-6340-B6E7-A4840E0A1703}"/>
              </a:ext>
            </a:extLst>
          </p:cNvPr>
          <p:cNvSpPr/>
          <p:nvPr/>
        </p:nvSpPr>
        <p:spPr>
          <a:xfrm>
            <a:off x="16935450" y="8287712"/>
            <a:ext cx="5353050" cy="2292935"/>
          </a:xfrm>
          <a:prstGeom prst="rect">
            <a:avLst/>
          </a:prstGeom>
          <a:solidFill>
            <a:srgbClr val="C9B37C">
              <a:alpha val="50000"/>
            </a:srgbClr>
          </a:solidFill>
          <a:ln w="12700"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8580" tIns="68580" rIns="68580" bIns="68580" numCol="1" spcCol="38100" rtlCol="0" anchor="ctr">
            <a:spAutoFit/>
          </a:bodyPr>
          <a:lstStyle/>
          <a:p>
            <a:pPr marL="0" marR="0" indent="0" algn="ctr" defTabSz="822960" rtl="0" fontAlgn="auto" latinLnBrk="0" hangingPunct="0">
              <a:lnSpc>
                <a:spcPct val="100000"/>
              </a:lnSpc>
              <a:spcBef>
                <a:spcPts val="0"/>
              </a:spcBef>
              <a:spcAft>
                <a:spcPts val="0"/>
              </a:spcAft>
              <a:buClrTx/>
              <a:buSzTx/>
              <a:buFontTx/>
              <a:buNone/>
              <a:tabLst/>
            </a:pPr>
            <a:r>
              <a:rPr lang="en-US" sz="5000" dirty="0" err="1">
                <a:solidFill>
                  <a:srgbClr val="000000"/>
                </a:solidFill>
              </a:rPr>
              <a:t>sys_interface</a:t>
            </a:r>
            <a:endParaRPr lang="en-US" sz="5000" dirty="0">
              <a:solidFill>
                <a:srgbClr val="000000"/>
              </a:solidFill>
            </a:endParaRPr>
          </a:p>
          <a:p>
            <a:pPr marL="685800" marR="0" indent="-685800" algn="ctr" defTabSz="82296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30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rPr>
              <a:t>A </a:t>
            </a:r>
            <a:r>
              <a:rPr kumimoji="0" lang="en-US" sz="3000" b="0" i="0" u="none" strike="noStrike" cap="none" spc="0" normalizeH="0" baseline="0" dirty="0" err="1">
                <a:ln>
                  <a:noFill/>
                </a:ln>
                <a:solidFill>
                  <a:srgbClr val="000000"/>
                </a:solidFill>
                <a:effectLst/>
                <a:uFillTx/>
                <a:latin typeface="Helvetica Neue Light"/>
                <a:ea typeface="Helvetica Neue Light"/>
                <a:cs typeface="Helvetica Neue Light"/>
                <a:sym typeface="Helvetica Neue Light"/>
              </a:rPr>
              <a:t>uni</a:t>
            </a:r>
            <a:r>
              <a:rPr kumimoji="0" lang="en-US" sz="30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rPr>
              <a:t>-direction definition of message data transfer between </a:t>
            </a:r>
            <a:r>
              <a:rPr kumimoji="0" lang="en-US" sz="3000" b="0" i="0" u="none" strike="noStrike" cap="none" spc="0" normalizeH="0" baseline="0" dirty="0" err="1">
                <a:ln>
                  <a:noFill/>
                </a:ln>
                <a:solidFill>
                  <a:srgbClr val="000000"/>
                </a:solidFill>
                <a:effectLst/>
                <a:uFillTx/>
                <a:latin typeface="Helvetica Neue Light"/>
                <a:ea typeface="Helvetica Neue Light"/>
                <a:cs typeface="Helvetica Neue Light"/>
                <a:sym typeface="Helvetica Neue Light"/>
              </a:rPr>
              <a:t>sys_process</a:t>
            </a:r>
            <a:r>
              <a:rPr lang="en-US" sz="3000" dirty="0" err="1">
                <a:solidFill>
                  <a:srgbClr val="000000"/>
                </a:solidFill>
              </a:rPr>
              <a:t>es</a:t>
            </a:r>
            <a:endParaRPr kumimoji="0" lang="en-US" sz="30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endParaRPr>
          </a:p>
        </p:txBody>
      </p:sp>
    </p:spTree>
    <p:extLst>
      <p:ext uri="{BB962C8B-B14F-4D97-AF65-F5344CB8AC3E}">
        <p14:creationId xmlns:p14="http://schemas.microsoft.com/office/powerpoint/2010/main" val="3924992663"/>
      </p:ext>
    </p:extLst>
  </p:cSld>
  <p:clrMapOvr>
    <a:masterClrMapping/>
  </p:clrMapOvr>
  <p:transition spd="med"/>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EFCDC-E216-A84F-846E-0C63BA8D2674}"/>
              </a:ext>
            </a:extLst>
          </p:cNvPr>
          <p:cNvSpPr>
            <a:spLocks noGrp="1"/>
          </p:cNvSpPr>
          <p:nvPr>
            <p:ph type="title"/>
          </p:nvPr>
        </p:nvSpPr>
        <p:spPr/>
        <p:txBody>
          <a:bodyPr/>
          <a:lstStyle/>
          <a:p>
            <a:r>
              <a:rPr lang="en-US" dirty="0"/>
              <a:t>What is a </a:t>
            </a:r>
            <a:r>
              <a:rPr lang="en-US" dirty="0" err="1"/>
              <a:t>SysModel</a:t>
            </a:r>
            <a:r>
              <a:rPr lang="en-US" dirty="0"/>
              <a:t>()?</a:t>
            </a:r>
          </a:p>
        </p:txBody>
      </p:sp>
      <p:sp>
        <p:nvSpPr>
          <p:cNvPr id="3" name="Rectangle 2">
            <a:extLst>
              <a:ext uri="{FF2B5EF4-FFF2-40B4-BE49-F238E27FC236}">
                <a16:creationId xmlns:a16="http://schemas.microsoft.com/office/drawing/2014/main" id="{2C99DE90-B184-0D49-8F9C-A210328F14F0}"/>
              </a:ext>
            </a:extLst>
          </p:cNvPr>
          <p:cNvSpPr/>
          <p:nvPr/>
        </p:nvSpPr>
        <p:spPr>
          <a:xfrm>
            <a:off x="835981" y="3531294"/>
            <a:ext cx="14278708" cy="5909310"/>
          </a:xfrm>
          <a:prstGeom prst="rect">
            <a:avLst/>
          </a:prstGeom>
          <a:solidFill>
            <a:srgbClr val="C9B37C">
              <a:alpha val="50000"/>
            </a:srgbClr>
          </a:solidFill>
          <a:ln w="12700"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8580" tIns="68580" rIns="68580" bIns="68580" numCol="1" spcCol="38100" rtlCol="0" anchor="ctr">
            <a:spAutoFit/>
          </a:bodyPr>
          <a:lstStyle/>
          <a:p>
            <a:r>
              <a:rPr lang="en-US" sz="2500" b="1" dirty="0"/>
              <a:t>public</a:t>
            </a:r>
            <a:r>
              <a:rPr lang="en-US" sz="2500" dirty="0"/>
              <a:t>:</a:t>
            </a:r>
            <a:br>
              <a:rPr lang="en-US" sz="2500" dirty="0"/>
            </a:br>
            <a:r>
              <a:rPr lang="en-US" sz="2500" dirty="0"/>
              <a:t>    </a:t>
            </a:r>
            <a:r>
              <a:rPr lang="en-US" sz="2500" dirty="0" err="1"/>
              <a:t>SysModel</a:t>
            </a:r>
            <a:r>
              <a:rPr lang="en-US" sz="2500" dirty="0"/>
              <a:t>();</a:t>
            </a:r>
            <a:br>
              <a:rPr lang="en-US" sz="2500" dirty="0"/>
            </a:br>
            <a:r>
              <a:rPr lang="en-US" sz="2500" dirty="0"/>
              <a:t>    </a:t>
            </a:r>
            <a:r>
              <a:rPr lang="en-US" sz="2500" dirty="0" err="1"/>
              <a:t>SysModel</a:t>
            </a:r>
            <a:r>
              <a:rPr lang="en-US" sz="2500" dirty="0"/>
              <a:t>(</a:t>
            </a:r>
            <a:r>
              <a:rPr lang="en-US" sz="2500" b="1" dirty="0" err="1"/>
              <a:t>const</a:t>
            </a:r>
            <a:r>
              <a:rPr lang="en-US" sz="2500" b="1" dirty="0"/>
              <a:t> </a:t>
            </a:r>
            <a:r>
              <a:rPr lang="en-US" sz="2500" dirty="0" err="1"/>
              <a:t>SysModel</a:t>
            </a:r>
            <a:r>
              <a:rPr lang="en-US" sz="2500" dirty="0"/>
              <a:t> &amp;</a:t>
            </a:r>
            <a:r>
              <a:rPr lang="en-US" sz="2500" dirty="0" err="1"/>
              <a:t>obj</a:t>
            </a:r>
            <a:r>
              <a:rPr lang="en-US" sz="2500" dirty="0"/>
              <a:t>);</a:t>
            </a:r>
            <a:br>
              <a:rPr lang="en-US" sz="2500" dirty="0"/>
            </a:br>
            <a:r>
              <a:rPr lang="en-US" sz="2500" dirty="0"/>
              <a:t>    </a:t>
            </a:r>
            <a:r>
              <a:rPr lang="en-US" sz="2500" b="1" dirty="0"/>
              <a:t>virtual </a:t>
            </a:r>
            <a:r>
              <a:rPr lang="en-US" sz="2500" dirty="0"/>
              <a:t>~</a:t>
            </a:r>
            <a:r>
              <a:rPr lang="en-US" sz="2500" dirty="0" err="1"/>
              <a:t>SysModel</a:t>
            </a:r>
            <a:r>
              <a:rPr lang="en-US" sz="2500" dirty="0"/>
              <a:t>();</a:t>
            </a:r>
            <a:br>
              <a:rPr lang="en-US" sz="2500" dirty="0"/>
            </a:br>
            <a:r>
              <a:rPr lang="en-US" sz="2500" dirty="0"/>
              <a:t>    </a:t>
            </a:r>
            <a:r>
              <a:rPr lang="en-US" sz="2500" b="1" dirty="0"/>
              <a:t>virtual void </a:t>
            </a:r>
            <a:r>
              <a:rPr lang="en-US" sz="2500" dirty="0" err="1"/>
              <a:t>SelfInit</a:t>
            </a:r>
            <a:r>
              <a:rPr lang="en-US" sz="2500" dirty="0"/>
              <a:t>();  //!&lt; -- initialize the module, create messages</a:t>
            </a:r>
            <a:br>
              <a:rPr lang="en-US" sz="2500" dirty="0"/>
            </a:br>
            <a:r>
              <a:rPr lang="en-US" sz="2500" dirty="0"/>
              <a:t>    </a:t>
            </a:r>
            <a:r>
              <a:rPr lang="en-US" sz="2500" b="1" dirty="0"/>
              <a:t>virtual void </a:t>
            </a:r>
            <a:r>
              <a:rPr lang="en-US" sz="2500" dirty="0" err="1"/>
              <a:t>CrossInit</a:t>
            </a:r>
            <a:r>
              <a:rPr lang="en-US" sz="2500" dirty="0"/>
              <a:t>();  //!&lt; -- link to other modules' messages and any necessary </a:t>
            </a:r>
            <a:r>
              <a:rPr lang="en-US" sz="2500" dirty="0" err="1"/>
              <a:t>init</a:t>
            </a:r>
            <a:r>
              <a:rPr lang="en-US" sz="2500" dirty="0"/>
              <a:t> based on them</a:t>
            </a:r>
            <a:br>
              <a:rPr lang="en-US" sz="2500" dirty="0"/>
            </a:br>
            <a:r>
              <a:rPr lang="en-US" sz="2500" dirty="0"/>
              <a:t>    </a:t>
            </a:r>
            <a:r>
              <a:rPr lang="en-US" sz="2500" b="1" dirty="0"/>
              <a:t>virtual void </a:t>
            </a:r>
            <a:r>
              <a:rPr lang="en-US" sz="2500" dirty="0" err="1"/>
              <a:t>IntegratedInit</a:t>
            </a:r>
            <a:r>
              <a:rPr lang="en-US" sz="2500" dirty="0"/>
              <a:t>();  //!&lt; -- ???</a:t>
            </a:r>
            <a:br>
              <a:rPr lang="en-US" sz="2500" dirty="0"/>
            </a:br>
            <a:r>
              <a:rPr lang="en-US" sz="2500" dirty="0"/>
              <a:t>    </a:t>
            </a:r>
            <a:r>
              <a:rPr lang="en-US" sz="2500" b="1" dirty="0"/>
              <a:t>virtual void </a:t>
            </a:r>
            <a:r>
              <a:rPr lang="en-US" sz="2500" dirty="0" err="1"/>
              <a:t>UpdateState</a:t>
            </a:r>
            <a:r>
              <a:rPr lang="en-US" sz="2500" dirty="0"/>
              <a:t>(uint64_t </a:t>
            </a:r>
            <a:r>
              <a:rPr lang="en-US" sz="2500" dirty="0" err="1"/>
              <a:t>CurrentSimNanos</a:t>
            </a:r>
            <a:r>
              <a:rPr lang="en-US" sz="2500" dirty="0"/>
              <a:t>);  //!&lt; -- What the module does each time step</a:t>
            </a:r>
            <a:br>
              <a:rPr lang="en-US" sz="2500" dirty="0"/>
            </a:br>
            <a:r>
              <a:rPr lang="en-US" sz="2500" dirty="0"/>
              <a:t>    </a:t>
            </a:r>
            <a:r>
              <a:rPr lang="en-US" sz="2500" b="1" dirty="0"/>
              <a:t>virtual void </a:t>
            </a:r>
            <a:r>
              <a:rPr lang="en-US" sz="2500" dirty="0"/>
              <a:t>Reset(uint64_t </a:t>
            </a:r>
            <a:r>
              <a:rPr lang="en-US" sz="2500" dirty="0" err="1"/>
              <a:t>CurrentSimNanos</a:t>
            </a:r>
            <a:r>
              <a:rPr lang="en-US" sz="2500" dirty="0"/>
              <a:t>);  //!&lt; -- Reset module to specified time</a:t>
            </a:r>
            <a:br>
              <a:rPr lang="en-US" sz="2500" dirty="0"/>
            </a:br>
            <a:r>
              <a:rPr lang="en-US" sz="2500" dirty="0"/>
              <a:t>    </a:t>
            </a:r>
            <a:br>
              <a:rPr lang="en-US" sz="2500" dirty="0"/>
            </a:br>
            <a:r>
              <a:rPr lang="en-US" sz="2500" b="1" dirty="0"/>
              <a:t>public</a:t>
            </a:r>
            <a:r>
              <a:rPr lang="en-US" sz="2500" dirty="0"/>
              <a:t>:</a:t>
            </a:r>
            <a:br>
              <a:rPr lang="en-US" sz="2500" dirty="0"/>
            </a:br>
            <a:r>
              <a:rPr lang="en-US" sz="2500" dirty="0"/>
              <a:t>    </a:t>
            </a:r>
            <a:r>
              <a:rPr lang="en-US" sz="2500" dirty="0" err="1"/>
              <a:t>std</a:t>
            </a:r>
            <a:r>
              <a:rPr lang="en-US" sz="2500" dirty="0"/>
              <a:t>::string </a:t>
            </a:r>
            <a:r>
              <a:rPr lang="en-US" sz="2500" dirty="0" err="1"/>
              <a:t>ModelTag</a:t>
            </a:r>
            <a:r>
              <a:rPr lang="en-US" sz="2500" dirty="0"/>
              <a:t>;  //!&lt; -- name for the algorithm to base off of</a:t>
            </a:r>
            <a:br>
              <a:rPr lang="en-US" sz="2500" dirty="0"/>
            </a:br>
            <a:r>
              <a:rPr lang="en-US" sz="2500" dirty="0"/>
              <a:t>    uint64_t </a:t>
            </a:r>
            <a:r>
              <a:rPr lang="en-US" sz="2500" dirty="0" err="1"/>
              <a:t>CallCounts</a:t>
            </a:r>
            <a:r>
              <a:rPr lang="en-US" sz="2500" dirty="0"/>
              <a:t>=0;  //!&lt; -- Counts on the model being called</a:t>
            </a:r>
            <a:br>
              <a:rPr lang="en-US" sz="2500" dirty="0"/>
            </a:br>
            <a:r>
              <a:rPr lang="en-US" sz="2500" dirty="0"/>
              <a:t>    uint32_t </a:t>
            </a:r>
            <a:r>
              <a:rPr lang="en-US" sz="2500" dirty="0" err="1"/>
              <a:t>RNGSeed</a:t>
            </a:r>
            <a:r>
              <a:rPr lang="en-US" sz="2500" dirty="0"/>
              <a:t>;  //!&lt; -- Giving everyone a random seed for ease of MC</a:t>
            </a:r>
            <a:br>
              <a:rPr lang="en-US" sz="2500" dirty="0"/>
            </a:br>
            <a:r>
              <a:rPr lang="en-US" sz="2500" dirty="0"/>
              <a:t>    uint64_t </a:t>
            </a:r>
            <a:r>
              <a:rPr lang="en-US" sz="2500" dirty="0" err="1"/>
              <a:t>moduleID</a:t>
            </a:r>
            <a:r>
              <a:rPr lang="en-US" sz="2500" dirty="0"/>
              <a:t>;  //!&lt; -- Module ID for this module  (handed out by messaging system)</a:t>
            </a:r>
            <a:endParaRPr kumimoji="0" lang="en-US" sz="25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endParaRPr>
          </a:p>
        </p:txBody>
      </p:sp>
      <p:cxnSp>
        <p:nvCxnSpPr>
          <p:cNvPr id="6" name="Straight Arrow Connector 5">
            <a:extLst>
              <a:ext uri="{FF2B5EF4-FFF2-40B4-BE49-F238E27FC236}">
                <a16:creationId xmlns:a16="http://schemas.microsoft.com/office/drawing/2014/main" id="{9810BD4D-AA54-F544-8BA3-3B25B1E51B5F}"/>
              </a:ext>
            </a:extLst>
          </p:cNvPr>
          <p:cNvCxnSpPr>
            <a:cxnSpLocks/>
          </p:cNvCxnSpPr>
          <p:nvPr/>
        </p:nvCxnSpPr>
        <p:spPr>
          <a:xfrm flipH="1">
            <a:off x="10413947" y="8042111"/>
            <a:ext cx="5167923" cy="0"/>
          </a:xfrm>
          <a:prstGeom prst="straightConnector1">
            <a:avLst/>
          </a:prstGeom>
          <a:noFill/>
          <a:ln w="762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8" name="Rectangle 7">
            <a:extLst>
              <a:ext uri="{FF2B5EF4-FFF2-40B4-BE49-F238E27FC236}">
                <a16:creationId xmlns:a16="http://schemas.microsoft.com/office/drawing/2014/main" id="{E7AC3F68-0095-1D44-BC8C-90A4E436693B}"/>
              </a:ext>
            </a:extLst>
          </p:cNvPr>
          <p:cNvSpPr>
            <a:spLocks/>
          </p:cNvSpPr>
          <p:nvPr/>
        </p:nvSpPr>
        <p:spPr>
          <a:xfrm>
            <a:off x="835981" y="7447311"/>
            <a:ext cx="14278708" cy="1993294"/>
          </a:xfrm>
          <a:prstGeom prst="rect">
            <a:avLst/>
          </a:prstGeom>
          <a:noFill/>
          <a:ln w="76200">
            <a:solidFill>
              <a:schemeClr val="tx1"/>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68580" tIns="68580" rIns="68580" bIns="68580" numCol="1" spcCol="38100" rtlCol="0" anchor="ctr">
            <a:spAutoFit/>
          </a:bodyPr>
          <a:lstStyle/>
          <a:p>
            <a:pPr marL="0" marR="0" indent="0" algn="ctr" defTabSz="822960" rtl="0" fontAlgn="auto" latinLnBrk="0" hangingPunct="0">
              <a:lnSpc>
                <a:spcPct val="100000"/>
              </a:lnSpc>
              <a:spcBef>
                <a:spcPts val="0"/>
              </a:spcBef>
              <a:spcAft>
                <a:spcPts val="0"/>
              </a:spcAft>
              <a:buClrTx/>
              <a:buSzTx/>
              <a:buFontTx/>
              <a:buNone/>
              <a:tabLst/>
            </a:pPr>
            <a:endParaRPr kumimoji="0" lang="en-US" sz="5000" b="0" i="0" u="none" strike="noStrike" cap="none" spc="0" normalizeH="0" baseline="0">
              <a:ln>
                <a:noFill/>
              </a:ln>
              <a:solidFill>
                <a:srgbClr val="000000"/>
              </a:solidFill>
              <a:effectLst/>
              <a:uFillTx/>
              <a:latin typeface="Helvetica Neue Light"/>
              <a:ea typeface="Helvetica Neue Light"/>
              <a:cs typeface="Helvetica Neue Light"/>
              <a:sym typeface="Helvetica Neue Light"/>
            </a:endParaRPr>
          </a:p>
        </p:txBody>
      </p:sp>
      <p:sp>
        <p:nvSpPr>
          <p:cNvPr id="9" name="TextBox 8">
            <a:extLst>
              <a:ext uri="{FF2B5EF4-FFF2-40B4-BE49-F238E27FC236}">
                <a16:creationId xmlns:a16="http://schemas.microsoft.com/office/drawing/2014/main" id="{5AA55DEF-22F3-3F49-8A7B-06EB8FEE1D19}"/>
              </a:ext>
            </a:extLst>
          </p:cNvPr>
          <p:cNvSpPr txBox="1"/>
          <p:nvPr/>
        </p:nvSpPr>
        <p:spPr>
          <a:xfrm>
            <a:off x="15752591" y="7703558"/>
            <a:ext cx="7524750" cy="6771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822960" rtl="0" fontAlgn="auto" latinLnBrk="0" hangingPunct="0">
              <a:lnSpc>
                <a:spcPct val="100000"/>
              </a:lnSpc>
              <a:spcBef>
                <a:spcPts val="0"/>
              </a:spcBef>
              <a:spcAft>
                <a:spcPts val="0"/>
              </a:spcAft>
              <a:buClrTx/>
              <a:buSzTx/>
              <a:buFontTx/>
              <a:buNone/>
              <a:tabLst/>
            </a:pPr>
            <a:r>
              <a:rPr kumimoji="0" lang="en-US" sz="3200" b="0" i="0" u="none" strike="noStrike" cap="none" spc="0" normalizeH="0" baseline="0" dirty="0">
                <a:ln>
                  <a:noFill/>
                </a:ln>
                <a:solidFill>
                  <a:schemeClr val="tx1"/>
                </a:solidFill>
                <a:effectLst/>
                <a:uFillTx/>
                <a:sym typeface="Helvetica Neue Light"/>
              </a:rPr>
              <a:t>This model has a name.</a:t>
            </a:r>
            <a:endParaRPr lang="en-US" dirty="0">
              <a:solidFill>
                <a:schemeClr val="tx1"/>
              </a:solidFill>
            </a:endParaRPr>
          </a:p>
        </p:txBody>
      </p:sp>
    </p:spTree>
    <p:extLst>
      <p:ext uri="{BB962C8B-B14F-4D97-AF65-F5344CB8AC3E}">
        <p14:creationId xmlns:p14="http://schemas.microsoft.com/office/powerpoint/2010/main" val="1973465486"/>
      </p:ext>
    </p:extLst>
  </p:cSld>
  <p:clrMapOvr>
    <a:masterClrMapping/>
  </p:clrMapOvr>
  <p:transition spd="med"/>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EFCDC-E216-A84F-846E-0C63BA8D2674}"/>
              </a:ext>
            </a:extLst>
          </p:cNvPr>
          <p:cNvSpPr>
            <a:spLocks noGrp="1"/>
          </p:cNvSpPr>
          <p:nvPr>
            <p:ph type="title"/>
          </p:nvPr>
        </p:nvSpPr>
        <p:spPr/>
        <p:txBody>
          <a:bodyPr/>
          <a:lstStyle/>
          <a:p>
            <a:r>
              <a:rPr lang="en-US" dirty="0"/>
              <a:t>What is a </a:t>
            </a:r>
            <a:r>
              <a:rPr lang="en-US" dirty="0" err="1"/>
              <a:t>SysModel</a:t>
            </a:r>
            <a:r>
              <a:rPr lang="en-US" dirty="0"/>
              <a:t>()?</a:t>
            </a:r>
          </a:p>
        </p:txBody>
      </p:sp>
      <p:cxnSp>
        <p:nvCxnSpPr>
          <p:cNvPr id="6" name="Straight Arrow Connector 5">
            <a:extLst>
              <a:ext uri="{FF2B5EF4-FFF2-40B4-BE49-F238E27FC236}">
                <a16:creationId xmlns:a16="http://schemas.microsoft.com/office/drawing/2014/main" id="{9810BD4D-AA54-F544-8BA3-3B25B1E51B5F}"/>
              </a:ext>
            </a:extLst>
          </p:cNvPr>
          <p:cNvCxnSpPr>
            <a:cxnSpLocks/>
          </p:cNvCxnSpPr>
          <p:nvPr/>
        </p:nvCxnSpPr>
        <p:spPr>
          <a:xfrm flipH="1">
            <a:off x="10315093" y="8427953"/>
            <a:ext cx="5167923" cy="0"/>
          </a:xfrm>
          <a:prstGeom prst="straightConnector1">
            <a:avLst/>
          </a:prstGeom>
          <a:noFill/>
          <a:ln w="762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8" name="Rectangle 7">
            <a:extLst>
              <a:ext uri="{FF2B5EF4-FFF2-40B4-BE49-F238E27FC236}">
                <a16:creationId xmlns:a16="http://schemas.microsoft.com/office/drawing/2014/main" id="{E7AC3F68-0095-1D44-BC8C-90A4E436693B}"/>
              </a:ext>
            </a:extLst>
          </p:cNvPr>
          <p:cNvSpPr>
            <a:spLocks/>
          </p:cNvSpPr>
          <p:nvPr/>
        </p:nvSpPr>
        <p:spPr>
          <a:xfrm>
            <a:off x="835981" y="7447311"/>
            <a:ext cx="14278708" cy="1993294"/>
          </a:xfrm>
          <a:prstGeom prst="rect">
            <a:avLst/>
          </a:prstGeom>
          <a:noFill/>
          <a:ln w="76200">
            <a:solidFill>
              <a:schemeClr val="tx1"/>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68580" tIns="68580" rIns="68580" bIns="68580" numCol="1" spcCol="38100" rtlCol="0" anchor="ctr">
            <a:spAutoFit/>
          </a:bodyPr>
          <a:lstStyle/>
          <a:p>
            <a:pPr marL="0" marR="0" indent="0" algn="ctr" defTabSz="822960" rtl="0" fontAlgn="auto" latinLnBrk="0" hangingPunct="0">
              <a:lnSpc>
                <a:spcPct val="100000"/>
              </a:lnSpc>
              <a:spcBef>
                <a:spcPts val="0"/>
              </a:spcBef>
              <a:spcAft>
                <a:spcPts val="0"/>
              </a:spcAft>
              <a:buClrTx/>
              <a:buSzTx/>
              <a:buFontTx/>
              <a:buNone/>
              <a:tabLst/>
            </a:pPr>
            <a:endParaRPr kumimoji="0" lang="en-US" sz="5000" b="0" i="0" u="none" strike="noStrike" cap="none" spc="0" normalizeH="0" baseline="0">
              <a:ln>
                <a:noFill/>
              </a:ln>
              <a:solidFill>
                <a:srgbClr val="000000"/>
              </a:solidFill>
              <a:effectLst/>
              <a:uFillTx/>
              <a:latin typeface="Helvetica Neue Light"/>
              <a:ea typeface="Helvetica Neue Light"/>
              <a:cs typeface="Helvetica Neue Light"/>
              <a:sym typeface="Helvetica Neue Light"/>
            </a:endParaRPr>
          </a:p>
        </p:txBody>
      </p:sp>
      <p:sp>
        <p:nvSpPr>
          <p:cNvPr id="9" name="TextBox 8">
            <a:extLst>
              <a:ext uri="{FF2B5EF4-FFF2-40B4-BE49-F238E27FC236}">
                <a16:creationId xmlns:a16="http://schemas.microsoft.com/office/drawing/2014/main" id="{5AA55DEF-22F3-3F49-8A7B-06EB8FEE1D19}"/>
              </a:ext>
            </a:extLst>
          </p:cNvPr>
          <p:cNvSpPr txBox="1"/>
          <p:nvPr/>
        </p:nvSpPr>
        <p:spPr>
          <a:xfrm>
            <a:off x="15641380" y="7594175"/>
            <a:ext cx="7524750" cy="16619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822960" rtl="0" fontAlgn="auto" latinLnBrk="0" hangingPunct="0">
              <a:lnSpc>
                <a:spcPct val="100000"/>
              </a:lnSpc>
              <a:spcBef>
                <a:spcPts val="0"/>
              </a:spcBef>
              <a:spcAft>
                <a:spcPts val="0"/>
              </a:spcAft>
              <a:buClrTx/>
              <a:buSzTx/>
              <a:buFontTx/>
              <a:buNone/>
              <a:tabLst/>
            </a:pPr>
            <a:r>
              <a:rPr kumimoji="0" lang="en-US" sz="3200" b="0" i="0" u="none" strike="noStrike" cap="none" spc="0" normalizeH="0" baseline="0" dirty="0">
                <a:ln>
                  <a:noFill/>
                </a:ln>
                <a:solidFill>
                  <a:schemeClr val="tx1"/>
                </a:solidFill>
                <a:effectLst/>
                <a:uFillTx/>
                <a:sym typeface="Helvetica Neue Light"/>
              </a:rPr>
              <a:t>This is incremented by whatever task calls this model. Should be the number of times the module is called.</a:t>
            </a:r>
            <a:endParaRPr lang="en-US" dirty="0">
              <a:solidFill>
                <a:schemeClr val="tx1"/>
              </a:solidFill>
            </a:endParaRPr>
          </a:p>
        </p:txBody>
      </p:sp>
      <p:sp>
        <p:nvSpPr>
          <p:cNvPr id="7" name="Rectangle 6">
            <a:extLst>
              <a:ext uri="{FF2B5EF4-FFF2-40B4-BE49-F238E27FC236}">
                <a16:creationId xmlns:a16="http://schemas.microsoft.com/office/drawing/2014/main" id="{62D26BAF-62FC-F34C-80BC-342BAA8273D7}"/>
              </a:ext>
            </a:extLst>
          </p:cNvPr>
          <p:cNvSpPr/>
          <p:nvPr/>
        </p:nvSpPr>
        <p:spPr>
          <a:xfrm>
            <a:off x="835981" y="3531294"/>
            <a:ext cx="14278708" cy="5909310"/>
          </a:xfrm>
          <a:prstGeom prst="rect">
            <a:avLst/>
          </a:prstGeom>
          <a:solidFill>
            <a:srgbClr val="C9B37C">
              <a:alpha val="50000"/>
            </a:srgbClr>
          </a:solidFill>
          <a:ln w="12700"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8580" tIns="68580" rIns="68580" bIns="68580" numCol="1" spcCol="38100" rtlCol="0" anchor="ctr">
            <a:spAutoFit/>
          </a:bodyPr>
          <a:lstStyle/>
          <a:p>
            <a:r>
              <a:rPr lang="en-US" sz="2500" b="1" dirty="0"/>
              <a:t>public</a:t>
            </a:r>
            <a:r>
              <a:rPr lang="en-US" sz="2500" dirty="0"/>
              <a:t>:</a:t>
            </a:r>
            <a:br>
              <a:rPr lang="en-US" sz="2500" dirty="0"/>
            </a:br>
            <a:r>
              <a:rPr lang="en-US" sz="2500" dirty="0"/>
              <a:t>    </a:t>
            </a:r>
            <a:r>
              <a:rPr lang="en-US" sz="2500" dirty="0" err="1"/>
              <a:t>SysModel</a:t>
            </a:r>
            <a:r>
              <a:rPr lang="en-US" sz="2500" dirty="0"/>
              <a:t>();</a:t>
            </a:r>
            <a:br>
              <a:rPr lang="en-US" sz="2500" dirty="0"/>
            </a:br>
            <a:r>
              <a:rPr lang="en-US" sz="2500" dirty="0"/>
              <a:t>    </a:t>
            </a:r>
            <a:r>
              <a:rPr lang="en-US" sz="2500" dirty="0" err="1"/>
              <a:t>SysModel</a:t>
            </a:r>
            <a:r>
              <a:rPr lang="en-US" sz="2500" dirty="0"/>
              <a:t>(</a:t>
            </a:r>
            <a:r>
              <a:rPr lang="en-US" sz="2500" b="1" dirty="0" err="1"/>
              <a:t>const</a:t>
            </a:r>
            <a:r>
              <a:rPr lang="en-US" sz="2500" b="1" dirty="0"/>
              <a:t> </a:t>
            </a:r>
            <a:r>
              <a:rPr lang="en-US" sz="2500" dirty="0" err="1"/>
              <a:t>SysModel</a:t>
            </a:r>
            <a:r>
              <a:rPr lang="en-US" sz="2500" dirty="0"/>
              <a:t> &amp;</a:t>
            </a:r>
            <a:r>
              <a:rPr lang="en-US" sz="2500" dirty="0" err="1"/>
              <a:t>obj</a:t>
            </a:r>
            <a:r>
              <a:rPr lang="en-US" sz="2500" dirty="0"/>
              <a:t>);</a:t>
            </a:r>
            <a:br>
              <a:rPr lang="en-US" sz="2500" dirty="0"/>
            </a:br>
            <a:r>
              <a:rPr lang="en-US" sz="2500" dirty="0"/>
              <a:t>    </a:t>
            </a:r>
            <a:r>
              <a:rPr lang="en-US" sz="2500" b="1" dirty="0"/>
              <a:t>virtual </a:t>
            </a:r>
            <a:r>
              <a:rPr lang="en-US" sz="2500" dirty="0"/>
              <a:t>~</a:t>
            </a:r>
            <a:r>
              <a:rPr lang="en-US" sz="2500" dirty="0" err="1"/>
              <a:t>SysModel</a:t>
            </a:r>
            <a:r>
              <a:rPr lang="en-US" sz="2500" dirty="0"/>
              <a:t>();</a:t>
            </a:r>
            <a:br>
              <a:rPr lang="en-US" sz="2500" dirty="0"/>
            </a:br>
            <a:r>
              <a:rPr lang="en-US" sz="2500" dirty="0"/>
              <a:t>    </a:t>
            </a:r>
            <a:r>
              <a:rPr lang="en-US" sz="2500" b="1" dirty="0"/>
              <a:t>virtual void </a:t>
            </a:r>
            <a:r>
              <a:rPr lang="en-US" sz="2500" dirty="0" err="1"/>
              <a:t>SelfInit</a:t>
            </a:r>
            <a:r>
              <a:rPr lang="en-US" sz="2500" dirty="0"/>
              <a:t>();  //!&lt; -- initialize the module, create messages</a:t>
            </a:r>
            <a:br>
              <a:rPr lang="en-US" sz="2500" dirty="0"/>
            </a:br>
            <a:r>
              <a:rPr lang="en-US" sz="2500" dirty="0"/>
              <a:t>    </a:t>
            </a:r>
            <a:r>
              <a:rPr lang="en-US" sz="2500" b="1" dirty="0"/>
              <a:t>virtual void </a:t>
            </a:r>
            <a:r>
              <a:rPr lang="en-US" sz="2500" dirty="0" err="1"/>
              <a:t>CrossInit</a:t>
            </a:r>
            <a:r>
              <a:rPr lang="en-US" sz="2500" dirty="0"/>
              <a:t>();  //!&lt; -- link to other modules' messages and any necessary </a:t>
            </a:r>
            <a:r>
              <a:rPr lang="en-US" sz="2500" dirty="0" err="1"/>
              <a:t>init</a:t>
            </a:r>
            <a:r>
              <a:rPr lang="en-US" sz="2500" dirty="0"/>
              <a:t> based on them</a:t>
            </a:r>
            <a:br>
              <a:rPr lang="en-US" sz="2500" dirty="0"/>
            </a:br>
            <a:r>
              <a:rPr lang="en-US" sz="2500" dirty="0"/>
              <a:t>    </a:t>
            </a:r>
            <a:r>
              <a:rPr lang="en-US" sz="2500" b="1" dirty="0"/>
              <a:t>virtual void </a:t>
            </a:r>
            <a:r>
              <a:rPr lang="en-US" sz="2500" dirty="0" err="1"/>
              <a:t>IntegratedInit</a:t>
            </a:r>
            <a:r>
              <a:rPr lang="en-US" sz="2500" dirty="0"/>
              <a:t>();  //!&lt; -- ???</a:t>
            </a:r>
            <a:br>
              <a:rPr lang="en-US" sz="2500" dirty="0"/>
            </a:br>
            <a:r>
              <a:rPr lang="en-US" sz="2500" dirty="0"/>
              <a:t>    </a:t>
            </a:r>
            <a:r>
              <a:rPr lang="en-US" sz="2500" b="1" dirty="0"/>
              <a:t>virtual void </a:t>
            </a:r>
            <a:r>
              <a:rPr lang="en-US" sz="2500" dirty="0" err="1"/>
              <a:t>UpdateState</a:t>
            </a:r>
            <a:r>
              <a:rPr lang="en-US" sz="2500" dirty="0"/>
              <a:t>(uint64_t </a:t>
            </a:r>
            <a:r>
              <a:rPr lang="en-US" sz="2500" dirty="0" err="1"/>
              <a:t>CurrentSimNanos</a:t>
            </a:r>
            <a:r>
              <a:rPr lang="en-US" sz="2500" dirty="0"/>
              <a:t>);  //!&lt; -- What the module does each time step</a:t>
            </a:r>
            <a:br>
              <a:rPr lang="en-US" sz="2500" dirty="0"/>
            </a:br>
            <a:r>
              <a:rPr lang="en-US" sz="2500" dirty="0"/>
              <a:t>    </a:t>
            </a:r>
            <a:r>
              <a:rPr lang="en-US" sz="2500" b="1" dirty="0"/>
              <a:t>virtual void </a:t>
            </a:r>
            <a:r>
              <a:rPr lang="en-US" sz="2500" dirty="0"/>
              <a:t>Reset(uint64_t </a:t>
            </a:r>
            <a:r>
              <a:rPr lang="en-US" sz="2500" dirty="0" err="1"/>
              <a:t>CurrentSimNanos</a:t>
            </a:r>
            <a:r>
              <a:rPr lang="en-US" sz="2500" dirty="0"/>
              <a:t>);  //!&lt; -- Reset module to specified time</a:t>
            </a:r>
            <a:br>
              <a:rPr lang="en-US" sz="2500" dirty="0"/>
            </a:br>
            <a:r>
              <a:rPr lang="en-US" sz="2500" dirty="0"/>
              <a:t>    </a:t>
            </a:r>
            <a:br>
              <a:rPr lang="en-US" sz="2500" dirty="0"/>
            </a:br>
            <a:r>
              <a:rPr lang="en-US" sz="2500" b="1" dirty="0"/>
              <a:t>public</a:t>
            </a:r>
            <a:r>
              <a:rPr lang="en-US" sz="2500" dirty="0"/>
              <a:t>:</a:t>
            </a:r>
            <a:br>
              <a:rPr lang="en-US" sz="2500" dirty="0"/>
            </a:br>
            <a:r>
              <a:rPr lang="en-US" sz="2500" dirty="0"/>
              <a:t>    </a:t>
            </a:r>
            <a:r>
              <a:rPr lang="en-US" sz="2500" dirty="0" err="1"/>
              <a:t>std</a:t>
            </a:r>
            <a:r>
              <a:rPr lang="en-US" sz="2500" dirty="0"/>
              <a:t>::string </a:t>
            </a:r>
            <a:r>
              <a:rPr lang="en-US" sz="2500" dirty="0" err="1"/>
              <a:t>ModelTag</a:t>
            </a:r>
            <a:r>
              <a:rPr lang="en-US" sz="2500" dirty="0"/>
              <a:t>;  //!&lt; -- name for the algorithm to base off of</a:t>
            </a:r>
            <a:br>
              <a:rPr lang="en-US" sz="2500" dirty="0"/>
            </a:br>
            <a:r>
              <a:rPr lang="en-US" sz="2500" dirty="0"/>
              <a:t>    uint64_t </a:t>
            </a:r>
            <a:r>
              <a:rPr lang="en-US" sz="2500" dirty="0" err="1"/>
              <a:t>CallCounts</a:t>
            </a:r>
            <a:r>
              <a:rPr lang="en-US" sz="2500" dirty="0"/>
              <a:t>=0;  //!&lt; -- Counts on the model being called</a:t>
            </a:r>
            <a:br>
              <a:rPr lang="en-US" sz="2500" dirty="0"/>
            </a:br>
            <a:r>
              <a:rPr lang="en-US" sz="2500" dirty="0"/>
              <a:t>    uint32_t </a:t>
            </a:r>
            <a:r>
              <a:rPr lang="en-US" sz="2500" dirty="0" err="1"/>
              <a:t>RNGSeed</a:t>
            </a:r>
            <a:r>
              <a:rPr lang="en-US" sz="2500" dirty="0"/>
              <a:t>;  //!&lt; -- Giving everyone a random seed for ease of MC</a:t>
            </a:r>
            <a:br>
              <a:rPr lang="en-US" sz="2500" dirty="0"/>
            </a:br>
            <a:r>
              <a:rPr lang="en-US" sz="2500" dirty="0"/>
              <a:t>    uint64_t </a:t>
            </a:r>
            <a:r>
              <a:rPr lang="en-US" sz="2500" dirty="0" err="1"/>
              <a:t>moduleID</a:t>
            </a:r>
            <a:r>
              <a:rPr lang="en-US" sz="2500" dirty="0"/>
              <a:t>;  //!&lt; -- Module ID for this module  (handed out by messaging system)</a:t>
            </a:r>
            <a:endParaRPr kumimoji="0" lang="en-US" sz="25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endParaRPr>
          </a:p>
        </p:txBody>
      </p:sp>
    </p:spTree>
    <p:extLst>
      <p:ext uri="{BB962C8B-B14F-4D97-AF65-F5344CB8AC3E}">
        <p14:creationId xmlns:p14="http://schemas.microsoft.com/office/powerpoint/2010/main" val="991645347"/>
      </p:ext>
    </p:extLst>
  </p:cSld>
  <p:clrMapOvr>
    <a:masterClrMapping/>
  </p:clrMapOvr>
  <p:transition spd="med"/>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EFCDC-E216-A84F-846E-0C63BA8D2674}"/>
              </a:ext>
            </a:extLst>
          </p:cNvPr>
          <p:cNvSpPr>
            <a:spLocks noGrp="1"/>
          </p:cNvSpPr>
          <p:nvPr>
            <p:ph type="title"/>
          </p:nvPr>
        </p:nvSpPr>
        <p:spPr/>
        <p:txBody>
          <a:bodyPr/>
          <a:lstStyle/>
          <a:p>
            <a:r>
              <a:rPr lang="en-US" dirty="0"/>
              <a:t>What is a </a:t>
            </a:r>
            <a:r>
              <a:rPr lang="en-US" dirty="0" err="1"/>
              <a:t>SysModel</a:t>
            </a:r>
            <a:r>
              <a:rPr lang="en-US" dirty="0"/>
              <a:t>()?</a:t>
            </a:r>
          </a:p>
        </p:txBody>
      </p:sp>
      <p:cxnSp>
        <p:nvCxnSpPr>
          <p:cNvPr id="6" name="Straight Arrow Connector 5">
            <a:extLst>
              <a:ext uri="{FF2B5EF4-FFF2-40B4-BE49-F238E27FC236}">
                <a16:creationId xmlns:a16="http://schemas.microsoft.com/office/drawing/2014/main" id="{9810BD4D-AA54-F544-8BA3-3B25B1E51B5F}"/>
              </a:ext>
            </a:extLst>
          </p:cNvPr>
          <p:cNvCxnSpPr>
            <a:cxnSpLocks/>
          </p:cNvCxnSpPr>
          <p:nvPr/>
        </p:nvCxnSpPr>
        <p:spPr>
          <a:xfrm flipH="1">
            <a:off x="11810261" y="8798656"/>
            <a:ext cx="3932247" cy="0"/>
          </a:xfrm>
          <a:prstGeom prst="straightConnector1">
            <a:avLst/>
          </a:prstGeom>
          <a:noFill/>
          <a:ln w="762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8" name="Rectangle 7">
            <a:extLst>
              <a:ext uri="{FF2B5EF4-FFF2-40B4-BE49-F238E27FC236}">
                <a16:creationId xmlns:a16="http://schemas.microsoft.com/office/drawing/2014/main" id="{E7AC3F68-0095-1D44-BC8C-90A4E436693B}"/>
              </a:ext>
            </a:extLst>
          </p:cNvPr>
          <p:cNvSpPr>
            <a:spLocks/>
          </p:cNvSpPr>
          <p:nvPr/>
        </p:nvSpPr>
        <p:spPr>
          <a:xfrm>
            <a:off x="835981" y="7447311"/>
            <a:ext cx="14278708" cy="1993294"/>
          </a:xfrm>
          <a:prstGeom prst="rect">
            <a:avLst/>
          </a:prstGeom>
          <a:noFill/>
          <a:ln w="76200">
            <a:solidFill>
              <a:schemeClr val="tx1"/>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68580" tIns="68580" rIns="68580" bIns="68580" numCol="1" spcCol="38100" rtlCol="0" anchor="ctr">
            <a:spAutoFit/>
          </a:bodyPr>
          <a:lstStyle/>
          <a:p>
            <a:pPr marL="0" marR="0" indent="0" algn="ctr" defTabSz="822960" rtl="0" fontAlgn="auto" latinLnBrk="0" hangingPunct="0">
              <a:lnSpc>
                <a:spcPct val="100000"/>
              </a:lnSpc>
              <a:spcBef>
                <a:spcPts val="0"/>
              </a:spcBef>
              <a:spcAft>
                <a:spcPts val="0"/>
              </a:spcAft>
              <a:buClrTx/>
              <a:buSzTx/>
              <a:buFontTx/>
              <a:buNone/>
              <a:tabLst/>
            </a:pPr>
            <a:endParaRPr kumimoji="0" lang="en-US" sz="5000" b="0" i="0" u="none" strike="noStrike" cap="none" spc="0" normalizeH="0" baseline="0">
              <a:ln>
                <a:noFill/>
              </a:ln>
              <a:solidFill>
                <a:srgbClr val="000000"/>
              </a:solidFill>
              <a:effectLst/>
              <a:uFillTx/>
              <a:latin typeface="Helvetica Neue Light"/>
              <a:ea typeface="Helvetica Neue Light"/>
              <a:cs typeface="Helvetica Neue Light"/>
              <a:sym typeface="Helvetica Neue Light"/>
            </a:endParaRPr>
          </a:p>
        </p:txBody>
      </p:sp>
      <p:sp>
        <p:nvSpPr>
          <p:cNvPr id="9" name="TextBox 8">
            <a:extLst>
              <a:ext uri="{FF2B5EF4-FFF2-40B4-BE49-F238E27FC236}">
                <a16:creationId xmlns:a16="http://schemas.microsoft.com/office/drawing/2014/main" id="{5AA55DEF-22F3-3F49-8A7B-06EB8FEE1D19}"/>
              </a:ext>
            </a:extLst>
          </p:cNvPr>
          <p:cNvSpPr txBox="1"/>
          <p:nvPr/>
        </p:nvSpPr>
        <p:spPr>
          <a:xfrm>
            <a:off x="16061510" y="7967660"/>
            <a:ext cx="7524750" cy="16619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822960" rtl="0" fontAlgn="auto" latinLnBrk="0" hangingPunct="0">
              <a:lnSpc>
                <a:spcPct val="100000"/>
              </a:lnSpc>
              <a:spcBef>
                <a:spcPts val="0"/>
              </a:spcBef>
              <a:spcAft>
                <a:spcPts val="0"/>
              </a:spcAft>
              <a:buClrTx/>
              <a:buSzTx/>
              <a:buFontTx/>
              <a:buNone/>
              <a:tabLst/>
            </a:pPr>
            <a:r>
              <a:rPr kumimoji="0" lang="en-US" sz="3200" b="0" i="0" u="none" strike="noStrike" cap="none" spc="0" normalizeH="0" baseline="0" dirty="0">
                <a:ln>
                  <a:noFill/>
                </a:ln>
                <a:solidFill>
                  <a:schemeClr val="tx1"/>
                </a:solidFill>
                <a:effectLst/>
                <a:uFillTx/>
                <a:sym typeface="Helvetica Neue Light"/>
              </a:rPr>
              <a:t>Only used for modules that need something random, but can be set here for repeatability, mostly.</a:t>
            </a:r>
            <a:endParaRPr lang="en-US" dirty="0">
              <a:solidFill>
                <a:schemeClr val="tx1"/>
              </a:solidFill>
            </a:endParaRPr>
          </a:p>
        </p:txBody>
      </p:sp>
      <p:sp>
        <p:nvSpPr>
          <p:cNvPr id="7" name="Rectangle 6">
            <a:extLst>
              <a:ext uri="{FF2B5EF4-FFF2-40B4-BE49-F238E27FC236}">
                <a16:creationId xmlns:a16="http://schemas.microsoft.com/office/drawing/2014/main" id="{399E27D9-77D1-9F46-AA8C-47761D20E78F}"/>
              </a:ext>
            </a:extLst>
          </p:cNvPr>
          <p:cNvSpPr/>
          <p:nvPr/>
        </p:nvSpPr>
        <p:spPr>
          <a:xfrm>
            <a:off x="835981" y="3531294"/>
            <a:ext cx="14278708" cy="5909310"/>
          </a:xfrm>
          <a:prstGeom prst="rect">
            <a:avLst/>
          </a:prstGeom>
          <a:solidFill>
            <a:srgbClr val="C9B37C">
              <a:alpha val="50000"/>
            </a:srgbClr>
          </a:solidFill>
          <a:ln w="12700"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8580" tIns="68580" rIns="68580" bIns="68580" numCol="1" spcCol="38100" rtlCol="0" anchor="ctr">
            <a:spAutoFit/>
          </a:bodyPr>
          <a:lstStyle/>
          <a:p>
            <a:r>
              <a:rPr lang="en-US" sz="2500" b="1" dirty="0"/>
              <a:t>public</a:t>
            </a:r>
            <a:r>
              <a:rPr lang="en-US" sz="2500" dirty="0"/>
              <a:t>:</a:t>
            </a:r>
            <a:br>
              <a:rPr lang="en-US" sz="2500" dirty="0"/>
            </a:br>
            <a:r>
              <a:rPr lang="en-US" sz="2500" dirty="0"/>
              <a:t>    </a:t>
            </a:r>
            <a:r>
              <a:rPr lang="en-US" sz="2500" dirty="0" err="1"/>
              <a:t>SysModel</a:t>
            </a:r>
            <a:r>
              <a:rPr lang="en-US" sz="2500" dirty="0"/>
              <a:t>();</a:t>
            </a:r>
            <a:br>
              <a:rPr lang="en-US" sz="2500" dirty="0"/>
            </a:br>
            <a:r>
              <a:rPr lang="en-US" sz="2500" dirty="0"/>
              <a:t>    </a:t>
            </a:r>
            <a:r>
              <a:rPr lang="en-US" sz="2500" dirty="0" err="1"/>
              <a:t>SysModel</a:t>
            </a:r>
            <a:r>
              <a:rPr lang="en-US" sz="2500" dirty="0"/>
              <a:t>(</a:t>
            </a:r>
            <a:r>
              <a:rPr lang="en-US" sz="2500" b="1" dirty="0" err="1"/>
              <a:t>const</a:t>
            </a:r>
            <a:r>
              <a:rPr lang="en-US" sz="2500" b="1" dirty="0"/>
              <a:t> </a:t>
            </a:r>
            <a:r>
              <a:rPr lang="en-US" sz="2500" dirty="0" err="1"/>
              <a:t>SysModel</a:t>
            </a:r>
            <a:r>
              <a:rPr lang="en-US" sz="2500" dirty="0"/>
              <a:t> &amp;</a:t>
            </a:r>
            <a:r>
              <a:rPr lang="en-US" sz="2500" dirty="0" err="1"/>
              <a:t>obj</a:t>
            </a:r>
            <a:r>
              <a:rPr lang="en-US" sz="2500" dirty="0"/>
              <a:t>);</a:t>
            </a:r>
            <a:br>
              <a:rPr lang="en-US" sz="2500" dirty="0"/>
            </a:br>
            <a:r>
              <a:rPr lang="en-US" sz="2500" dirty="0"/>
              <a:t>    </a:t>
            </a:r>
            <a:r>
              <a:rPr lang="en-US" sz="2500" b="1" dirty="0"/>
              <a:t>virtual </a:t>
            </a:r>
            <a:r>
              <a:rPr lang="en-US" sz="2500" dirty="0"/>
              <a:t>~</a:t>
            </a:r>
            <a:r>
              <a:rPr lang="en-US" sz="2500" dirty="0" err="1"/>
              <a:t>SysModel</a:t>
            </a:r>
            <a:r>
              <a:rPr lang="en-US" sz="2500" dirty="0"/>
              <a:t>();</a:t>
            </a:r>
            <a:br>
              <a:rPr lang="en-US" sz="2500" dirty="0"/>
            </a:br>
            <a:r>
              <a:rPr lang="en-US" sz="2500" dirty="0"/>
              <a:t>    </a:t>
            </a:r>
            <a:r>
              <a:rPr lang="en-US" sz="2500" b="1" dirty="0"/>
              <a:t>virtual void </a:t>
            </a:r>
            <a:r>
              <a:rPr lang="en-US" sz="2500" dirty="0" err="1"/>
              <a:t>SelfInit</a:t>
            </a:r>
            <a:r>
              <a:rPr lang="en-US" sz="2500" dirty="0"/>
              <a:t>();  //!&lt; -- initialize the module, create messages</a:t>
            </a:r>
            <a:br>
              <a:rPr lang="en-US" sz="2500" dirty="0"/>
            </a:br>
            <a:r>
              <a:rPr lang="en-US" sz="2500" dirty="0"/>
              <a:t>    </a:t>
            </a:r>
            <a:r>
              <a:rPr lang="en-US" sz="2500" b="1" dirty="0"/>
              <a:t>virtual void </a:t>
            </a:r>
            <a:r>
              <a:rPr lang="en-US" sz="2500" dirty="0" err="1"/>
              <a:t>CrossInit</a:t>
            </a:r>
            <a:r>
              <a:rPr lang="en-US" sz="2500" dirty="0"/>
              <a:t>();  //!&lt; -- link to other modules' messages and any necessary </a:t>
            </a:r>
            <a:r>
              <a:rPr lang="en-US" sz="2500" dirty="0" err="1"/>
              <a:t>init</a:t>
            </a:r>
            <a:r>
              <a:rPr lang="en-US" sz="2500" dirty="0"/>
              <a:t> based on them</a:t>
            </a:r>
            <a:br>
              <a:rPr lang="en-US" sz="2500" dirty="0"/>
            </a:br>
            <a:r>
              <a:rPr lang="en-US" sz="2500" dirty="0"/>
              <a:t>    </a:t>
            </a:r>
            <a:r>
              <a:rPr lang="en-US" sz="2500" b="1" dirty="0"/>
              <a:t>virtual void </a:t>
            </a:r>
            <a:r>
              <a:rPr lang="en-US" sz="2500" dirty="0" err="1"/>
              <a:t>IntegratedInit</a:t>
            </a:r>
            <a:r>
              <a:rPr lang="en-US" sz="2500" dirty="0"/>
              <a:t>();  //!&lt; -- ???</a:t>
            </a:r>
            <a:br>
              <a:rPr lang="en-US" sz="2500" dirty="0"/>
            </a:br>
            <a:r>
              <a:rPr lang="en-US" sz="2500" dirty="0"/>
              <a:t>    </a:t>
            </a:r>
            <a:r>
              <a:rPr lang="en-US" sz="2500" b="1" dirty="0"/>
              <a:t>virtual void </a:t>
            </a:r>
            <a:r>
              <a:rPr lang="en-US" sz="2500" dirty="0" err="1"/>
              <a:t>UpdateState</a:t>
            </a:r>
            <a:r>
              <a:rPr lang="en-US" sz="2500" dirty="0"/>
              <a:t>(uint64_t </a:t>
            </a:r>
            <a:r>
              <a:rPr lang="en-US" sz="2500" dirty="0" err="1"/>
              <a:t>CurrentSimNanos</a:t>
            </a:r>
            <a:r>
              <a:rPr lang="en-US" sz="2500" dirty="0"/>
              <a:t>);  //!&lt; -- What the module does each time step</a:t>
            </a:r>
            <a:br>
              <a:rPr lang="en-US" sz="2500" dirty="0"/>
            </a:br>
            <a:r>
              <a:rPr lang="en-US" sz="2500" dirty="0"/>
              <a:t>    </a:t>
            </a:r>
            <a:r>
              <a:rPr lang="en-US" sz="2500" b="1" dirty="0"/>
              <a:t>virtual void </a:t>
            </a:r>
            <a:r>
              <a:rPr lang="en-US" sz="2500" dirty="0"/>
              <a:t>Reset(uint64_t </a:t>
            </a:r>
            <a:r>
              <a:rPr lang="en-US" sz="2500" dirty="0" err="1"/>
              <a:t>CurrentSimNanos</a:t>
            </a:r>
            <a:r>
              <a:rPr lang="en-US" sz="2500" dirty="0"/>
              <a:t>);  //!&lt; -- Reset module to specified time</a:t>
            </a:r>
            <a:br>
              <a:rPr lang="en-US" sz="2500" dirty="0"/>
            </a:br>
            <a:r>
              <a:rPr lang="en-US" sz="2500" dirty="0"/>
              <a:t>    </a:t>
            </a:r>
            <a:br>
              <a:rPr lang="en-US" sz="2500" dirty="0"/>
            </a:br>
            <a:r>
              <a:rPr lang="en-US" sz="2500" b="1" dirty="0"/>
              <a:t>public</a:t>
            </a:r>
            <a:r>
              <a:rPr lang="en-US" sz="2500" dirty="0"/>
              <a:t>:</a:t>
            </a:r>
            <a:br>
              <a:rPr lang="en-US" sz="2500" dirty="0"/>
            </a:br>
            <a:r>
              <a:rPr lang="en-US" sz="2500" dirty="0"/>
              <a:t>    </a:t>
            </a:r>
            <a:r>
              <a:rPr lang="en-US" sz="2500" dirty="0" err="1"/>
              <a:t>std</a:t>
            </a:r>
            <a:r>
              <a:rPr lang="en-US" sz="2500" dirty="0"/>
              <a:t>::string </a:t>
            </a:r>
            <a:r>
              <a:rPr lang="en-US" sz="2500" dirty="0" err="1"/>
              <a:t>ModelTag</a:t>
            </a:r>
            <a:r>
              <a:rPr lang="en-US" sz="2500" dirty="0"/>
              <a:t>;  //!&lt; -- name for the algorithm to base off of</a:t>
            </a:r>
            <a:br>
              <a:rPr lang="en-US" sz="2500" dirty="0"/>
            </a:br>
            <a:r>
              <a:rPr lang="en-US" sz="2500" dirty="0"/>
              <a:t>    uint64_t </a:t>
            </a:r>
            <a:r>
              <a:rPr lang="en-US" sz="2500" dirty="0" err="1"/>
              <a:t>CallCounts</a:t>
            </a:r>
            <a:r>
              <a:rPr lang="en-US" sz="2500" dirty="0"/>
              <a:t>=0;  //!&lt; -- Counts on the model being called</a:t>
            </a:r>
            <a:br>
              <a:rPr lang="en-US" sz="2500" dirty="0"/>
            </a:br>
            <a:r>
              <a:rPr lang="en-US" sz="2500" dirty="0"/>
              <a:t>    uint32_t </a:t>
            </a:r>
            <a:r>
              <a:rPr lang="en-US" sz="2500" dirty="0" err="1"/>
              <a:t>RNGSeed</a:t>
            </a:r>
            <a:r>
              <a:rPr lang="en-US" sz="2500" dirty="0"/>
              <a:t>;  //!&lt; -- Giving everyone a random seed for ease of MC</a:t>
            </a:r>
            <a:br>
              <a:rPr lang="en-US" sz="2500" dirty="0"/>
            </a:br>
            <a:r>
              <a:rPr lang="en-US" sz="2500" dirty="0"/>
              <a:t>    uint64_t </a:t>
            </a:r>
            <a:r>
              <a:rPr lang="en-US" sz="2500" dirty="0" err="1"/>
              <a:t>moduleID</a:t>
            </a:r>
            <a:r>
              <a:rPr lang="en-US" sz="2500" dirty="0"/>
              <a:t>;  //!&lt; -- Module ID for this module  (handed out by messaging system)</a:t>
            </a:r>
            <a:endParaRPr kumimoji="0" lang="en-US" sz="25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endParaRPr>
          </a:p>
        </p:txBody>
      </p:sp>
    </p:spTree>
    <p:extLst>
      <p:ext uri="{BB962C8B-B14F-4D97-AF65-F5344CB8AC3E}">
        <p14:creationId xmlns:p14="http://schemas.microsoft.com/office/powerpoint/2010/main" val="2087500700"/>
      </p:ext>
    </p:extLst>
  </p:cSld>
  <p:clrMapOvr>
    <a:masterClrMapping/>
  </p:clrMapOvr>
  <p:transition spd="med"/>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EFCDC-E216-A84F-846E-0C63BA8D2674}"/>
              </a:ext>
            </a:extLst>
          </p:cNvPr>
          <p:cNvSpPr>
            <a:spLocks noGrp="1"/>
          </p:cNvSpPr>
          <p:nvPr>
            <p:ph type="title"/>
          </p:nvPr>
        </p:nvSpPr>
        <p:spPr/>
        <p:txBody>
          <a:bodyPr/>
          <a:lstStyle/>
          <a:p>
            <a:r>
              <a:rPr lang="en-US" dirty="0"/>
              <a:t>What is a </a:t>
            </a:r>
            <a:r>
              <a:rPr lang="en-US" dirty="0" err="1"/>
              <a:t>SysModel</a:t>
            </a:r>
            <a:r>
              <a:rPr lang="en-US" dirty="0"/>
              <a:t>()?</a:t>
            </a:r>
          </a:p>
        </p:txBody>
      </p:sp>
      <p:cxnSp>
        <p:nvCxnSpPr>
          <p:cNvPr id="6" name="Straight Arrow Connector 5">
            <a:extLst>
              <a:ext uri="{FF2B5EF4-FFF2-40B4-BE49-F238E27FC236}">
                <a16:creationId xmlns:a16="http://schemas.microsoft.com/office/drawing/2014/main" id="{9810BD4D-AA54-F544-8BA3-3B25B1E51B5F}"/>
              </a:ext>
            </a:extLst>
          </p:cNvPr>
          <p:cNvCxnSpPr>
            <a:cxnSpLocks/>
          </p:cNvCxnSpPr>
          <p:nvPr/>
        </p:nvCxnSpPr>
        <p:spPr>
          <a:xfrm flipH="1">
            <a:off x="13577278" y="9181715"/>
            <a:ext cx="2041663" cy="0"/>
          </a:xfrm>
          <a:prstGeom prst="straightConnector1">
            <a:avLst/>
          </a:prstGeom>
          <a:noFill/>
          <a:ln w="762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8" name="Rectangle 7">
            <a:extLst>
              <a:ext uri="{FF2B5EF4-FFF2-40B4-BE49-F238E27FC236}">
                <a16:creationId xmlns:a16="http://schemas.microsoft.com/office/drawing/2014/main" id="{E7AC3F68-0095-1D44-BC8C-90A4E436693B}"/>
              </a:ext>
            </a:extLst>
          </p:cNvPr>
          <p:cNvSpPr>
            <a:spLocks/>
          </p:cNvSpPr>
          <p:nvPr/>
        </p:nvSpPr>
        <p:spPr>
          <a:xfrm>
            <a:off x="835981" y="7447311"/>
            <a:ext cx="14278708" cy="1993294"/>
          </a:xfrm>
          <a:prstGeom prst="rect">
            <a:avLst/>
          </a:prstGeom>
          <a:noFill/>
          <a:ln w="76200">
            <a:solidFill>
              <a:schemeClr val="tx1"/>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68580" tIns="68580" rIns="68580" bIns="68580" numCol="1" spcCol="38100" rtlCol="0" anchor="ctr">
            <a:spAutoFit/>
          </a:bodyPr>
          <a:lstStyle/>
          <a:p>
            <a:pPr marL="0" marR="0" indent="0" algn="ctr" defTabSz="822960" rtl="0" fontAlgn="auto" latinLnBrk="0" hangingPunct="0">
              <a:lnSpc>
                <a:spcPct val="100000"/>
              </a:lnSpc>
              <a:spcBef>
                <a:spcPts val="0"/>
              </a:spcBef>
              <a:spcAft>
                <a:spcPts val="0"/>
              </a:spcAft>
              <a:buClrTx/>
              <a:buSzTx/>
              <a:buFontTx/>
              <a:buNone/>
              <a:tabLst/>
            </a:pPr>
            <a:endParaRPr kumimoji="0" lang="en-US" sz="5000" b="0" i="0" u="none" strike="noStrike" cap="none" spc="0" normalizeH="0" baseline="0">
              <a:ln>
                <a:noFill/>
              </a:ln>
              <a:solidFill>
                <a:srgbClr val="000000"/>
              </a:solidFill>
              <a:effectLst/>
              <a:uFillTx/>
              <a:latin typeface="Helvetica Neue Light"/>
              <a:ea typeface="Helvetica Neue Light"/>
              <a:cs typeface="Helvetica Neue Light"/>
              <a:sym typeface="Helvetica Neue Light"/>
            </a:endParaRPr>
          </a:p>
        </p:txBody>
      </p:sp>
      <p:sp>
        <p:nvSpPr>
          <p:cNvPr id="9" name="TextBox 8">
            <a:extLst>
              <a:ext uri="{FF2B5EF4-FFF2-40B4-BE49-F238E27FC236}">
                <a16:creationId xmlns:a16="http://schemas.microsoft.com/office/drawing/2014/main" id="{5AA55DEF-22F3-3F49-8A7B-06EB8FEE1D19}"/>
              </a:ext>
            </a:extLst>
          </p:cNvPr>
          <p:cNvSpPr txBox="1"/>
          <p:nvPr/>
        </p:nvSpPr>
        <p:spPr>
          <a:xfrm>
            <a:off x="16012083" y="7365835"/>
            <a:ext cx="7524750" cy="36317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822960" rtl="0" fontAlgn="auto" latinLnBrk="0" hangingPunct="0">
              <a:lnSpc>
                <a:spcPct val="100000"/>
              </a:lnSpc>
              <a:spcBef>
                <a:spcPts val="0"/>
              </a:spcBef>
              <a:spcAft>
                <a:spcPts val="0"/>
              </a:spcAft>
              <a:buClrTx/>
              <a:buSzTx/>
              <a:buFontTx/>
              <a:buNone/>
              <a:tabLst/>
            </a:pPr>
            <a:r>
              <a:rPr kumimoji="0" lang="en-US" sz="3200" b="0" i="0" u="none" strike="noStrike" cap="none" spc="0" normalizeH="0" baseline="0" dirty="0">
                <a:ln>
                  <a:noFill/>
                </a:ln>
                <a:solidFill>
                  <a:schemeClr val="tx1"/>
                </a:solidFill>
                <a:effectLst/>
                <a:uFillTx/>
                <a:sym typeface="Helvetica Neue Light"/>
              </a:rPr>
              <a:t>String can be difficult to search and parse which can lead to errors, so modules should be referred to by their </a:t>
            </a:r>
            <a:r>
              <a:rPr kumimoji="0" lang="en-US" sz="3200" b="0" i="0" u="none" strike="noStrike" cap="none" spc="0" normalizeH="0" baseline="0" dirty="0" err="1">
                <a:ln>
                  <a:noFill/>
                </a:ln>
                <a:solidFill>
                  <a:schemeClr val="tx1"/>
                </a:solidFill>
                <a:effectLst/>
                <a:uFillTx/>
                <a:sym typeface="Helvetica Neue Light"/>
              </a:rPr>
              <a:t>moduleID</a:t>
            </a:r>
            <a:r>
              <a:rPr kumimoji="0" lang="en-US" sz="3200" b="0" i="0" u="none" strike="noStrike" cap="none" spc="0" normalizeH="0" baseline="0" dirty="0">
                <a:ln>
                  <a:noFill/>
                </a:ln>
                <a:solidFill>
                  <a:schemeClr val="tx1"/>
                </a:solidFill>
                <a:effectLst/>
                <a:uFillTx/>
                <a:sym typeface="Helvetica Neue Light"/>
              </a:rPr>
              <a:t> whenever possible. This is handed out by the messaging system, </a:t>
            </a:r>
            <a:r>
              <a:rPr kumimoji="0" lang="en-US" sz="3200" b="0" i="0" u="none" strike="noStrike" cap="none" spc="0" normalizeH="0" baseline="0" dirty="0">
                <a:ln>
                  <a:noFill/>
                </a:ln>
                <a:solidFill>
                  <a:srgbClr val="FF0000"/>
                </a:solidFill>
                <a:effectLst/>
                <a:uFillTx/>
                <a:sym typeface="Helvetica Neue Light"/>
              </a:rPr>
              <a:t>but is it ever used by anything other than the messaging system?</a:t>
            </a:r>
            <a:endParaRPr lang="en-US" dirty="0">
              <a:solidFill>
                <a:srgbClr val="FF0000"/>
              </a:solidFill>
            </a:endParaRPr>
          </a:p>
        </p:txBody>
      </p:sp>
      <p:sp>
        <p:nvSpPr>
          <p:cNvPr id="7" name="Rectangle 6">
            <a:extLst>
              <a:ext uri="{FF2B5EF4-FFF2-40B4-BE49-F238E27FC236}">
                <a16:creationId xmlns:a16="http://schemas.microsoft.com/office/drawing/2014/main" id="{67F3F20C-DB9E-3748-A692-6D479C680C0B}"/>
              </a:ext>
            </a:extLst>
          </p:cNvPr>
          <p:cNvSpPr/>
          <p:nvPr/>
        </p:nvSpPr>
        <p:spPr>
          <a:xfrm>
            <a:off x="835981" y="3531294"/>
            <a:ext cx="14278708" cy="5909310"/>
          </a:xfrm>
          <a:prstGeom prst="rect">
            <a:avLst/>
          </a:prstGeom>
          <a:solidFill>
            <a:srgbClr val="C9B37C">
              <a:alpha val="50000"/>
            </a:srgbClr>
          </a:solidFill>
          <a:ln w="12700"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8580" tIns="68580" rIns="68580" bIns="68580" numCol="1" spcCol="38100" rtlCol="0" anchor="ctr">
            <a:spAutoFit/>
          </a:bodyPr>
          <a:lstStyle/>
          <a:p>
            <a:r>
              <a:rPr lang="en-US" sz="2500" b="1" dirty="0"/>
              <a:t>public</a:t>
            </a:r>
            <a:r>
              <a:rPr lang="en-US" sz="2500" dirty="0"/>
              <a:t>:</a:t>
            </a:r>
            <a:br>
              <a:rPr lang="en-US" sz="2500" dirty="0"/>
            </a:br>
            <a:r>
              <a:rPr lang="en-US" sz="2500" dirty="0"/>
              <a:t>    </a:t>
            </a:r>
            <a:r>
              <a:rPr lang="en-US" sz="2500" dirty="0" err="1"/>
              <a:t>SysModel</a:t>
            </a:r>
            <a:r>
              <a:rPr lang="en-US" sz="2500" dirty="0"/>
              <a:t>();</a:t>
            </a:r>
            <a:br>
              <a:rPr lang="en-US" sz="2500" dirty="0"/>
            </a:br>
            <a:r>
              <a:rPr lang="en-US" sz="2500" dirty="0"/>
              <a:t>    </a:t>
            </a:r>
            <a:r>
              <a:rPr lang="en-US" sz="2500" dirty="0" err="1"/>
              <a:t>SysModel</a:t>
            </a:r>
            <a:r>
              <a:rPr lang="en-US" sz="2500" dirty="0"/>
              <a:t>(</a:t>
            </a:r>
            <a:r>
              <a:rPr lang="en-US" sz="2500" b="1" dirty="0" err="1"/>
              <a:t>const</a:t>
            </a:r>
            <a:r>
              <a:rPr lang="en-US" sz="2500" b="1" dirty="0"/>
              <a:t> </a:t>
            </a:r>
            <a:r>
              <a:rPr lang="en-US" sz="2500" dirty="0" err="1"/>
              <a:t>SysModel</a:t>
            </a:r>
            <a:r>
              <a:rPr lang="en-US" sz="2500" dirty="0"/>
              <a:t> &amp;</a:t>
            </a:r>
            <a:r>
              <a:rPr lang="en-US" sz="2500" dirty="0" err="1"/>
              <a:t>obj</a:t>
            </a:r>
            <a:r>
              <a:rPr lang="en-US" sz="2500" dirty="0"/>
              <a:t>);</a:t>
            </a:r>
            <a:br>
              <a:rPr lang="en-US" sz="2500" dirty="0"/>
            </a:br>
            <a:r>
              <a:rPr lang="en-US" sz="2500" dirty="0"/>
              <a:t>    </a:t>
            </a:r>
            <a:r>
              <a:rPr lang="en-US" sz="2500" b="1" dirty="0"/>
              <a:t>virtual </a:t>
            </a:r>
            <a:r>
              <a:rPr lang="en-US" sz="2500" dirty="0"/>
              <a:t>~</a:t>
            </a:r>
            <a:r>
              <a:rPr lang="en-US" sz="2500" dirty="0" err="1"/>
              <a:t>SysModel</a:t>
            </a:r>
            <a:r>
              <a:rPr lang="en-US" sz="2500" dirty="0"/>
              <a:t>();</a:t>
            </a:r>
            <a:br>
              <a:rPr lang="en-US" sz="2500" dirty="0"/>
            </a:br>
            <a:r>
              <a:rPr lang="en-US" sz="2500" dirty="0"/>
              <a:t>    </a:t>
            </a:r>
            <a:r>
              <a:rPr lang="en-US" sz="2500" b="1" dirty="0"/>
              <a:t>virtual void </a:t>
            </a:r>
            <a:r>
              <a:rPr lang="en-US" sz="2500" dirty="0" err="1"/>
              <a:t>SelfInit</a:t>
            </a:r>
            <a:r>
              <a:rPr lang="en-US" sz="2500" dirty="0"/>
              <a:t>();  //!&lt; -- initialize the module, create messages</a:t>
            </a:r>
            <a:br>
              <a:rPr lang="en-US" sz="2500" dirty="0"/>
            </a:br>
            <a:r>
              <a:rPr lang="en-US" sz="2500" dirty="0"/>
              <a:t>    </a:t>
            </a:r>
            <a:r>
              <a:rPr lang="en-US" sz="2500" b="1" dirty="0"/>
              <a:t>virtual void </a:t>
            </a:r>
            <a:r>
              <a:rPr lang="en-US" sz="2500" dirty="0" err="1"/>
              <a:t>CrossInit</a:t>
            </a:r>
            <a:r>
              <a:rPr lang="en-US" sz="2500" dirty="0"/>
              <a:t>();  //!&lt; -- link to other modules' messages and any necessary </a:t>
            </a:r>
            <a:r>
              <a:rPr lang="en-US" sz="2500" dirty="0" err="1"/>
              <a:t>init</a:t>
            </a:r>
            <a:r>
              <a:rPr lang="en-US" sz="2500" dirty="0"/>
              <a:t> based on them</a:t>
            </a:r>
            <a:br>
              <a:rPr lang="en-US" sz="2500" dirty="0"/>
            </a:br>
            <a:r>
              <a:rPr lang="en-US" sz="2500" dirty="0"/>
              <a:t>    </a:t>
            </a:r>
            <a:r>
              <a:rPr lang="en-US" sz="2500" b="1" dirty="0"/>
              <a:t>virtual void </a:t>
            </a:r>
            <a:r>
              <a:rPr lang="en-US" sz="2500" dirty="0" err="1"/>
              <a:t>IntegratedInit</a:t>
            </a:r>
            <a:r>
              <a:rPr lang="en-US" sz="2500" dirty="0"/>
              <a:t>();  //!&lt; -- ???</a:t>
            </a:r>
            <a:br>
              <a:rPr lang="en-US" sz="2500" dirty="0"/>
            </a:br>
            <a:r>
              <a:rPr lang="en-US" sz="2500" dirty="0"/>
              <a:t>    </a:t>
            </a:r>
            <a:r>
              <a:rPr lang="en-US" sz="2500" b="1" dirty="0"/>
              <a:t>virtual void </a:t>
            </a:r>
            <a:r>
              <a:rPr lang="en-US" sz="2500" dirty="0" err="1"/>
              <a:t>UpdateState</a:t>
            </a:r>
            <a:r>
              <a:rPr lang="en-US" sz="2500" dirty="0"/>
              <a:t>(uint64_t </a:t>
            </a:r>
            <a:r>
              <a:rPr lang="en-US" sz="2500" dirty="0" err="1"/>
              <a:t>CurrentSimNanos</a:t>
            </a:r>
            <a:r>
              <a:rPr lang="en-US" sz="2500" dirty="0"/>
              <a:t>);  //!&lt; -- What the module does each time step</a:t>
            </a:r>
            <a:br>
              <a:rPr lang="en-US" sz="2500" dirty="0"/>
            </a:br>
            <a:r>
              <a:rPr lang="en-US" sz="2500" dirty="0"/>
              <a:t>    </a:t>
            </a:r>
            <a:r>
              <a:rPr lang="en-US" sz="2500" b="1" dirty="0"/>
              <a:t>virtual void </a:t>
            </a:r>
            <a:r>
              <a:rPr lang="en-US" sz="2500" dirty="0"/>
              <a:t>Reset(uint64_t </a:t>
            </a:r>
            <a:r>
              <a:rPr lang="en-US" sz="2500" dirty="0" err="1"/>
              <a:t>CurrentSimNanos</a:t>
            </a:r>
            <a:r>
              <a:rPr lang="en-US" sz="2500" dirty="0"/>
              <a:t>);  //!&lt; -- Reset module to specified time</a:t>
            </a:r>
            <a:br>
              <a:rPr lang="en-US" sz="2500" dirty="0"/>
            </a:br>
            <a:r>
              <a:rPr lang="en-US" sz="2500" dirty="0"/>
              <a:t>    </a:t>
            </a:r>
            <a:br>
              <a:rPr lang="en-US" sz="2500" dirty="0"/>
            </a:br>
            <a:r>
              <a:rPr lang="en-US" sz="2500" b="1" dirty="0"/>
              <a:t>public</a:t>
            </a:r>
            <a:r>
              <a:rPr lang="en-US" sz="2500" dirty="0"/>
              <a:t>:</a:t>
            </a:r>
            <a:br>
              <a:rPr lang="en-US" sz="2500" dirty="0"/>
            </a:br>
            <a:r>
              <a:rPr lang="en-US" sz="2500" dirty="0"/>
              <a:t>    </a:t>
            </a:r>
            <a:r>
              <a:rPr lang="en-US" sz="2500" dirty="0" err="1"/>
              <a:t>std</a:t>
            </a:r>
            <a:r>
              <a:rPr lang="en-US" sz="2500" dirty="0"/>
              <a:t>::string </a:t>
            </a:r>
            <a:r>
              <a:rPr lang="en-US" sz="2500" dirty="0" err="1"/>
              <a:t>ModelTag</a:t>
            </a:r>
            <a:r>
              <a:rPr lang="en-US" sz="2500" dirty="0"/>
              <a:t>;  //!&lt; -- name for the algorithm to base off of</a:t>
            </a:r>
            <a:br>
              <a:rPr lang="en-US" sz="2500" dirty="0"/>
            </a:br>
            <a:r>
              <a:rPr lang="en-US" sz="2500" dirty="0"/>
              <a:t>    uint64_t </a:t>
            </a:r>
            <a:r>
              <a:rPr lang="en-US" sz="2500" dirty="0" err="1"/>
              <a:t>CallCounts</a:t>
            </a:r>
            <a:r>
              <a:rPr lang="en-US" sz="2500" dirty="0"/>
              <a:t>=0;  //!&lt; -- Counts on the model being called</a:t>
            </a:r>
            <a:br>
              <a:rPr lang="en-US" sz="2500" dirty="0"/>
            </a:br>
            <a:r>
              <a:rPr lang="en-US" sz="2500" dirty="0"/>
              <a:t>    uint32_t </a:t>
            </a:r>
            <a:r>
              <a:rPr lang="en-US" sz="2500" dirty="0" err="1"/>
              <a:t>RNGSeed</a:t>
            </a:r>
            <a:r>
              <a:rPr lang="en-US" sz="2500" dirty="0"/>
              <a:t>;  //!&lt; -- Giving everyone a random seed for ease of MC</a:t>
            </a:r>
            <a:br>
              <a:rPr lang="en-US" sz="2500" dirty="0"/>
            </a:br>
            <a:r>
              <a:rPr lang="en-US" sz="2500" dirty="0"/>
              <a:t>    uint64_t </a:t>
            </a:r>
            <a:r>
              <a:rPr lang="en-US" sz="2500" dirty="0" err="1"/>
              <a:t>moduleID</a:t>
            </a:r>
            <a:r>
              <a:rPr lang="en-US" sz="2500" dirty="0"/>
              <a:t>;  //!&lt; -- Module ID for this module  (handed out by messaging system)</a:t>
            </a:r>
            <a:endParaRPr kumimoji="0" lang="en-US" sz="25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endParaRPr>
          </a:p>
        </p:txBody>
      </p:sp>
    </p:spTree>
    <p:extLst>
      <p:ext uri="{BB962C8B-B14F-4D97-AF65-F5344CB8AC3E}">
        <p14:creationId xmlns:p14="http://schemas.microsoft.com/office/powerpoint/2010/main" val="3538537496"/>
      </p:ext>
    </p:extLst>
  </p:cSld>
  <p:clrMapOvr>
    <a:masterClrMapping/>
  </p:clrMapOvr>
  <p:transition spd="med"/>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EFCDC-E216-A84F-846E-0C63BA8D2674}"/>
              </a:ext>
            </a:extLst>
          </p:cNvPr>
          <p:cNvSpPr>
            <a:spLocks noGrp="1"/>
          </p:cNvSpPr>
          <p:nvPr>
            <p:ph type="title"/>
          </p:nvPr>
        </p:nvSpPr>
        <p:spPr/>
        <p:txBody>
          <a:bodyPr/>
          <a:lstStyle/>
          <a:p>
            <a:r>
              <a:rPr lang="en-US" dirty="0"/>
              <a:t>What does a </a:t>
            </a:r>
            <a:r>
              <a:rPr lang="en-US" dirty="0" err="1"/>
              <a:t>SysModel</a:t>
            </a:r>
            <a:r>
              <a:rPr lang="en-US" dirty="0"/>
              <a:t>() do?</a:t>
            </a:r>
          </a:p>
        </p:txBody>
      </p:sp>
      <p:cxnSp>
        <p:nvCxnSpPr>
          <p:cNvPr id="6" name="Straight Arrow Connector 5">
            <a:extLst>
              <a:ext uri="{FF2B5EF4-FFF2-40B4-BE49-F238E27FC236}">
                <a16:creationId xmlns:a16="http://schemas.microsoft.com/office/drawing/2014/main" id="{9810BD4D-AA54-F544-8BA3-3B25B1E51B5F}"/>
              </a:ext>
            </a:extLst>
          </p:cNvPr>
          <p:cNvCxnSpPr>
            <a:cxnSpLocks/>
          </p:cNvCxnSpPr>
          <p:nvPr/>
        </p:nvCxnSpPr>
        <p:spPr>
          <a:xfrm flipH="1">
            <a:off x="3160533" y="4214299"/>
            <a:ext cx="12483121" cy="0"/>
          </a:xfrm>
          <a:prstGeom prst="straightConnector1">
            <a:avLst/>
          </a:prstGeom>
          <a:noFill/>
          <a:ln w="762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8" name="Rectangle 7">
            <a:extLst>
              <a:ext uri="{FF2B5EF4-FFF2-40B4-BE49-F238E27FC236}">
                <a16:creationId xmlns:a16="http://schemas.microsoft.com/office/drawing/2014/main" id="{E7AC3F68-0095-1D44-BC8C-90A4E436693B}"/>
              </a:ext>
            </a:extLst>
          </p:cNvPr>
          <p:cNvSpPr>
            <a:spLocks/>
          </p:cNvSpPr>
          <p:nvPr/>
        </p:nvSpPr>
        <p:spPr>
          <a:xfrm>
            <a:off x="835981" y="3531293"/>
            <a:ext cx="14278708" cy="3734479"/>
          </a:xfrm>
          <a:prstGeom prst="rect">
            <a:avLst/>
          </a:prstGeom>
          <a:noFill/>
          <a:ln w="76200">
            <a:solidFill>
              <a:schemeClr val="tx1"/>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68580" tIns="68580" rIns="68580" bIns="68580" numCol="1" spcCol="38100" rtlCol="0" anchor="ctr">
            <a:spAutoFit/>
          </a:bodyPr>
          <a:lstStyle/>
          <a:p>
            <a:pPr marL="0" marR="0" indent="0" algn="ctr" defTabSz="822960" rtl="0" fontAlgn="auto" latinLnBrk="0" hangingPunct="0">
              <a:lnSpc>
                <a:spcPct val="100000"/>
              </a:lnSpc>
              <a:spcBef>
                <a:spcPts val="0"/>
              </a:spcBef>
              <a:spcAft>
                <a:spcPts val="0"/>
              </a:spcAft>
              <a:buClrTx/>
              <a:buSzTx/>
              <a:buFontTx/>
              <a:buNone/>
              <a:tabLst/>
            </a:pPr>
            <a:endParaRPr kumimoji="0" lang="en-US" sz="5000" b="0" i="0" u="none" strike="noStrike" cap="none" spc="0" normalizeH="0" baseline="0">
              <a:ln>
                <a:noFill/>
              </a:ln>
              <a:solidFill>
                <a:srgbClr val="000000"/>
              </a:solidFill>
              <a:effectLst/>
              <a:uFillTx/>
              <a:latin typeface="Helvetica Neue Light"/>
              <a:ea typeface="Helvetica Neue Light"/>
              <a:cs typeface="Helvetica Neue Light"/>
              <a:sym typeface="Helvetica Neue Light"/>
            </a:endParaRPr>
          </a:p>
        </p:txBody>
      </p:sp>
      <p:sp>
        <p:nvSpPr>
          <p:cNvPr id="9" name="TextBox 8">
            <a:extLst>
              <a:ext uri="{FF2B5EF4-FFF2-40B4-BE49-F238E27FC236}">
                <a16:creationId xmlns:a16="http://schemas.microsoft.com/office/drawing/2014/main" id="{5AA55DEF-22F3-3F49-8A7B-06EB8FEE1D19}"/>
              </a:ext>
            </a:extLst>
          </p:cNvPr>
          <p:cNvSpPr txBox="1"/>
          <p:nvPr/>
        </p:nvSpPr>
        <p:spPr>
          <a:xfrm>
            <a:off x="16758770" y="3582651"/>
            <a:ext cx="7524750" cy="36317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822960" rtl="0" fontAlgn="auto" latinLnBrk="0" hangingPunct="0">
              <a:lnSpc>
                <a:spcPct val="100000"/>
              </a:lnSpc>
              <a:spcBef>
                <a:spcPts val="0"/>
              </a:spcBef>
              <a:spcAft>
                <a:spcPts val="0"/>
              </a:spcAft>
              <a:buClrTx/>
              <a:buSzTx/>
              <a:buFontTx/>
              <a:buNone/>
              <a:tabLst/>
            </a:pPr>
            <a:r>
              <a:rPr kumimoji="0" lang="en-US" sz="3200" b="0" i="0" u="none" strike="noStrike" cap="none" spc="0" normalizeH="0" baseline="0" dirty="0">
                <a:ln>
                  <a:noFill/>
                </a:ln>
                <a:solidFill>
                  <a:schemeClr val="tx1"/>
                </a:solidFill>
                <a:effectLst/>
                <a:uFillTx/>
                <a:sym typeface="Helvetica Neue Light"/>
              </a:rPr>
              <a:t>A star is born</a:t>
            </a:r>
          </a:p>
          <a:p>
            <a:pPr marL="0" marR="0" indent="0" algn="l" defTabSz="822960" rtl="0" fontAlgn="auto" latinLnBrk="0" hangingPunct="0">
              <a:lnSpc>
                <a:spcPct val="100000"/>
              </a:lnSpc>
              <a:spcBef>
                <a:spcPts val="0"/>
              </a:spcBef>
              <a:spcAft>
                <a:spcPts val="0"/>
              </a:spcAft>
              <a:buClrTx/>
              <a:buSzTx/>
              <a:buFontTx/>
              <a:buNone/>
              <a:tabLst/>
            </a:pPr>
            <a:endParaRPr lang="en-US" dirty="0">
              <a:solidFill>
                <a:schemeClr val="tx1"/>
              </a:solidFill>
            </a:endParaRPr>
          </a:p>
          <a:p>
            <a:r>
              <a:rPr lang="en-US" b="1" dirty="0"/>
              <a:t>this</a:t>
            </a:r>
            <a:r>
              <a:rPr lang="en-US" dirty="0"/>
              <a:t>-&gt;</a:t>
            </a:r>
            <a:r>
              <a:rPr lang="en-US" dirty="0" err="1"/>
              <a:t>ModelTag</a:t>
            </a:r>
            <a:r>
              <a:rPr lang="en-US" dirty="0"/>
              <a:t> = "";</a:t>
            </a:r>
            <a:br>
              <a:rPr lang="en-US" dirty="0"/>
            </a:br>
            <a:r>
              <a:rPr lang="en-US" b="1" dirty="0"/>
              <a:t>this</a:t>
            </a:r>
            <a:r>
              <a:rPr lang="en-US" dirty="0"/>
              <a:t>-&gt;</a:t>
            </a:r>
            <a:r>
              <a:rPr lang="en-US" dirty="0" err="1"/>
              <a:t>RNGSeed</a:t>
            </a:r>
            <a:r>
              <a:rPr lang="en-US" dirty="0"/>
              <a:t> = 0x1badcad1;</a:t>
            </a:r>
            <a:br>
              <a:rPr lang="en-US" dirty="0"/>
            </a:br>
            <a:r>
              <a:rPr lang="en-US" b="1" dirty="0"/>
              <a:t>this</a:t>
            </a:r>
            <a:r>
              <a:rPr lang="en-US" dirty="0"/>
              <a:t>-&gt;</a:t>
            </a:r>
            <a:r>
              <a:rPr lang="en-US" dirty="0" err="1"/>
              <a:t>moduleID</a:t>
            </a:r>
            <a:r>
              <a:rPr lang="en-US" dirty="0"/>
              <a:t> = </a:t>
            </a:r>
            <a:r>
              <a:rPr lang="en-US" dirty="0" err="1"/>
              <a:t>SystemMessaging</a:t>
            </a:r>
            <a:r>
              <a:rPr lang="en-US" dirty="0"/>
              <a:t>::</a:t>
            </a:r>
            <a:r>
              <a:rPr lang="en-US" dirty="0" err="1"/>
              <a:t>GetInstance</a:t>
            </a:r>
            <a:r>
              <a:rPr lang="en-US" dirty="0"/>
              <a:t>()-&gt;</a:t>
            </a:r>
            <a:r>
              <a:rPr lang="en-US" dirty="0" err="1"/>
              <a:t>checkoutModuleID</a:t>
            </a:r>
            <a:r>
              <a:rPr lang="en-US" dirty="0"/>
              <a:t>();</a:t>
            </a:r>
            <a:endParaRPr lang="en-US" dirty="0">
              <a:solidFill>
                <a:srgbClr val="FF0000"/>
              </a:solidFill>
            </a:endParaRPr>
          </a:p>
        </p:txBody>
      </p:sp>
      <p:sp>
        <p:nvSpPr>
          <p:cNvPr id="10" name="Rectangle 9">
            <a:extLst>
              <a:ext uri="{FF2B5EF4-FFF2-40B4-BE49-F238E27FC236}">
                <a16:creationId xmlns:a16="http://schemas.microsoft.com/office/drawing/2014/main" id="{072868AE-E755-7840-A5E9-8268F9E80053}"/>
              </a:ext>
            </a:extLst>
          </p:cNvPr>
          <p:cNvSpPr/>
          <p:nvPr/>
        </p:nvSpPr>
        <p:spPr>
          <a:xfrm>
            <a:off x="835981" y="3531294"/>
            <a:ext cx="14278708" cy="5909310"/>
          </a:xfrm>
          <a:prstGeom prst="rect">
            <a:avLst/>
          </a:prstGeom>
          <a:solidFill>
            <a:srgbClr val="C9B37C">
              <a:alpha val="50000"/>
            </a:srgbClr>
          </a:solidFill>
          <a:ln w="12700"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8580" tIns="68580" rIns="68580" bIns="68580" numCol="1" spcCol="38100" rtlCol="0" anchor="ctr">
            <a:spAutoFit/>
          </a:bodyPr>
          <a:lstStyle/>
          <a:p>
            <a:r>
              <a:rPr lang="en-US" sz="2500" b="1" dirty="0"/>
              <a:t>public</a:t>
            </a:r>
            <a:r>
              <a:rPr lang="en-US" sz="2500" dirty="0"/>
              <a:t>:</a:t>
            </a:r>
            <a:br>
              <a:rPr lang="en-US" sz="2500" dirty="0"/>
            </a:br>
            <a:r>
              <a:rPr lang="en-US" sz="2500" dirty="0"/>
              <a:t>    </a:t>
            </a:r>
            <a:r>
              <a:rPr lang="en-US" sz="2500" dirty="0" err="1"/>
              <a:t>SysModel</a:t>
            </a:r>
            <a:r>
              <a:rPr lang="en-US" sz="2500" dirty="0"/>
              <a:t>();</a:t>
            </a:r>
            <a:br>
              <a:rPr lang="en-US" sz="2500" dirty="0"/>
            </a:br>
            <a:r>
              <a:rPr lang="en-US" sz="2500" dirty="0"/>
              <a:t>    </a:t>
            </a:r>
            <a:r>
              <a:rPr lang="en-US" sz="2500" dirty="0" err="1"/>
              <a:t>SysModel</a:t>
            </a:r>
            <a:r>
              <a:rPr lang="en-US" sz="2500" dirty="0"/>
              <a:t>(</a:t>
            </a:r>
            <a:r>
              <a:rPr lang="en-US" sz="2500" b="1" dirty="0" err="1"/>
              <a:t>const</a:t>
            </a:r>
            <a:r>
              <a:rPr lang="en-US" sz="2500" b="1" dirty="0"/>
              <a:t> </a:t>
            </a:r>
            <a:r>
              <a:rPr lang="en-US" sz="2500" dirty="0" err="1"/>
              <a:t>SysModel</a:t>
            </a:r>
            <a:r>
              <a:rPr lang="en-US" sz="2500" dirty="0"/>
              <a:t> &amp;</a:t>
            </a:r>
            <a:r>
              <a:rPr lang="en-US" sz="2500" dirty="0" err="1"/>
              <a:t>obj</a:t>
            </a:r>
            <a:r>
              <a:rPr lang="en-US" sz="2500" dirty="0"/>
              <a:t>);</a:t>
            </a:r>
            <a:br>
              <a:rPr lang="en-US" sz="2500" dirty="0"/>
            </a:br>
            <a:r>
              <a:rPr lang="en-US" sz="2500" dirty="0"/>
              <a:t>    </a:t>
            </a:r>
            <a:r>
              <a:rPr lang="en-US" sz="2500" b="1" dirty="0"/>
              <a:t>virtual </a:t>
            </a:r>
            <a:r>
              <a:rPr lang="en-US" sz="2500" dirty="0"/>
              <a:t>~</a:t>
            </a:r>
            <a:r>
              <a:rPr lang="en-US" sz="2500" dirty="0" err="1"/>
              <a:t>SysModel</a:t>
            </a:r>
            <a:r>
              <a:rPr lang="en-US" sz="2500" dirty="0"/>
              <a:t>();</a:t>
            </a:r>
            <a:br>
              <a:rPr lang="en-US" sz="2500" dirty="0"/>
            </a:br>
            <a:r>
              <a:rPr lang="en-US" sz="2500" dirty="0"/>
              <a:t>    </a:t>
            </a:r>
            <a:r>
              <a:rPr lang="en-US" sz="2500" b="1" dirty="0"/>
              <a:t>virtual void </a:t>
            </a:r>
            <a:r>
              <a:rPr lang="en-US" sz="2500" dirty="0" err="1"/>
              <a:t>SelfInit</a:t>
            </a:r>
            <a:r>
              <a:rPr lang="en-US" sz="2500" dirty="0"/>
              <a:t>();  //!&lt; -- initialize the module, create messages</a:t>
            </a:r>
            <a:br>
              <a:rPr lang="en-US" sz="2500" dirty="0"/>
            </a:br>
            <a:r>
              <a:rPr lang="en-US" sz="2500" dirty="0"/>
              <a:t>    </a:t>
            </a:r>
            <a:r>
              <a:rPr lang="en-US" sz="2500" b="1" dirty="0"/>
              <a:t>virtual void </a:t>
            </a:r>
            <a:r>
              <a:rPr lang="en-US" sz="2500" dirty="0" err="1"/>
              <a:t>CrossInit</a:t>
            </a:r>
            <a:r>
              <a:rPr lang="en-US" sz="2500" dirty="0"/>
              <a:t>();  //!&lt; -- link to other modules' messages and any necessary </a:t>
            </a:r>
            <a:r>
              <a:rPr lang="en-US" sz="2500" dirty="0" err="1"/>
              <a:t>init</a:t>
            </a:r>
            <a:r>
              <a:rPr lang="en-US" sz="2500" dirty="0"/>
              <a:t> based on them</a:t>
            </a:r>
            <a:br>
              <a:rPr lang="en-US" sz="2500" dirty="0"/>
            </a:br>
            <a:r>
              <a:rPr lang="en-US" sz="2500" dirty="0"/>
              <a:t>    </a:t>
            </a:r>
            <a:r>
              <a:rPr lang="en-US" sz="2500" b="1" dirty="0"/>
              <a:t>virtual void </a:t>
            </a:r>
            <a:r>
              <a:rPr lang="en-US" sz="2500" dirty="0" err="1"/>
              <a:t>IntegratedInit</a:t>
            </a:r>
            <a:r>
              <a:rPr lang="en-US" sz="2500" dirty="0"/>
              <a:t>();  //!&lt; -- ???</a:t>
            </a:r>
            <a:br>
              <a:rPr lang="en-US" sz="2500" dirty="0"/>
            </a:br>
            <a:r>
              <a:rPr lang="en-US" sz="2500" dirty="0"/>
              <a:t>    </a:t>
            </a:r>
            <a:r>
              <a:rPr lang="en-US" sz="2500" b="1" dirty="0"/>
              <a:t>virtual void </a:t>
            </a:r>
            <a:r>
              <a:rPr lang="en-US" sz="2500" dirty="0" err="1"/>
              <a:t>UpdateState</a:t>
            </a:r>
            <a:r>
              <a:rPr lang="en-US" sz="2500" dirty="0"/>
              <a:t>(uint64_t </a:t>
            </a:r>
            <a:r>
              <a:rPr lang="en-US" sz="2500" dirty="0" err="1"/>
              <a:t>CurrentSimNanos</a:t>
            </a:r>
            <a:r>
              <a:rPr lang="en-US" sz="2500" dirty="0"/>
              <a:t>);  //!&lt; -- What the module does each time step</a:t>
            </a:r>
            <a:br>
              <a:rPr lang="en-US" sz="2500" dirty="0"/>
            </a:br>
            <a:r>
              <a:rPr lang="en-US" sz="2500" dirty="0"/>
              <a:t>    </a:t>
            </a:r>
            <a:r>
              <a:rPr lang="en-US" sz="2500" b="1" dirty="0"/>
              <a:t>virtual void </a:t>
            </a:r>
            <a:r>
              <a:rPr lang="en-US" sz="2500" dirty="0"/>
              <a:t>Reset(uint64_t </a:t>
            </a:r>
            <a:r>
              <a:rPr lang="en-US" sz="2500" dirty="0" err="1"/>
              <a:t>CurrentSimNanos</a:t>
            </a:r>
            <a:r>
              <a:rPr lang="en-US" sz="2500" dirty="0"/>
              <a:t>);  //!&lt; -- Reset module to specified time</a:t>
            </a:r>
            <a:br>
              <a:rPr lang="en-US" sz="2500" dirty="0"/>
            </a:br>
            <a:r>
              <a:rPr lang="en-US" sz="2500" dirty="0"/>
              <a:t>    </a:t>
            </a:r>
            <a:br>
              <a:rPr lang="en-US" sz="2500" dirty="0"/>
            </a:br>
            <a:r>
              <a:rPr lang="en-US" sz="2500" b="1" dirty="0"/>
              <a:t>public</a:t>
            </a:r>
            <a:r>
              <a:rPr lang="en-US" sz="2500" dirty="0"/>
              <a:t>:</a:t>
            </a:r>
            <a:br>
              <a:rPr lang="en-US" sz="2500" dirty="0"/>
            </a:br>
            <a:r>
              <a:rPr lang="en-US" sz="2500" dirty="0"/>
              <a:t>    </a:t>
            </a:r>
            <a:r>
              <a:rPr lang="en-US" sz="2500" dirty="0" err="1"/>
              <a:t>std</a:t>
            </a:r>
            <a:r>
              <a:rPr lang="en-US" sz="2500" dirty="0"/>
              <a:t>::string </a:t>
            </a:r>
            <a:r>
              <a:rPr lang="en-US" sz="2500" dirty="0" err="1"/>
              <a:t>ModelTag</a:t>
            </a:r>
            <a:r>
              <a:rPr lang="en-US" sz="2500" dirty="0"/>
              <a:t>;  //!&lt; -- name for the algorithm to base off of</a:t>
            </a:r>
            <a:br>
              <a:rPr lang="en-US" sz="2500" dirty="0"/>
            </a:br>
            <a:r>
              <a:rPr lang="en-US" sz="2500" dirty="0"/>
              <a:t>    uint64_t </a:t>
            </a:r>
            <a:r>
              <a:rPr lang="en-US" sz="2500" dirty="0" err="1"/>
              <a:t>CallCounts</a:t>
            </a:r>
            <a:r>
              <a:rPr lang="en-US" sz="2500" dirty="0"/>
              <a:t>=0;  //!&lt; -- Counts on the model being called</a:t>
            </a:r>
            <a:br>
              <a:rPr lang="en-US" sz="2500" dirty="0"/>
            </a:br>
            <a:r>
              <a:rPr lang="en-US" sz="2500" dirty="0"/>
              <a:t>    uint32_t </a:t>
            </a:r>
            <a:r>
              <a:rPr lang="en-US" sz="2500" dirty="0" err="1"/>
              <a:t>RNGSeed</a:t>
            </a:r>
            <a:r>
              <a:rPr lang="en-US" sz="2500" dirty="0"/>
              <a:t>;  //!&lt; -- Giving everyone a random seed for ease of MC</a:t>
            </a:r>
            <a:br>
              <a:rPr lang="en-US" sz="2500" dirty="0"/>
            </a:br>
            <a:r>
              <a:rPr lang="en-US" sz="2500" dirty="0"/>
              <a:t>    uint64_t </a:t>
            </a:r>
            <a:r>
              <a:rPr lang="en-US" sz="2500" dirty="0" err="1"/>
              <a:t>moduleID</a:t>
            </a:r>
            <a:r>
              <a:rPr lang="en-US" sz="2500" dirty="0"/>
              <a:t>;  //!&lt; -- Module ID for this module  (handed out by messaging system)</a:t>
            </a:r>
            <a:endParaRPr kumimoji="0" lang="en-US" sz="25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endParaRPr>
          </a:p>
        </p:txBody>
      </p:sp>
    </p:spTree>
    <p:extLst>
      <p:ext uri="{BB962C8B-B14F-4D97-AF65-F5344CB8AC3E}">
        <p14:creationId xmlns:p14="http://schemas.microsoft.com/office/powerpoint/2010/main" val="25474909"/>
      </p:ext>
    </p:extLst>
  </p:cSld>
  <p:clrMapOvr>
    <a:masterClrMapping/>
  </p:clrMapOvr>
  <p:transition spd="med"/>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EFCDC-E216-A84F-846E-0C63BA8D2674}"/>
              </a:ext>
            </a:extLst>
          </p:cNvPr>
          <p:cNvSpPr>
            <a:spLocks noGrp="1"/>
          </p:cNvSpPr>
          <p:nvPr>
            <p:ph type="title"/>
          </p:nvPr>
        </p:nvSpPr>
        <p:spPr/>
        <p:txBody>
          <a:bodyPr/>
          <a:lstStyle/>
          <a:p>
            <a:r>
              <a:rPr lang="en-US" dirty="0"/>
              <a:t>What does a </a:t>
            </a:r>
            <a:r>
              <a:rPr lang="en-US" dirty="0" err="1"/>
              <a:t>SysModel</a:t>
            </a:r>
            <a:r>
              <a:rPr lang="en-US" dirty="0"/>
              <a:t>() do?</a:t>
            </a:r>
          </a:p>
        </p:txBody>
      </p:sp>
      <p:cxnSp>
        <p:nvCxnSpPr>
          <p:cNvPr id="6" name="Straight Arrow Connector 5">
            <a:extLst>
              <a:ext uri="{FF2B5EF4-FFF2-40B4-BE49-F238E27FC236}">
                <a16:creationId xmlns:a16="http://schemas.microsoft.com/office/drawing/2014/main" id="{9810BD4D-AA54-F544-8BA3-3B25B1E51B5F}"/>
              </a:ext>
            </a:extLst>
          </p:cNvPr>
          <p:cNvCxnSpPr>
            <a:cxnSpLocks/>
          </p:cNvCxnSpPr>
          <p:nvPr/>
        </p:nvCxnSpPr>
        <p:spPr>
          <a:xfrm flipH="1">
            <a:off x="6002588" y="4597359"/>
            <a:ext cx="9838774" cy="0"/>
          </a:xfrm>
          <a:prstGeom prst="straightConnector1">
            <a:avLst/>
          </a:prstGeom>
          <a:noFill/>
          <a:ln w="762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8" name="Rectangle 7">
            <a:extLst>
              <a:ext uri="{FF2B5EF4-FFF2-40B4-BE49-F238E27FC236}">
                <a16:creationId xmlns:a16="http://schemas.microsoft.com/office/drawing/2014/main" id="{E7AC3F68-0095-1D44-BC8C-90A4E436693B}"/>
              </a:ext>
            </a:extLst>
          </p:cNvPr>
          <p:cNvSpPr>
            <a:spLocks/>
          </p:cNvSpPr>
          <p:nvPr/>
        </p:nvSpPr>
        <p:spPr>
          <a:xfrm>
            <a:off x="835981" y="3531293"/>
            <a:ext cx="14278708" cy="3734479"/>
          </a:xfrm>
          <a:prstGeom prst="rect">
            <a:avLst/>
          </a:prstGeom>
          <a:noFill/>
          <a:ln w="76200">
            <a:solidFill>
              <a:schemeClr val="tx1"/>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68580" tIns="68580" rIns="68580" bIns="68580" numCol="1" spcCol="38100" rtlCol="0" anchor="ctr">
            <a:spAutoFit/>
          </a:bodyPr>
          <a:lstStyle/>
          <a:p>
            <a:pPr marL="0" marR="0" indent="0" algn="ctr" defTabSz="822960" rtl="0" fontAlgn="auto" latinLnBrk="0" hangingPunct="0">
              <a:lnSpc>
                <a:spcPct val="100000"/>
              </a:lnSpc>
              <a:spcBef>
                <a:spcPts val="0"/>
              </a:spcBef>
              <a:spcAft>
                <a:spcPts val="0"/>
              </a:spcAft>
              <a:buClrTx/>
              <a:buSzTx/>
              <a:buFontTx/>
              <a:buNone/>
              <a:tabLst/>
            </a:pPr>
            <a:endParaRPr kumimoji="0" lang="en-US" sz="5000" b="0" i="0" u="none" strike="noStrike" cap="none" spc="0" normalizeH="0" baseline="0">
              <a:ln>
                <a:noFill/>
              </a:ln>
              <a:solidFill>
                <a:srgbClr val="000000"/>
              </a:solidFill>
              <a:effectLst/>
              <a:uFillTx/>
              <a:latin typeface="Helvetica Neue Light"/>
              <a:ea typeface="Helvetica Neue Light"/>
              <a:cs typeface="Helvetica Neue Light"/>
              <a:sym typeface="Helvetica Neue Light"/>
            </a:endParaRPr>
          </a:p>
        </p:txBody>
      </p:sp>
      <p:sp>
        <p:nvSpPr>
          <p:cNvPr id="9" name="TextBox 8">
            <a:extLst>
              <a:ext uri="{FF2B5EF4-FFF2-40B4-BE49-F238E27FC236}">
                <a16:creationId xmlns:a16="http://schemas.microsoft.com/office/drawing/2014/main" id="{5AA55DEF-22F3-3F49-8A7B-06EB8FEE1D19}"/>
              </a:ext>
            </a:extLst>
          </p:cNvPr>
          <p:cNvSpPr txBox="1"/>
          <p:nvPr/>
        </p:nvSpPr>
        <p:spPr>
          <a:xfrm>
            <a:off x="16758770" y="4813757"/>
            <a:ext cx="7524750" cy="116954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822960" rtl="0" fontAlgn="auto" latinLnBrk="0" hangingPunct="0">
              <a:lnSpc>
                <a:spcPct val="100000"/>
              </a:lnSpc>
              <a:spcBef>
                <a:spcPts val="0"/>
              </a:spcBef>
              <a:spcAft>
                <a:spcPts val="0"/>
              </a:spcAft>
              <a:buClrTx/>
              <a:buSzTx/>
              <a:buFontTx/>
              <a:buNone/>
              <a:tabLst/>
            </a:pPr>
            <a:r>
              <a:rPr kumimoji="0" lang="en-US" sz="3200" b="0" i="0" u="none" strike="noStrike" cap="none" spc="0" normalizeH="0" baseline="0" dirty="0">
                <a:ln>
                  <a:noFill/>
                </a:ln>
                <a:solidFill>
                  <a:schemeClr val="tx1"/>
                </a:solidFill>
                <a:effectLst/>
                <a:uFillTx/>
                <a:sym typeface="Helvetica Neue Light"/>
              </a:rPr>
              <a:t>Same as without arguments except name and seed are copied from </a:t>
            </a:r>
            <a:r>
              <a:rPr kumimoji="0" lang="en-US" sz="3200" b="0" i="0" u="none" strike="noStrike" cap="none" spc="0" normalizeH="0" baseline="0" dirty="0" err="1">
                <a:ln>
                  <a:noFill/>
                </a:ln>
                <a:solidFill>
                  <a:schemeClr val="tx1"/>
                </a:solidFill>
                <a:effectLst/>
                <a:uFillTx/>
                <a:sym typeface="Helvetica Neue Light"/>
              </a:rPr>
              <a:t>obj</a:t>
            </a:r>
            <a:endParaRPr lang="en-US" dirty="0">
              <a:solidFill>
                <a:srgbClr val="FF0000"/>
              </a:solidFill>
            </a:endParaRPr>
          </a:p>
        </p:txBody>
      </p:sp>
      <p:sp>
        <p:nvSpPr>
          <p:cNvPr id="10" name="Rectangle 9">
            <a:extLst>
              <a:ext uri="{FF2B5EF4-FFF2-40B4-BE49-F238E27FC236}">
                <a16:creationId xmlns:a16="http://schemas.microsoft.com/office/drawing/2014/main" id="{B191FDA7-7429-FF4C-A3C2-73864E0AB34D}"/>
              </a:ext>
            </a:extLst>
          </p:cNvPr>
          <p:cNvSpPr/>
          <p:nvPr/>
        </p:nvSpPr>
        <p:spPr>
          <a:xfrm>
            <a:off x="835981" y="3531294"/>
            <a:ext cx="14278708" cy="5909310"/>
          </a:xfrm>
          <a:prstGeom prst="rect">
            <a:avLst/>
          </a:prstGeom>
          <a:solidFill>
            <a:srgbClr val="C9B37C">
              <a:alpha val="50000"/>
            </a:srgbClr>
          </a:solidFill>
          <a:ln w="12700"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8580" tIns="68580" rIns="68580" bIns="68580" numCol="1" spcCol="38100" rtlCol="0" anchor="ctr">
            <a:spAutoFit/>
          </a:bodyPr>
          <a:lstStyle/>
          <a:p>
            <a:r>
              <a:rPr lang="en-US" sz="2500" b="1" dirty="0"/>
              <a:t>public</a:t>
            </a:r>
            <a:r>
              <a:rPr lang="en-US" sz="2500" dirty="0"/>
              <a:t>:</a:t>
            </a:r>
            <a:br>
              <a:rPr lang="en-US" sz="2500" dirty="0"/>
            </a:br>
            <a:r>
              <a:rPr lang="en-US" sz="2500" dirty="0"/>
              <a:t>    </a:t>
            </a:r>
            <a:r>
              <a:rPr lang="en-US" sz="2500" dirty="0" err="1"/>
              <a:t>SysModel</a:t>
            </a:r>
            <a:r>
              <a:rPr lang="en-US" sz="2500" dirty="0"/>
              <a:t>();</a:t>
            </a:r>
            <a:br>
              <a:rPr lang="en-US" sz="2500" dirty="0"/>
            </a:br>
            <a:r>
              <a:rPr lang="en-US" sz="2500" dirty="0"/>
              <a:t>    </a:t>
            </a:r>
            <a:r>
              <a:rPr lang="en-US" sz="2500" dirty="0" err="1"/>
              <a:t>SysModel</a:t>
            </a:r>
            <a:r>
              <a:rPr lang="en-US" sz="2500" dirty="0"/>
              <a:t>(</a:t>
            </a:r>
            <a:r>
              <a:rPr lang="en-US" sz="2500" b="1" dirty="0" err="1"/>
              <a:t>const</a:t>
            </a:r>
            <a:r>
              <a:rPr lang="en-US" sz="2500" b="1" dirty="0"/>
              <a:t> </a:t>
            </a:r>
            <a:r>
              <a:rPr lang="en-US" sz="2500" dirty="0" err="1"/>
              <a:t>SysModel</a:t>
            </a:r>
            <a:r>
              <a:rPr lang="en-US" sz="2500" dirty="0"/>
              <a:t> &amp;</a:t>
            </a:r>
            <a:r>
              <a:rPr lang="en-US" sz="2500" dirty="0" err="1"/>
              <a:t>obj</a:t>
            </a:r>
            <a:r>
              <a:rPr lang="en-US" sz="2500" dirty="0"/>
              <a:t>);</a:t>
            </a:r>
            <a:br>
              <a:rPr lang="en-US" sz="2500" dirty="0"/>
            </a:br>
            <a:r>
              <a:rPr lang="en-US" sz="2500" dirty="0"/>
              <a:t>    </a:t>
            </a:r>
            <a:r>
              <a:rPr lang="en-US" sz="2500" b="1" dirty="0"/>
              <a:t>virtual </a:t>
            </a:r>
            <a:r>
              <a:rPr lang="en-US" sz="2500" dirty="0"/>
              <a:t>~</a:t>
            </a:r>
            <a:r>
              <a:rPr lang="en-US" sz="2500" dirty="0" err="1"/>
              <a:t>SysModel</a:t>
            </a:r>
            <a:r>
              <a:rPr lang="en-US" sz="2500" dirty="0"/>
              <a:t>();</a:t>
            </a:r>
            <a:br>
              <a:rPr lang="en-US" sz="2500" dirty="0"/>
            </a:br>
            <a:r>
              <a:rPr lang="en-US" sz="2500" dirty="0"/>
              <a:t>    </a:t>
            </a:r>
            <a:r>
              <a:rPr lang="en-US" sz="2500" b="1" dirty="0"/>
              <a:t>virtual void </a:t>
            </a:r>
            <a:r>
              <a:rPr lang="en-US" sz="2500" dirty="0" err="1"/>
              <a:t>SelfInit</a:t>
            </a:r>
            <a:r>
              <a:rPr lang="en-US" sz="2500" dirty="0"/>
              <a:t>();  //!&lt; -- initialize the module, create messages</a:t>
            </a:r>
            <a:br>
              <a:rPr lang="en-US" sz="2500" dirty="0"/>
            </a:br>
            <a:r>
              <a:rPr lang="en-US" sz="2500" dirty="0"/>
              <a:t>    </a:t>
            </a:r>
            <a:r>
              <a:rPr lang="en-US" sz="2500" b="1" dirty="0"/>
              <a:t>virtual void </a:t>
            </a:r>
            <a:r>
              <a:rPr lang="en-US" sz="2500" dirty="0" err="1"/>
              <a:t>CrossInit</a:t>
            </a:r>
            <a:r>
              <a:rPr lang="en-US" sz="2500" dirty="0"/>
              <a:t>();  //!&lt; -- link to other modules' messages and any necessary </a:t>
            </a:r>
            <a:r>
              <a:rPr lang="en-US" sz="2500" dirty="0" err="1"/>
              <a:t>init</a:t>
            </a:r>
            <a:r>
              <a:rPr lang="en-US" sz="2500" dirty="0"/>
              <a:t> based on them</a:t>
            </a:r>
            <a:br>
              <a:rPr lang="en-US" sz="2500" dirty="0"/>
            </a:br>
            <a:r>
              <a:rPr lang="en-US" sz="2500" dirty="0"/>
              <a:t>    </a:t>
            </a:r>
            <a:r>
              <a:rPr lang="en-US" sz="2500" b="1" dirty="0"/>
              <a:t>virtual void </a:t>
            </a:r>
            <a:r>
              <a:rPr lang="en-US" sz="2500" dirty="0" err="1"/>
              <a:t>IntegratedInit</a:t>
            </a:r>
            <a:r>
              <a:rPr lang="en-US" sz="2500" dirty="0"/>
              <a:t>();  //!&lt; -- ???</a:t>
            </a:r>
            <a:br>
              <a:rPr lang="en-US" sz="2500" dirty="0"/>
            </a:br>
            <a:r>
              <a:rPr lang="en-US" sz="2500" dirty="0"/>
              <a:t>    </a:t>
            </a:r>
            <a:r>
              <a:rPr lang="en-US" sz="2500" b="1" dirty="0"/>
              <a:t>virtual void </a:t>
            </a:r>
            <a:r>
              <a:rPr lang="en-US" sz="2500" dirty="0" err="1"/>
              <a:t>UpdateState</a:t>
            </a:r>
            <a:r>
              <a:rPr lang="en-US" sz="2500" dirty="0"/>
              <a:t>(uint64_t </a:t>
            </a:r>
            <a:r>
              <a:rPr lang="en-US" sz="2500" dirty="0" err="1"/>
              <a:t>CurrentSimNanos</a:t>
            </a:r>
            <a:r>
              <a:rPr lang="en-US" sz="2500" dirty="0"/>
              <a:t>);  //!&lt; -- What the module does each time step</a:t>
            </a:r>
            <a:br>
              <a:rPr lang="en-US" sz="2500" dirty="0"/>
            </a:br>
            <a:r>
              <a:rPr lang="en-US" sz="2500" dirty="0"/>
              <a:t>    </a:t>
            </a:r>
            <a:r>
              <a:rPr lang="en-US" sz="2500" b="1" dirty="0"/>
              <a:t>virtual void </a:t>
            </a:r>
            <a:r>
              <a:rPr lang="en-US" sz="2500" dirty="0"/>
              <a:t>Reset(uint64_t </a:t>
            </a:r>
            <a:r>
              <a:rPr lang="en-US" sz="2500" dirty="0" err="1"/>
              <a:t>CurrentSimNanos</a:t>
            </a:r>
            <a:r>
              <a:rPr lang="en-US" sz="2500" dirty="0"/>
              <a:t>);  //!&lt; -- Reset module to specified time</a:t>
            </a:r>
            <a:br>
              <a:rPr lang="en-US" sz="2500" dirty="0"/>
            </a:br>
            <a:r>
              <a:rPr lang="en-US" sz="2500" dirty="0"/>
              <a:t>    </a:t>
            </a:r>
            <a:br>
              <a:rPr lang="en-US" sz="2500" dirty="0"/>
            </a:br>
            <a:r>
              <a:rPr lang="en-US" sz="2500" b="1" dirty="0"/>
              <a:t>public</a:t>
            </a:r>
            <a:r>
              <a:rPr lang="en-US" sz="2500" dirty="0"/>
              <a:t>:</a:t>
            </a:r>
            <a:br>
              <a:rPr lang="en-US" sz="2500" dirty="0"/>
            </a:br>
            <a:r>
              <a:rPr lang="en-US" sz="2500" dirty="0"/>
              <a:t>    </a:t>
            </a:r>
            <a:r>
              <a:rPr lang="en-US" sz="2500" dirty="0" err="1"/>
              <a:t>std</a:t>
            </a:r>
            <a:r>
              <a:rPr lang="en-US" sz="2500" dirty="0"/>
              <a:t>::string </a:t>
            </a:r>
            <a:r>
              <a:rPr lang="en-US" sz="2500" dirty="0" err="1"/>
              <a:t>ModelTag</a:t>
            </a:r>
            <a:r>
              <a:rPr lang="en-US" sz="2500" dirty="0"/>
              <a:t>;  //!&lt; -- name for the algorithm to base off of</a:t>
            </a:r>
            <a:br>
              <a:rPr lang="en-US" sz="2500" dirty="0"/>
            </a:br>
            <a:r>
              <a:rPr lang="en-US" sz="2500" dirty="0"/>
              <a:t>    uint64_t </a:t>
            </a:r>
            <a:r>
              <a:rPr lang="en-US" sz="2500" dirty="0" err="1"/>
              <a:t>CallCounts</a:t>
            </a:r>
            <a:r>
              <a:rPr lang="en-US" sz="2500" dirty="0"/>
              <a:t>=0;  //!&lt; -- Counts on the model being called</a:t>
            </a:r>
            <a:br>
              <a:rPr lang="en-US" sz="2500" dirty="0"/>
            </a:br>
            <a:r>
              <a:rPr lang="en-US" sz="2500" dirty="0"/>
              <a:t>    uint32_t </a:t>
            </a:r>
            <a:r>
              <a:rPr lang="en-US" sz="2500" dirty="0" err="1"/>
              <a:t>RNGSeed</a:t>
            </a:r>
            <a:r>
              <a:rPr lang="en-US" sz="2500" dirty="0"/>
              <a:t>;  //!&lt; -- Giving everyone a random seed for ease of MC</a:t>
            </a:r>
            <a:br>
              <a:rPr lang="en-US" sz="2500" dirty="0"/>
            </a:br>
            <a:r>
              <a:rPr lang="en-US" sz="2500" dirty="0"/>
              <a:t>    uint64_t </a:t>
            </a:r>
            <a:r>
              <a:rPr lang="en-US" sz="2500" dirty="0" err="1"/>
              <a:t>moduleID</a:t>
            </a:r>
            <a:r>
              <a:rPr lang="en-US" sz="2500" dirty="0"/>
              <a:t>;  //!&lt; -- Module ID for this module  (handed out by messaging system)</a:t>
            </a:r>
            <a:endParaRPr kumimoji="0" lang="en-US" sz="25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endParaRPr>
          </a:p>
        </p:txBody>
      </p:sp>
    </p:spTree>
    <p:extLst>
      <p:ext uri="{BB962C8B-B14F-4D97-AF65-F5344CB8AC3E}">
        <p14:creationId xmlns:p14="http://schemas.microsoft.com/office/powerpoint/2010/main" val="560990176"/>
      </p:ext>
    </p:extLst>
  </p:cSld>
  <p:clrMapOvr>
    <a:masterClrMapping/>
  </p:clrMapOvr>
  <p:transition spd="med"/>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EFCDC-E216-A84F-846E-0C63BA8D2674}"/>
              </a:ext>
            </a:extLst>
          </p:cNvPr>
          <p:cNvSpPr>
            <a:spLocks noGrp="1"/>
          </p:cNvSpPr>
          <p:nvPr>
            <p:ph type="title"/>
          </p:nvPr>
        </p:nvSpPr>
        <p:spPr/>
        <p:txBody>
          <a:bodyPr/>
          <a:lstStyle/>
          <a:p>
            <a:r>
              <a:rPr lang="en-US" dirty="0"/>
              <a:t>What does a </a:t>
            </a:r>
            <a:r>
              <a:rPr lang="en-US" dirty="0" err="1"/>
              <a:t>SysModel</a:t>
            </a:r>
            <a:r>
              <a:rPr lang="en-US" dirty="0"/>
              <a:t>() do?</a:t>
            </a:r>
          </a:p>
        </p:txBody>
      </p:sp>
      <p:cxnSp>
        <p:nvCxnSpPr>
          <p:cNvPr id="6" name="Straight Arrow Connector 5">
            <a:extLst>
              <a:ext uri="{FF2B5EF4-FFF2-40B4-BE49-F238E27FC236}">
                <a16:creationId xmlns:a16="http://schemas.microsoft.com/office/drawing/2014/main" id="{9810BD4D-AA54-F544-8BA3-3B25B1E51B5F}"/>
              </a:ext>
            </a:extLst>
          </p:cNvPr>
          <p:cNvCxnSpPr>
            <a:cxnSpLocks/>
          </p:cNvCxnSpPr>
          <p:nvPr/>
        </p:nvCxnSpPr>
        <p:spPr>
          <a:xfrm flipH="1">
            <a:off x="4803982" y="4992775"/>
            <a:ext cx="10913813" cy="0"/>
          </a:xfrm>
          <a:prstGeom prst="straightConnector1">
            <a:avLst/>
          </a:prstGeom>
          <a:noFill/>
          <a:ln w="762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8" name="Rectangle 7">
            <a:extLst>
              <a:ext uri="{FF2B5EF4-FFF2-40B4-BE49-F238E27FC236}">
                <a16:creationId xmlns:a16="http://schemas.microsoft.com/office/drawing/2014/main" id="{E7AC3F68-0095-1D44-BC8C-90A4E436693B}"/>
              </a:ext>
            </a:extLst>
          </p:cNvPr>
          <p:cNvSpPr>
            <a:spLocks/>
          </p:cNvSpPr>
          <p:nvPr/>
        </p:nvSpPr>
        <p:spPr>
          <a:xfrm>
            <a:off x="835981" y="3531293"/>
            <a:ext cx="14278708" cy="3734479"/>
          </a:xfrm>
          <a:prstGeom prst="rect">
            <a:avLst/>
          </a:prstGeom>
          <a:noFill/>
          <a:ln w="76200">
            <a:solidFill>
              <a:schemeClr val="tx1"/>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68580" tIns="68580" rIns="68580" bIns="68580" numCol="1" spcCol="38100" rtlCol="0" anchor="ctr">
            <a:spAutoFit/>
          </a:bodyPr>
          <a:lstStyle/>
          <a:p>
            <a:pPr marL="0" marR="0" indent="0" algn="ctr" defTabSz="822960" rtl="0" fontAlgn="auto" latinLnBrk="0" hangingPunct="0">
              <a:lnSpc>
                <a:spcPct val="100000"/>
              </a:lnSpc>
              <a:spcBef>
                <a:spcPts val="0"/>
              </a:spcBef>
              <a:spcAft>
                <a:spcPts val="0"/>
              </a:spcAft>
              <a:buClrTx/>
              <a:buSzTx/>
              <a:buFontTx/>
              <a:buNone/>
              <a:tabLst/>
            </a:pPr>
            <a:endParaRPr kumimoji="0" lang="en-US" sz="5000" b="0" i="0" u="none" strike="noStrike" cap="none" spc="0" normalizeH="0" baseline="0">
              <a:ln>
                <a:noFill/>
              </a:ln>
              <a:solidFill>
                <a:srgbClr val="000000"/>
              </a:solidFill>
              <a:effectLst/>
              <a:uFillTx/>
              <a:latin typeface="Helvetica Neue Light"/>
              <a:ea typeface="Helvetica Neue Light"/>
              <a:cs typeface="Helvetica Neue Light"/>
              <a:sym typeface="Helvetica Neue Light"/>
            </a:endParaRPr>
          </a:p>
        </p:txBody>
      </p:sp>
      <p:sp>
        <p:nvSpPr>
          <p:cNvPr id="9" name="TextBox 8">
            <a:extLst>
              <a:ext uri="{FF2B5EF4-FFF2-40B4-BE49-F238E27FC236}">
                <a16:creationId xmlns:a16="http://schemas.microsoft.com/office/drawing/2014/main" id="{5AA55DEF-22F3-3F49-8A7B-06EB8FEE1D19}"/>
              </a:ext>
            </a:extLst>
          </p:cNvPr>
          <p:cNvSpPr txBox="1"/>
          <p:nvPr/>
        </p:nvSpPr>
        <p:spPr>
          <a:xfrm>
            <a:off x="16190359" y="4161780"/>
            <a:ext cx="7524750" cy="16619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822960" rtl="0" fontAlgn="auto" latinLnBrk="0" hangingPunct="0">
              <a:lnSpc>
                <a:spcPct val="100000"/>
              </a:lnSpc>
              <a:spcBef>
                <a:spcPts val="0"/>
              </a:spcBef>
              <a:spcAft>
                <a:spcPts val="0"/>
              </a:spcAft>
              <a:buClrTx/>
              <a:buSzTx/>
              <a:buFontTx/>
              <a:buNone/>
              <a:tabLst/>
            </a:pPr>
            <a:r>
              <a:rPr lang="en-US" dirty="0">
                <a:solidFill>
                  <a:schemeClr val="tx1"/>
                </a:solidFill>
              </a:rPr>
              <a:t>destroy. Since this is a virtual class, it doesn’t do anything hear, but children ought to properly destroy themselves.</a:t>
            </a:r>
            <a:endParaRPr lang="en-US" dirty="0">
              <a:solidFill>
                <a:srgbClr val="FF0000"/>
              </a:solidFill>
            </a:endParaRPr>
          </a:p>
        </p:txBody>
      </p:sp>
      <p:sp>
        <p:nvSpPr>
          <p:cNvPr id="10" name="Rectangle 9">
            <a:extLst>
              <a:ext uri="{FF2B5EF4-FFF2-40B4-BE49-F238E27FC236}">
                <a16:creationId xmlns:a16="http://schemas.microsoft.com/office/drawing/2014/main" id="{D0966F0B-F51D-E44F-AD23-D0DBF5849C1B}"/>
              </a:ext>
            </a:extLst>
          </p:cNvPr>
          <p:cNvSpPr/>
          <p:nvPr/>
        </p:nvSpPr>
        <p:spPr>
          <a:xfrm>
            <a:off x="835981" y="3531294"/>
            <a:ext cx="14278708" cy="5909310"/>
          </a:xfrm>
          <a:prstGeom prst="rect">
            <a:avLst/>
          </a:prstGeom>
          <a:solidFill>
            <a:srgbClr val="C9B37C">
              <a:alpha val="50000"/>
            </a:srgbClr>
          </a:solidFill>
          <a:ln w="12700"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8580" tIns="68580" rIns="68580" bIns="68580" numCol="1" spcCol="38100" rtlCol="0" anchor="ctr">
            <a:spAutoFit/>
          </a:bodyPr>
          <a:lstStyle/>
          <a:p>
            <a:r>
              <a:rPr lang="en-US" sz="2500" b="1" dirty="0"/>
              <a:t>public</a:t>
            </a:r>
            <a:r>
              <a:rPr lang="en-US" sz="2500" dirty="0"/>
              <a:t>:</a:t>
            </a:r>
            <a:br>
              <a:rPr lang="en-US" sz="2500" dirty="0"/>
            </a:br>
            <a:r>
              <a:rPr lang="en-US" sz="2500" dirty="0"/>
              <a:t>    </a:t>
            </a:r>
            <a:r>
              <a:rPr lang="en-US" sz="2500" dirty="0" err="1"/>
              <a:t>SysModel</a:t>
            </a:r>
            <a:r>
              <a:rPr lang="en-US" sz="2500" dirty="0"/>
              <a:t>();</a:t>
            </a:r>
            <a:br>
              <a:rPr lang="en-US" sz="2500" dirty="0"/>
            </a:br>
            <a:r>
              <a:rPr lang="en-US" sz="2500" dirty="0"/>
              <a:t>    </a:t>
            </a:r>
            <a:r>
              <a:rPr lang="en-US" sz="2500" dirty="0" err="1"/>
              <a:t>SysModel</a:t>
            </a:r>
            <a:r>
              <a:rPr lang="en-US" sz="2500" dirty="0"/>
              <a:t>(</a:t>
            </a:r>
            <a:r>
              <a:rPr lang="en-US" sz="2500" b="1" dirty="0" err="1"/>
              <a:t>const</a:t>
            </a:r>
            <a:r>
              <a:rPr lang="en-US" sz="2500" b="1" dirty="0"/>
              <a:t> </a:t>
            </a:r>
            <a:r>
              <a:rPr lang="en-US" sz="2500" dirty="0" err="1"/>
              <a:t>SysModel</a:t>
            </a:r>
            <a:r>
              <a:rPr lang="en-US" sz="2500" dirty="0"/>
              <a:t> &amp;</a:t>
            </a:r>
            <a:r>
              <a:rPr lang="en-US" sz="2500" dirty="0" err="1"/>
              <a:t>obj</a:t>
            </a:r>
            <a:r>
              <a:rPr lang="en-US" sz="2500" dirty="0"/>
              <a:t>);</a:t>
            </a:r>
            <a:br>
              <a:rPr lang="en-US" sz="2500" dirty="0"/>
            </a:br>
            <a:r>
              <a:rPr lang="en-US" sz="2500" dirty="0"/>
              <a:t>    </a:t>
            </a:r>
            <a:r>
              <a:rPr lang="en-US" sz="2500" b="1" dirty="0"/>
              <a:t>virtual </a:t>
            </a:r>
            <a:r>
              <a:rPr lang="en-US" sz="2500" dirty="0"/>
              <a:t>~</a:t>
            </a:r>
            <a:r>
              <a:rPr lang="en-US" sz="2500" dirty="0" err="1"/>
              <a:t>SysModel</a:t>
            </a:r>
            <a:r>
              <a:rPr lang="en-US" sz="2500" dirty="0"/>
              <a:t>();</a:t>
            </a:r>
            <a:br>
              <a:rPr lang="en-US" sz="2500" dirty="0"/>
            </a:br>
            <a:r>
              <a:rPr lang="en-US" sz="2500" dirty="0"/>
              <a:t>    </a:t>
            </a:r>
            <a:r>
              <a:rPr lang="en-US" sz="2500" b="1" dirty="0"/>
              <a:t>virtual void </a:t>
            </a:r>
            <a:r>
              <a:rPr lang="en-US" sz="2500" dirty="0" err="1"/>
              <a:t>SelfInit</a:t>
            </a:r>
            <a:r>
              <a:rPr lang="en-US" sz="2500" dirty="0"/>
              <a:t>();  //!&lt; -- initialize the module, create messages</a:t>
            </a:r>
            <a:br>
              <a:rPr lang="en-US" sz="2500" dirty="0"/>
            </a:br>
            <a:r>
              <a:rPr lang="en-US" sz="2500" dirty="0"/>
              <a:t>    </a:t>
            </a:r>
            <a:r>
              <a:rPr lang="en-US" sz="2500" b="1" dirty="0"/>
              <a:t>virtual void </a:t>
            </a:r>
            <a:r>
              <a:rPr lang="en-US" sz="2500" dirty="0" err="1"/>
              <a:t>CrossInit</a:t>
            </a:r>
            <a:r>
              <a:rPr lang="en-US" sz="2500" dirty="0"/>
              <a:t>();  //!&lt; -- link to other modules' messages and any necessary </a:t>
            </a:r>
            <a:r>
              <a:rPr lang="en-US" sz="2500" dirty="0" err="1"/>
              <a:t>init</a:t>
            </a:r>
            <a:r>
              <a:rPr lang="en-US" sz="2500" dirty="0"/>
              <a:t> based on them</a:t>
            </a:r>
            <a:br>
              <a:rPr lang="en-US" sz="2500" dirty="0"/>
            </a:br>
            <a:r>
              <a:rPr lang="en-US" sz="2500" dirty="0"/>
              <a:t>    </a:t>
            </a:r>
            <a:r>
              <a:rPr lang="en-US" sz="2500" b="1" dirty="0"/>
              <a:t>virtual void </a:t>
            </a:r>
            <a:r>
              <a:rPr lang="en-US" sz="2500" dirty="0" err="1"/>
              <a:t>IntegratedInit</a:t>
            </a:r>
            <a:r>
              <a:rPr lang="en-US" sz="2500" dirty="0"/>
              <a:t>();  //!&lt; -- ???</a:t>
            </a:r>
            <a:br>
              <a:rPr lang="en-US" sz="2500" dirty="0"/>
            </a:br>
            <a:r>
              <a:rPr lang="en-US" sz="2500" dirty="0"/>
              <a:t>    </a:t>
            </a:r>
            <a:r>
              <a:rPr lang="en-US" sz="2500" b="1" dirty="0"/>
              <a:t>virtual void </a:t>
            </a:r>
            <a:r>
              <a:rPr lang="en-US" sz="2500" dirty="0" err="1"/>
              <a:t>UpdateState</a:t>
            </a:r>
            <a:r>
              <a:rPr lang="en-US" sz="2500" dirty="0"/>
              <a:t>(uint64_t </a:t>
            </a:r>
            <a:r>
              <a:rPr lang="en-US" sz="2500" dirty="0" err="1"/>
              <a:t>CurrentSimNanos</a:t>
            </a:r>
            <a:r>
              <a:rPr lang="en-US" sz="2500" dirty="0"/>
              <a:t>);  //!&lt; -- What the module does each time step</a:t>
            </a:r>
            <a:br>
              <a:rPr lang="en-US" sz="2500" dirty="0"/>
            </a:br>
            <a:r>
              <a:rPr lang="en-US" sz="2500" dirty="0"/>
              <a:t>    </a:t>
            </a:r>
            <a:r>
              <a:rPr lang="en-US" sz="2500" b="1" dirty="0"/>
              <a:t>virtual void </a:t>
            </a:r>
            <a:r>
              <a:rPr lang="en-US" sz="2500" dirty="0"/>
              <a:t>Reset(uint64_t </a:t>
            </a:r>
            <a:r>
              <a:rPr lang="en-US" sz="2500" dirty="0" err="1"/>
              <a:t>CurrentSimNanos</a:t>
            </a:r>
            <a:r>
              <a:rPr lang="en-US" sz="2500" dirty="0"/>
              <a:t>);  //!&lt; -- Reset module to specified time</a:t>
            </a:r>
            <a:br>
              <a:rPr lang="en-US" sz="2500" dirty="0"/>
            </a:br>
            <a:r>
              <a:rPr lang="en-US" sz="2500" dirty="0"/>
              <a:t>    </a:t>
            </a:r>
            <a:br>
              <a:rPr lang="en-US" sz="2500" dirty="0"/>
            </a:br>
            <a:r>
              <a:rPr lang="en-US" sz="2500" b="1" dirty="0"/>
              <a:t>public</a:t>
            </a:r>
            <a:r>
              <a:rPr lang="en-US" sz="2500" dirty="0"/>
              <a:t>:</a:t>
            </a:r>
            <a:br>
              <a:rPr lang="en-US" sz="2500" dirty="0"/>
            </a:br>
            <a:r>
              <a:rPr lang="en-US" sz="2500" dirty="0"/>
              <a:t>    </a:t>
            </a:r>
            <a:r>
              <a:rPr lang="en-US" sz="2500" dirty="0" err="1"/>
              <a:t>std</a:t>
            </a:r>
            <a:r>
              <a:rPr lang="en-US" sz="2500" dirty="0"/>
              <a:t>::string </a:t>
            </a:r>
            <a:r>
              <a:rPr lang="en-US" sz="2500" dirty="0" err="1"/>
              <a:t>ModelTag</a:t>
            </a:r>
            <a:r>
              <a:rPr lang="en-US" sz="2500" dirty="0"/>
              <a:t>;  //!&lt; -- name for the algorithm to base off of</a:t>
            </a:r>
            <a:br>
              <a:rPr lang="en-US" sz="2500" dirty="0"/>
            </a:br>
            <a:r>
              <a:rPr lang="en-US" sz="2500" dirty="0"/>
              <a:t>    uint64_t </a:t>
            </a:r>
            <a:r>
              <a:rPr lang="en-US" sz="2500" dirty="0" err="1"/>
              <a:t>CallCounts</a:t>
            </a:r>
            <a:r>
              <a:rPr lang="en-US" sz="2500" dirty="0"/>
              <a:t>=0;  //!&lt; -- Counts on the model being called</a:t>
            </a:r>
            <a:br>
              <a:rPr lang="en-US" sz="2500" dirty="0"/>
            </a:br>
            <a:r>
              <a:rPr lang="en-US" sz="2500" dirty="0"/>
              <a:t>    uint32_t </a:t>
            </a:r>
            <a:r>
              <a:rPr lang="en-US" sz="2500" dirty="0" err="1"/>
              <a:t>RNGSeed</a:t>
            </a:r>
            <a:r>
              <a:rPr lang="en-US" sz="2500" dirty="0"/>
              <a:t>;  //!&lt; -- Giving everyone a random seed for ease of MC</a:t>
            </a:r>
            <a:br>
              <a:rPr lang="en-US" sz="2500" dirty="0"/>
            </a:br>
            <a:r>
              <a:rPr lang="en-US" sz="2500" dirty="0"/>
              <a:t>    uint64_t </a:t>
            </a:r>
            <a:r>
              <a:rPr lang="en-US" sz="2500" dirty="0" err="1"/>
              <a:t>moduleID</a:t>
            </a:r>
            <a:r>
              <a:rPr lang="en-US" sz="2500" dirty="0"/>
              <a:t>;  //!&lt; -- Module ID for this module  (handed out by messaging system)</a:t>
            </a:r>
            <a:endParaRPr kumimoji="0" lang="en-US" sz="25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endParaRPr>
          </a:p>
        </p:txBody>
      </p:sp>
    </p:spTree>
    <p:extLst>
      <p:ext uri="{BB962C8B-B14F-4D97-AF65-F5344CB8AC3E}">
        <p14:creationId xmlns:p14="http://schemas.microsoft.com/office/powerpoint/2010/main" val="1282174269"/>
      </p:ext>
    </p:extLst>
  </p:cSld>
  <p:clrMapOvr>
    <a:masterClrMapping/>
  </p:clrMapOvr>
  <p:transition spd="med"/>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EFCDC-E216-A84F-846E-0C63BA8D2674}"/>
              </a:ext>
            </a:extLst>
          </p:cNvPr>
          <p:cNvSpPr>
            <a:spLocks noGrp="1"/>
          </p:cNvSpPr>
          <p:nvPr>
            <p:ph type="title"/>
          </p:nvPr>
        </p:nvSpPr>
        <p:spPr/>
        <p:txBody>
          <a:bodyPr/>
          <a:lstStyle/>
          <a:p>
            <a:r>
              <a:rPr lang="en-US" dirty="0"/>
              <a:t>What does a </a:t>
            </a:r>
            <a:r>
              <a:rPr lang="en-US" dirty="0" err="1"/>
              <a:t>SysModel</a:t>
            </a:r>
            <a:r>
              <a:rPr lang="en-US" dirty="0"/>
              <a:t>() do?</a:t>
            </a:r>
          </a:p>
        </p:txBody>
      </p:sp>
      <p:cxnSp>
        <p:nvCxnSpPr>
          <p:cNvPr id="6" name="Straight Arrow Connector 5">
            <a:extLst>
              <a:ext uri="{FF2B5EF4-FFF2-40B4-BE49-F238E27FC236}">
                <a16:creationId xmlns:a16="http://schemas.microsoft.com/office/drawing/2014/main" id="{9810BD4D-AA54-F544-8BA3-3B25B1E51B5F}"/>
              </a:ext>
            </a:extLst>
          </p:cNvPr>
          <p:cNvCxnSpPr>
            <a:cxnSpLocks/>
          </p:cNvCxnSpPr>
          <p:nvPr/>
        </p:nvCxnSpPr>
        <p:spPr>
          <a:xfrm flipH="1">
            <a:off x="10364523" y="5363478"/>
            <a:ext cx="5476839" cy="0"/>
          </a:xfrm>
          <a:prstGeom prst="straightConnector1">
            <a:avLst/>
          </a:prstGeom>
          <a:noFill/>
          <a:ln w="762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8" name="Rectangle 7">
            <a:extLst>
              <a:ext uri="{FF2B5EF4-FFF2-40B4-BE49-F238E27FC236}">
                <a16:creationId xmlns:a16="http://schemas.microsoft.com/office/drawing/2014/main" id="{E7AC3F68-0095-1D44-BC8C-90A4E436693B}"/>
              </a:ext>
            </a:extLst>
          </p:cNvPr>
          <p:cNvSpPr>
            <a:spLocks/>
          </p:cNvSpPr>
          <p:nvPr/>
        </p:nvSpPr>
        <p:spPr>
          <a:xfrm>
            <a:off x="835981" y="3531293"/>
            <a:ext cx="14278708" cy="3734479"/>
          </a:xfrm>
          <a:prstGeom prst="rect">
            <a:avLst/>
          </a:prstGeom>
          <a:noFill/>
          <a:ln w="76200">
            <a:solidFill>
              <a:schemeClr val="tx1"/>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68580" tIns="68580" rIns="68580" bIns="68580" numCol="1" spcCol="38100" rtlCol="0" anchor="ctr">
            <a:spAutoFit/>
          </a:bodyPr>
          <a:lstStyle/>
          <a:p>
            <a:pPr marL="0" marR="0" indent="0" algn="ctr" defTabSz="822960" rtl="0" fontAlgn="auto" latinLnBrk="0" hangingPunct="0">
              <a:lnSpc>
                <a:spcPct val="100000"/>
              </a:lnSpc>
              <a:spcBef>
                <a:spcPts val="0"/>
              </a:spcBef>
              <a:spcAft>
                <a:spcPts val="0"/>
              </a:spcAft>
              <a:buClrTx/>
              <a:buSzTx/>
              <a:buFontTx/>
              <a:buNone/>
              <a:tabLst/>
            </a:pPr>
            <a:endParaRPr kumimoji="0" lang="en-US" sz="5000" b="0" i="0" u="none" strike="noStrike" cap="none" spc="0" normalizeH="0" baseline="0">
              <a:ln>
                <a:noFill/>
              </a:ln>
              <a:solidFill>
                <a:srgbClr val="000000"/>
              </a:solidFill>
              <a:effectLst/>
              <a:uFillTx/>
              <a:latin typeface="Helvetica Neue Light"/>
              <a:ea typeface="Helvetica Neue Light"/>
              <a:cs typeface="Helvetica Neue Light"/>
              <a:sym typeface="Helvetica Neue Light"/>
            </a:endParaRPr>
          </a:p>
        </p:txBody>
      </p:sp>
      <p:sp>
        <p:nvSpPr>
          <p:cNvPr id="9" name="TextBox 8">
            <a:extLst>
              <a:ext uri="{FF2B5EF4-FFF2-40B4-BE49-F238E27FC236}">
                <a16:creationId xmlns:a16="http://schemas.microsoft.com/office/drawing/2014/main" id="{5AA55DEF-22F3-3F49-8A7B-06EB8FEE1D19}"/>
              </a:ext>
            </a:extLst>
          </p:cNvPr>
          <p:cNvSpPr txBox="1"/>
          <p:nvPr/>
        </p:nvSpPr>
        <p:spPr>
          <a:xfrm>
            <a:off x="16140932" y="3547598"/>
            <a:ext cx="7524750" cy="36317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822960" rtl="0" fontAlgn="auto" latinLnBrk="0" hangingPunct="0">
              <a:lnSpc>
                <a:spcPct val="100000"/>
              </a:lnSpc>
              <a:spcBef>
                <a:spcPts val="0"/>
              </a:spcBef>
              <a:spcAft>
                <a:spcPts val="0"/>
              </a:spcAft>
              <a:buClrTx/>
              <a:buSzTx/>
              <a:buFontTx/>
              <a:buNone/>
              <a:tabLst/>
            </a:pPr>
            <a:r>
              <a:rPr lang="en-US" dirty="0">
                <a:solidFill>
                  <a:schemeClr val="tx1"/>
                </a:solidFill>
              </a:rPr>
              <a:t>Some things are mandatory here for children:</a:t>
            </a:r>
          </a:p>
          <a:p>
            <a:pPr marL="457200" marR="0" indent="-457200" algn="l" defTabSz="822960" rtl="0" fontAlgn="auto" latinLnBrk="0" hangingPunct="0">
              <a:lnSpc>
                <a:spcPct val="100000"/>
              </a:lnSpc>
              <a:spcBef>
                <a:spcPts val="0"/>
              </a:spcBef>
              <a:spcAft>
                <a:spcPts val="0"/>
              </a:spcAft>
              <a:buClrTx/>
              <a:buSzTx/>
              <a:buFont typeface="Arial" panose="020B0604020202020204" pitchFamily="34" charset="0"/>
              <a:buChar char="•"/>
              <a:tabLst/>
            </a:pPr>
            <a:r>
              <a:rPr lang="en-US" dirty="0">
                <a:solidFill>
                  <a:srgbClr val="FF0000"/>
                </a:solidFill>
              </a:rPr>
              <a:t>Put yourself into your initial state as far as possible without </a:t>
            </a:r>
            <a:r>
              <a:rPr lang="en-US" dirty="0" err="1">
                <a:solidFill>
                  <a:srgbClr val="FF0000"/>
                </a:solidFill>
              </a:rPr>
              <a:t>crossInit</a:t>
            </a:r>
            <a:endParaRPr lang="en-US" dirty="0">
              <a:solidFill>
                <a:srgbClr val="FF0000"/>
              </a:solidFill>
            </a:endParaRPr>
          </a:p>
          <a:p>
            <a:pPr marL="457200" marR="0" indent="-457200" algn="l" defTabSz="822960" rtl="0" fontAlgn="auto" latinLnBrk="0" hangingPunct="0">
              <a:lnSpc>
                <a:spcPct val="100000"/>
              </a:lnSpc>
              <a:spcBef>
                <a:spcPts val="0"/>
              </a:spcBef>
              <a:spcAft>
                <a:spcPts val="0"/>
              </a:spcAft>
              <a:buClrTx/>
              <a:buSzTx/>
              <a:buFont typeface="Arial" panose="020B0604020202020204" pitchFamily="34" charset="0"/>
              <a:buChar char="•"/>
              <a:tabLst/>
            </a:pPr>
            <a:r>
              <a:rPr lang="en-US" dirty="0">
                <a:solidFill>
                  <a:schemeClr val="tx1"/>
                </a:solidFill>
              </a:rPr>
              <a:t>Create your messages</a:t>
            </a:r>
          </a:p>
          <a:p>
            <a:pPr marL="457200" marR="0" indent="-457200" algn="l" defTabSz="822960" rtl="0" fontAlgn="auto" latinLnBrk="0" hangingPunct="0">
              <a:lnSpc>
                <a:spcPct val="100000"/>
              </a:lnSpc>
              <a:spcBef>
                <a:spcPts val="0"/>
              </a:spcBef>
              <a:spcAft>
                <a:spcPts val="0"/>
              </a:spcAft>
              <a:buClrTx/>
              <a:buSzTx/>
              <a:buFont typeface="Arial" panose="020B0604020202020204" pitchFamily="34" charset="0"/>
              <a:buChar char="•"/>
              <a:tabLst/>
            </a:pPr>
            <a:r>
              <a:rPr lang="en-US" dirty="0">
                <a:solidFill>
                  <a:srgbClr val="FF0000"/>
                </a:solidFill>
              </a:rPr>
              <a:t>Write your initial condition if it doesn’t depend on cross-linked messages</a:t>
            </a:r>
          </a:p>
        </p:txBody>
      </p:sp>
      <p:sp>
        <p:nvSpPr>
          <p:cNvPr id="10" name="Rectangle 9">
            <a:extLst>
              <a:ext uri="{FF2B5EF4-FFF2-40B4-BE49-F238E27FC236}">
                <a16:creationId xmlns:a16="http://schemas.microsoft.com/office/drawing/2014/main" id="{30923105-F5DA-8B4D-943A-F4C15A52D8D4}"/>
              </a:ext>
            </a:extLst>
          </p:cNvPr>
          <p:cNvSpPr/>
          <p:nvPr/>
        </p:nvSpPr>
        <p:spPr>
          <a:xfrm>
            <a:off x="835981" y="3531294"/>
            <a:ext cx="14278708" cy="5909310"/>
          </a:xfrm>
          <a:prstGeom prst="rect">
            <a:avLst/>
          </a:prstGeom>
          <a:solidFill>
            <a:srgbClr val="C9B37C">
              <a:alpha val="50000"/>
            </a:srgbClr>
          </a:solidFill>
          <a:ln w="12700"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8580" tIns="68580" rIns="68580" bIns="68580" numCol="1" spcCol="38100" rtlCol="0" anchor="ctr">
            <a:spAutoFit/>
          </a:bodyPr>
          <a:lstStyle/>
          <a:p>
            <a:r>
              <a:rPr lang="en-US" sz="2500" b="1" dirty="0"/>
              <a:t>public</a:t>
            </a:r>
            <a:r>
              <a:rPr lang="en-US" sz="2500" dirty="0"/>
              <a:t>:</a:t>
            </a:r>
            <a:br>
              <a:rPr lang="en-US" sz="2500" dirty="0"/>
            </a:br>
            <a:r>
              <a:rPr lang="en-US" sz="2500" dirty="0"/>
              <a:t>    </a:t>
            </a:r>
            <a:r>
              <a:rPr lang="en-US" sz="2500" dirty="0" err="1"/>
              <a:t>SysModel</a:t>
            </a:r>
            <a:r>
              <a:rPr lang="en-US" sz="2500" dirty="0"/>
              <a:t>();</a:t>
            </a:r>
            <a:br>
              <a:rPr lang="en-US" sz="2500" dirty="0"/>
            </a:br>
            <a:r>
              <a:rPr lang="en-US" sz="2500" dirty="0"/>
              <a:t>    </a:t>
            </a:r>
            <a:r>
              <a:rPr lang="en-US" sz="2500" dirty="0" err="1"/>
              <a:t>SysModel</a:t>
            </a:r>
            <a:r>
              <a:rPr lang="en-US" sz="2500" dirty="0"/>
              <a:t>(</a:t>
            </a:r>
            <a:r>
              <a:rPr lang="en-US" sz="2500" b="1" dirty="0" err="1"/>
              <a:t>const</a:t>
            </a:r>
            <a:r>
              <a:rPr lang="en-US" sz="2500" b="1" dirty="0"/>
              <a:t> </a:t>
            </a:r>
            <a:r>
              <a:rPr lang="en-US" sz="2500" dirty="0" err="1"/>
              <a:t>SysModel</a:t>
            </a:r>
            <a:r>
              <a:rPr lang="en-US" sz="2500" dirty="0"/>
              <a:t> &amp;</a:t>
            </a:r>
            <a:r>
              <a:rPr lang="en-US" sz="2500" dirty="0" err="1"/>
              <a:t>obj</a:t>
            </a:r>
            <a:r>
              <a:rPr lang="en-US" sz="2500" dirty="0"/>
              <a:t>);</a:t>
            </a:r>
            <a:br>
              <a:rPr lang="en-US" sz="2500" dirty="0"/>
            </a:br>
            <a:r>
              <a:rPr lang="en-US" sz="2500" dirty="0"/>
              <a:t>    </a:t>
            </a:r>
            <a:r>
              <a:rPr lang="en-US" sz="2500" b="1" dirty="0"/>
              <a:t>virtual </a:t>
            </a:r>
            <a:r>
              <a:rPr lang="en-US" sz="2500" dirty="0"/>
              <a:t>~</a:t>
            </a:r>
            <a:r>
              <a:rPr lang="en-US" sz="2500" dirty="0" err="1"/>
              <a:t>SysModel</a:t>
            </a:r>
            <a:r>
              <a:rPr lang="en-US" sz="2500" dirty="0"/>
              <a:t>();</a:t>
            </a:r>
            <a:br>
              <a:rPr lang="en-US" sz="2500" dirty="0"/>
            </a:br>
            <a:r>
              <a:rPr lang="en-US" sz="2500" dirty="0"/>
              <a:t>    </a:t>
            </a:r>
            <a:r>
              <a:rPr lang="en-US" sz="2500" b="1" dirty="0"/>
              <a:t>virtual void </a:t>
            </a:r>
            <a:r>
              <a:rPr lang="en-US" sz="2500" dirty="0" err="1"/>
              <a:t>SelfInit</a:t>
            </a:r>
            <a:r>
              <a:rPr lang="en-US" sz="2500" dirty="0"/>
              <a:t>();  //!&lt; -- initialize the module, create messages</a:t>
            </a:r>
            <a:br>
              <a:rPr lang="en-US" sz="2500" dirty="0"/>
            </a:br>
            <a:r>
              <a:rPr lang="en-US" sz="2500" dirty="0"/>
              <a:t>    </a:t>
            </a:r>
            <a:r>
              <a:rPr lang="en-US" sz="2500" b="1" dirty="0"/>
              <a:t>virtual void </a:t>
            </a:r>
            <a:r>
              <a:rPr lang="en-US" sz="2500" dirty="0" err="1"/>
              <a:t>CrossInit</a:t>
            </a:r>
            <a:r>
              <a:rPr lang="en-US" sz="2500" dirty="0"/>
              <a:t>();  //!&lt; -- link to other modules' messages and any necessary </a:t>
            </a:r>
            <a:r>
              <a:rPr lang="en-US" sz="2500" dirty="0" err="1"/>
              <a:t>init</a:t>
            </a:r>
            <a:r>
              <a:rPr lang="en-US" sz="2500" dirty="0"/>
              <a:t> based on them</a:t>
            </a:r>
            <a:br>
              <a:rPr lang="en-US" sz="2500" dirty="0"/>
            </a:br>
            <a:r>
              <a:rPr lang="en-US" sz="2500" dirty="0"/>
              <a:t>    </a:t>
            </a:r>
            <a:r>
              <a:rPr lang="en-US" sz="2500" b="1" dirty="0"/>
              <a:t>virtual void </a:t>
            </a:r>
            <a:r>
              <a:rPr lang="en-US" sz="2500" dirty="0" err="1"/>
              <a:t>IntegratedInit</a:t>
            </a:r>
            <a:r>
              <a:rPr lang="en-US" sz="2500" dirty="0"/>
              <a:t>();  //!&lt; -- ???</a:t>
            </a:r>
            <a:br>
              <a:rPr lang="en-US" sz="2500" dirty="0"/>
            </a:br>
            <a:r>
              <a:rPr lang="en-US" sz="2500" dirty="0"/>
              <a:t>    </a:t>
            </a:r>
            <a:r>
              <a:rPr lang="en-US" sz="2500" b="1" dirty="0"/>
              <a:t>virtual void </a:t>
            </a:r>
            <a:r>
              <a:rPr lang="en-US" sz="2500" dirty="0" err="1"/>
              <a:t>UpdateState</a:t>
            </a:r>
            <a:r>
              <a:rPr lang="en-US" sz="2500" dirty="0"/>
              <a:t>(uint64_t </a:t>
            </a:r>
            <a:r>
              <a:rPr lang="en-US" sz="2500" dirty="0" err="1"/>
              <a:t>CurrentSimNanos</a:t>
            </a:r>
            <a:r>
              <a:rPr lang="en-US" sz="2500" dirty="0"/>
              <a:t>);  //!&lt; -- What the module does each time step</a:t>
            </a:r>
            <a:br>
              <a:rPr lang="en-US" sz="2500" dirty="0"/>
            </a:br>
            <a:r>
              <a:rPr lang="en-US" sz="2500" dirty="0"/>
              <a:t>    </a:t>
            </a:r>
            <a:r>
              <a:rPr lang="en-US" sz="2500" b="1" dirty="0"/>
              <a:t>virtual void </a:t>
            </a:r>
            <a:r>
              <a:rPr lang="en-US" sz="2500" dirty="0"/>
              <a:t>Reset(uint64_t </a:t>
            </a:r>
            <a:r>
              <a:rPr lang="en-US" sz="2500" dirty="0" err="1"/>
              <a:t>CurrentSimNanos</a:t>
            </a:r>
            <a:r>
              <a:rPr lang="en-US" sz="2500" dirty="0"/>
              <a:t>);  //!&lt; -- Reset module to specified time</a:t>
            </a:r>
            <a:br>
              <a:rPr lang="en-US" sz="2500" dirty="0"/>
            </a:br>
            <a:r>
              <a:rPr lang="en-US" sz="2500" dirty="0"/>
              <a:t>    </a:t>
            </a:r>
            <a:br>
              <a:rPr lang="en-US" sz="2500" dirty="0"/>
            </a:br>
            <a:r>
              <a:rPr lang="en-US" sz="2500" b="1" dirty="0"/>
              <a:t>public</a:t>
            </a:r>
            <a:r>
              <a:rPr lang="en-US" sz="2500" dirty="0"/>
              <a:t>:</a:t>
            </a:r>
            <a:br>
              <a:rPr lang="en-US" sz="2500" dirty="0"/>
            </a:br>
            <a:r>
              <a:rPr lang="en-US" sz="2500" dirty="0"/>
              <a:t>    </a:t>
            </a:r>
            <a:r>
              <a:rPr lang="en-US" sz="2500" dirty="0" err="1"/>
              <a:t>std</a:t>
            </a:r>
            <a:r>
              <a:rPr lang="en-US" sz="2500" dirty="0"/>
              <a:t>::string </a:t>
            </a:r>
            <a:r>
              <a:rPr lang="en-US" sz="2500" dirty="0" err="1"/>
              <a:t>ModelTag</a:t>
            </a:r>
            <a:r>
              <a:rPr lang="en-US" sz="2500" dirty="0"/>
              <a:t>;  //!&lt; -- name for the algorithm to base off of</a:t>
            </a:r>
            <a:br>
              <a:rPr lang="en-US" sz="2500" dirty="0"/>
            </a:br>
            <a:r>
              <a:rPr lang="en-US" sz="2500" dirty="0"/>
              <a:t>    uint64_t </a:t>
            </a:r>
            <a:r>
              <a:rPr lang="en-US" sz="2500" dirty="0" err="1"/>
              <a:t>CallCounts</a:t>
            </a:r>
            <a:r>
              <a:rPr lang="en-US" sz="2500" dirty="0"/>
              <a:t>=0;  //!&lt; -- Counts on the model being called</a:t>
            </a:r>
            <a:br>
              <a:rPr lang="en-US" sz="2500" dirty="0"/>
            </a:br>
            <a:r>
              <a:rPr lang="en-US" sz="2500" dirty="0"/>
              <a:t>    uint32_t </a:t>
            </a:r>
            <a:r>
              <a:rPr lang="en-US" sz="2500" dirty="0" err="1"/>
              <a:t>RNGSeed</a:t>
            </a:r>
            <a:r>
              <a:rPr lang="en-US" sz="2500" dirty="0"/>
              <a:t>;  //!&lt; -- Giving everyone a random seed for ease of MC</a:t>
            </a:r>
            <a:br>
              <a:rPr lang="en-US" sz="2500" dirty="0"/>
            </a:br>
            <a:r>
              <a:rPr lang="en-US" sz="2500" dirty="0"/>
              <a:t>    uint64_t </a:t>
            </a:r>
            <a:r>
              <a:rPr lang="en-US" sz="2500" dirty="0" err="1"/>
              <a:t>moduleID</a:t>
            </a:r>
            <a:r>
              <a:rPr lang="en-US" sz="2500" dirty="0"/>
              <a:t>;  //!&lt; -- Module ID for this module  (handed out by messaging system)</a:t>
            </a:r>
            <a:endParaRPr kumimoji="0" lang="en-US" sz="25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endParaRPr>
          </a:p>
        </p:txBody>
      </p:sp>
    </p:spTree>
    <p:extLst>
      <p:ext uri="{BB962C8B-B14F-4D97-AF65-F5344CB8AC3E}">
        <p14:creationId xmlns:p14="http://schemas.microsoft.com/office/powerpoint/2010/main" val="1086627059"/>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4A406-E1DF-384C-A97D-869B6B8AB48B}"/>
              </a:ext>
            </a:extLst>
          </p:cNvPr>
          <p:cNvSpPr>
            <a:spLocks noGrp="1"/>
          </p:cNvSpPr>
          <p:nvPr>
            <p:ph type="title"/>
          </p:nvPr>
        </p:nvSpPr>
        <p:spPr/>
        <p:txBody>
          <a:bodyPr/>
          <a:lstStyle/>
          <a:p>
            <a:r>
              <a:rPr lang="en-US" dirty="0"/>
              <a:t>Sim Architecture Classes</a:t>
            </a:r>
          </a:p>
        </p:txBody>
      </p:sp>
      <p:sp>
        <p:nvSpPr>
          <p:cNvPr id="3" name="text bullet">
            <a:extLst>
              <a:ext uri="{FF2B5EF4-FFF2-40B4-BE49-F238E27FC236}">
                <a16:creationId xmlns:a16="http://schemas.microsoft.com/office/drawing/2014/main" id="{F2A86B29-AD50-3640-AE6F-57057F146908}"/>
              </a:ext>
            </a:extLst>
          </p:cNvPr>
          <p:cNvSpPr txBox="1">
            <a:spLocks/>
          </p:cNvSpPr>
          <p:nvPr/>
        </p:nvSpPr>
        <p:spPr>
          <a:xfrm>
            <a:off x="913014" y="2265640"/>
            <a:ext cx="22557972" cy="10238781"/>
          </a:xfrm>
          <a:prstGeom prst="rect">
            <a:avLst/>
          </a:prstGeom>
        </p:spPr>
        <p:txBody>
          <a:bodyPr/>
          <a:lstStyle>
            <a:lvl1pPr marL="350981" marR="0" indent="-350981" algn="l" defTabSz="822960" rtl="0" eaLnBrk="1" latinLnBrk="0" hangingPunct="1">
              <a:lnSpc>
                <a:spcPct val="100000"/>
              </a:lnSpc>
              <a:spcBef>
                <a:spcPts val="4500"/>
              </a:spcBef>
              <a:spcAft>
                <a:spcPts val="0"/>
              </a:spcAft>
              <a:buClrTx/>
              <a:buSzPct val="100000"/>
              <a:buFontTx/>
              <a:buChar char="•"/>
              <a:tabLst/>
              <a:defRPr sz="3800" b="0" i="0" u="none" strike="noStrike" cap="none" spc="0" baseline="0">
                <a:ln>
                  <a:noFill/>
                </a:ln>
                <a:solidFill>
                  <a:srgbClr val="515151"/>
                </a:solidFill>
                <a:uFillTx/>
                <a:latin typeface="+mn-lt"/>
                <a:ea typeface="+mn-ea"/>
                <a:cs typeface="+mn-cs"/>
                <a:sym typeface="Helvetica Neue"/>
              </a:defRPr>
            </a:lvl1pPr>
            <a:lvl2pPr marL="771877" marR="0" indent="-428977" algn="l" defTabSz="822960" rtl="0" eaLnBrk="1" latinLnBrk="0" hangingPunct="1">
              <a:lnSpc>
                <a:spcPct val="100000"/>
              </a:lnSpc>
              <a:spcBef>
                <a:spcPts val="4500"/>
              </a:spcBef>
              <a:spcAft>
                <a:spcPts val="0"/>
              </a:spcAft>
              <a:buClrTx/>
              <a:buSzPct val="100000"/>
              <a:buFontTx/>
              <a:buChar char="•"/>
              <a:tabLst/>
              <a:defRPr sz="3800" b="0" i="0" u="none" strike="noStrike" cap="none" spc="0" baseline="0">
                <a:ln>
                  <a:noFill/>
                </a:ln>
                <a:solidFill>
                  <a:srgbClr val="515151"/>
                </a:solidFill>
                <a:uFillTx/>
                <a:latin typeface="+mn-lt"/>
                <a:ea typeface="+mn-ea"/>
                <a:cs typeface="+mn-cs"/>
                <a:sym typeface="Helvetica Neue"/>
              </a:defRPr>
            </a:lvl2pPr>
            <a:lvl3pPr marL="1127477" marR="0" indent="-428977" algn="l" defTabSz="822960" rtl="0" eaLnBrk="1" latinLnBrk="0" hangingPunct="1">
              <a:lnSpc>
                <a:spcPct val="100000"/>
              </a:lnSpc>
              <a:spcBef>
                <a:spcPts val="4500"/>
              </a:spcBef>
              <a:spcAft>
                <a:spcPts val="0"/>
              </a:spcAft>
              <a:buClrTx/>
              <a:buSzPct val="100000"/>
              <a:buFontTx/>
              <a:buChar char="•"/>
              <a:tabLst/>
              <a:defRPr sz="3800" b="0" i="0" u="none" strike="noStrike" cap="none" spc="0" baseline="0">
                <a:ln>
                  <a:noFill/>
                </a:ln>
                <a:solidFill>
                  <a:srgbClr val="515151"/>
                </a:solidFill>
                <a:uFillTx/>
                <a:latin typeface="+mn-lt"/>
                <a:ea typeface="+mn-ea"/>
                <a:cs typeface="+mn-cs"/>
                <a:sym typeface="Helvetica Neue"/>
              </a:defRPr>
            </a:lvl3pPr>
            <a:lvl4pPr marL="1470377" marR="0" indent="-428977" algn="l" defTabSz="822960" rtl="0" eaLnBrk="1" latinLnBrk="0" hangingPunct="1">
              <a:lnSpc>
                <a:spcPct val="100000"/>
              </a:lnSpc>
              <a:spcBef>
                <a:spcPts val="4500"/>
              </a:spcBef>
              <a:spcAft>
                <a:spcPts val="0"/>
              </a:spcAft>
              <a:buClrTx/>
              <a:buSzPct val="100000"/>
              <a:buFontTx/>
              <a:buChar char="•"/>
              <a:tabLst/>
              <a:defRPr sz="3800" b="0" i="0" u="none" strike="noStrike" cap="none" spc="0" baseline="0">
                <a:ln>
                  <a:noFill/>
                </a:ln>
                <a:solidFill>
                  <a:srgbClr val="515151"/>
                </a:solidFill>
                <a:uFillTx/>
                <a:latin typeface="+mn-lt"/>
                <a:ea typeface="+mn-ea"/>
                <a:cs typeface="+mn-cs"/>
                <a:sym typeface="Helvetica Neue"/>
              </a:defRPr>
            </a:lvl4pPr>
            <a:lvl5pPr marL="1813277" marR="0" indent="-428977" algn="l" defTabSz="822960" rtl="0" eaLnBrk="1" latinLnBrk="0" hangingPunct="1">
              <a:lnSpc>
                <a:spcPct val="100000"/>
              </a:lnSpc>
              <a:spcBef>
                <a:spcPts val="4500"/>
              </a:spcBef>
              <a:spcAft>
                <a:spcPts val="0"/>
              </a:spcAft>
              <a:buClrTx/>
              <a:buSzPct val="100000"/>
              <a:buFontTx/>
              <a:buChar char="•"/>
              <a:tabLst/>
              <a:defRPr sz="3800" b="0" i="0" u="none" strike="noStrike" cap="none" spc="0" baseline="0">
                <a:ln>
                  <a:noFill/>
                </a:ln>
                <a:solidFill>
                  <a:srgbClr val="515151"/>
                </a:solidFill>
                <a:uFillTx/>
                <a:latin typeface="+mn-lt"/>
                <a:ea typeface="+mn-ea"/>
                <a:cs typeface="+mn-cs"/>
                <a:sym typeface="Helvetica Neue"/>
              </a:defRPr>
            </a:lvl5pPr>
            <a:lvl6pPr marL="2156177" marR="0" indent="-428977" algn="l" defTabSz="822960" rtl="0" eaLnBrk="1" latinLnBrk="0" hangingPunct="1">
              <a:lnSpc>
                <a:spcPct val="100000"/>
              </a:lnSpc>
              <a:spcBef>
                <a:spcPts val="4500"/>
              </a:spcBef>
              <a:spcAft>
                <a:spcPts val="0"/>
              </a:spcAft>
              <a:buClrTx/>
              <a:buSzPct val="100000"/>
              <a:buFontTx/>
              <a:buChar char="•"/>
              <a:tabLst/>
              <a:defRPr sz="3800" b="0" i="0" u="none" strike="noStrike" cap="none" spc="0" baseline="0">
                <a:ln>
                  <a:noFill/>
                </a:ln>
                <a:solidFill>
                  <a:srgbClr val="515151"/>
                </a:solidFill>
                <a:uFillTx/>
                <a:latin typeface="+mn-lt"/>
                <a:ea typeface="+mn-ea"/>
                <a:cs typeface="+mn-cs"/>
                <a:sym typeface="Helvetica Neue"/>
              </a:defRPr>
            </a:lvl6pPr>
            <a:lvl7pPr marL="2499077" marR="0" indent="-428977" algn="l" defTabSz="822960" rtl="0" eaLnBrk="1" latinLnBrk="0" hangingPunct="1">
              <a:lnSpc>
                <a:spcPct val="100000"/>
              </a:lnSpc>
              <a:spcBef>
                <a:spcPts val="4500"/>
              </a:spcBef>
              <a:spcAft>
                <a:spcPts val="0"/>
              </a:spcAft>
              <a:buClrTx/>
              <a:buSzPct val="100000"/>
              <a:buFontTx/>
              <a:buChar char="•"/>
              <a:tabLst/>
              <a:defRPr sz="3800" b="0" i="0" u="none" strike="noStrike" cap="none" spc="0" baseline="0">
                <a:ln>
                  <a:noFill/>
                </a:ln>
                <a:solidFill>
                  <a:srgbClr val="515151"/>
                </a:solidFill>
                <a:uFillTx/>
                <a:latin typeface="+mn-lt"/>
                <a:ea typeface="+mn-ea"/>
                <a:cs typeface="+mn-cs"/>
                <a:sym typeface="Helvetica Neue"/>
              </a:defRPr>
            </a:lvl7pPr>
            <a:lvl8pPr marL="2841977" marR="0" indent="-428977" algn="l" defTabSz="822960" rtl="0" eaLnBrk="1" latinLnBrk="0" hangingPunct="1">
              <a:lnSpc>
                <a:spcPct val="100000"/>
              </a:lnSpc>
              <a:spcBef>
                <a:spcPts val="4500"/>
              </a:spcBef>
              <a:spcAft>
                <a:spcPts val="0"/>
              </a:spcAft>
              <a:buClrTx/>
              <a:buSzPct val="100000"/>
              <a:buFontTx/>
              <a:buChar char="•"/>
              <a:tabLst/>
              <a:defRPr sz="3800" b="0" i="0" u="none" strike="noStrike" cap="none" spc="0" baseline="0">
                <a:ln>
                  <a:noFill/>
                </a:ln>
                <a:solidFill>
                  <a:srgbClr val="515151"/>
                </a:solidFill>
                <a:uFillTx/>
                <a:latin typeface="+mn-lt"/>
                <a:ea typeface="+mn-ea"/>
                <a:cs typeface="+mn-cs"/>
                <a:sym typeface="Helvetica Neue"/>
              </a:defRPr>
            </a:lvl8pPr>
            <a:lvl9pPr marL="3184877" marR="0" indent="-428977" algn="l" defTabSz="822960" rtl="0" eaLnBrk="1" latinLnBrk="0" hangingPunct="1">
              <a:lnSpc>
                <a:spcPct val="100000"/>
              </a:lnSpc>
              <a:spcBef>
                <a:spcPts val="4500"/>
              </a:spcBef>
              <a:spcAft>
                <a:spcPts val="0"/>
              </a:spcAft>
              <a:buClrTx/>
              <a:buSzPct val="100000"/>
              <a:buFontTx/>
              <a:buChar char="•"/>
              <a:tabLst/>
              <a:defRPr sz="3800" b="0" i="0" u="none" strike="noStrike" cap="none" spc="0" baseline="0">
                <a:ln>
                  <a:noFill/>
                </a:ln>
                <a:solidFill>
                  <a:srgbClr val="515151"/>
                </a:solidFill>
                <a:uFillTx/>
                <a:latin typeface="+mn-lt"/>
                <a:ea typeface="+mn-ea"/>
                <a:cs typeface="+mn-cs"/>
                <a:sym typeface="Helvetica Neue"/>
              </a:defRPr>
            </a:lvl9pPr>
          </a:lstStyle>
          <a:p>
            <a:r>
              <a:rPr lang="en-US" dirty="0"/>
              <a:t>The following are the most important architectural classes in Basilisk. You can find a .</a:t>
            </a:r>
            <a:r>
              <a:rPr lang="en-US" dirty="0" err="1"/>
              <a:t>cpp</a:t>
            </a:r>
            <a:r>
              <a:rPr lang="en-US" dirty="0"/>
              <a:t> and .h file for each of these in the </a:t>
            </a:r>
            <a:r>
              <a:rPr lang="en-US" dirty="0" err="1"/>
              <a:t>src</a:t>
            </a:r>
            <a:r>
              <a:rPr lang="en-US" dirty="0"/>
              <a:t>/simulation folder of basilisk</a:t>
            </a:r>
          </a:p>
        </p:txBody>
      </p:sp>
      <p:sp>
        <p:nvSpPr>
          <p:cNvPr id="4" name="Rectangle 3">
            <a:extLst>
              <a:ext uri="{FF2B5EF4-FFF2-40B4-BE49-F238E27FC236}">
                <a16:creationId xmlns:a16="http://schemas.microsoft.com/office/drawing/2014/main" id="{47E4ABE7-487A-904A-982E-73A6EEDF67D7}"/>
              </a:ext>
            </a:extLst>
          </p:cNvPr>
          <p:cNvSpPr/>
          <p:nvPr/>
        </p:nvSpPr>
        <p:spPr>
          <a:xfrm>
            <a:off x="1828800" y="4301832"/>
            <a:ext cx="5353050" cy="2292935"/>
          </a:xfrm>
          <a:prstGeom prst="rect">
            <a:avLst/>
          </a:prstGeom>
          <a:solidFill>
            <a:srgbClr val="C9B37C">
              <a:alpha val="50000"/>
            </a:srgbClr>
          </a:solidFill>
          <a:ln w="12700"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8580" tIns="68580" rIns="68580" bIns="68580" numCol="1" spcCol="38100" rtlCol="0" anchor="ctr">
            <a:spAutoFit/>
          </a:bodyPr>
          <a:lstStyle/>
          <a:p>
            <a:pPr marL="0" marR="0" indent="0" algn="ctr" defTabSz="822960" rtl="0" fontAlgn="auto" latinLnBrk="0" hangingPunct="0">
              <a:lnSpc>
                <a:spcPct val="100000"/>
              </a:lnSpc>
              <a:spcBef>
                <a:spcPts val="0"/>
              </a:spcBef>
              <a:spcAft>
                <a:spcPts val="0"/>
              </a:spcAft>
              <a:buClrTx/>
              <a:buSzTx/>
              <a:buFontTx/>
              <a:buNone/>
              <a:tabLst/>
            </a:pPr>
            <a:r>
              <a:rPr lang="en-US" sz="5000" dirty="0" err="1">
                <a:solidFill>
                  <a:srgbClr val="000000"/>
                </a:solidFill>
              </a:rPr>
              <a:t>s</a:t>
            </a:r>
            <a:r>
              <a:rPr kumimoji="0" lang="en-US" sz="5000" b="0" i="0" u="none" strike="noStrike" cap="none" spc="0" normalizeH="0" baseline="0" dirty="0" err="1">
                <a:ln>
                  <a:noFill/>
                </a:ln>
                <a:solidFill>
                  <a:srgbClr val="000000"/>
                </a:solidFill>
                <a:effectLst/>
                <a:uFillTx/>
                <a:latin typeface="Helvetica Neue Light"/>
                <a:ea typeface="Helvetica Neue Light"/>
                <a:cs typeface="Helvetica Neue Light"/>
                <a:sym typeface="Helvetica Neue Light"/>
              </a:rPr>
              <a:t>im_model</a:t>
            </a:r>
            <a:endParaRPr kumimoji="0" lang="en-US" sz="50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endParaRPr>
          </a:p>
          <a:p>
            <a:pPr marL="457200" marR="0" indent="-457200" algn="ctr" defTabSz="82296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30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rPr>
              <a:t>The main container and main looper for a sim. </a:t>
            </a:r>
            <a:r>
              <a:rPr lang="en-US" sz="3000" dirty="0">
                <a:solidFill>
                  <a:srgbClr val="000000"/>
                </a:solidFill>
              </a:rPr>
              <a:t>It has a list of </a:t>
            </a:r>
            <a:r>
              <a:rPr lang="en-US" sz="3000" dirty="0" err="1">
                <a:solidFill>
                  <a:srgbClr val="000000"/>
                </a:solidFill>
              </a:rPr>
              <a:t>sys_processes</a:t>
            </a:r>
            <a:endParaRPr kumimoji="0" lang="en-US" sz="30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endParaRPr>
          </a:p>
        </p:txBody>
      </p:sp>
      <p:sp>
        <p:nvSpPr>
          <p:cNvPr id="5" name="Rectangle 4">
            <a:extLst>
              <a:ext uri="{FF2B5EF4-FFF2-40B4-BE49-F238E27FC236}">
                <a16:creationId xmlns:a16="http://schemas.microsoft.com/office/drawing/2014/main" id="{C8236DD8-F375-E640-8C78-FDC8F957F87C}"/>
              </a:ext>
            </a:extLst>
          </p:cNvPr>
          <p:cNvSpPr/>
          <p:nvPr/>
        </p:nvSpPr>
        <p:spPr>
          <a:xfrm>
            <a:off x="9382125" y="3840168"/>
            <a:ext cx="5353050" cy="3216265"/>
          </a:xfrm>
          <a:prstGeom prst="rect">
            <a:avLst/>
          </a:prstGeom>
          <a:solidFill>
            <a:srgbClr val="C9B37C">
              <a:alpha val="50000"/>
            </a:srgbClr>
          </a:solidFill>
          <a:ln w="12700"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8580" tIns="68580" rIns="68580" bIns="68580" numCol="1" spcCol="38100" rtlCol="0" anchor="ctr">
            <a:spAutoFit/>
          </a:bodyPr>
          <a:lstStyle/>
          <a:p>
            <a:pPr marL="0" marR="0" indent="0" algn="ctr" defTabSz="822960" rtl="0" fontAlgn="auto" latinLnBrk="0" hangingPunct="0">
              <a:lnSpc>
                <a:spcPct val="100000"/>
              </a:lnSpc>
              <a:spcBef>
                <a:spcPts val="0"/>
              </a:spcBef>
              <a:spcAft>
                <a:spcPts val="0"/>
              </a:spcAft>
              <a:buClrTx/>
              <a:buSzTx/>
              <a:buFontTx/>
              <a:buNone/>
              <a:tabLst/>
            </a:pPr>
            <a:r>
              <a:rPr lang="en-US" sz="5000" dirty="0" err="1">
                <a:solidFill>
                  <a:srgbClr val="000000"/>
                </a:solidFill>
              </a:rPr>
              <a:t>sys_process</a:t>
            </a:r>
            <a:endParaRPr lang="en-US" sz="5000" dirty="0">
              <a:solidFill>
                <a:srgbClr val="000000"/>
              </a:solidFill>
            </a:endParaRPr>
          </a:p>
          <a:p>
            <a:pPr marL="457200" marR="0" indent="-457200" algn="ctr" defTabSz="822960" rtl="0" fontAlgn="auto" latinLnBrk="0" hangingPunct="0">
              <a:lnSpc>
                <a:spcPct val="100000"/>
              </a:lnSpc>
              <a:spcBef>
                <a:spcPts val="0"/>
              </a:spcBef>
              <a:spcAft>
                <a:spcPts val="0"/>
              </a:spcAft>
              <a:buClrTx/>
              <a:buSzTx/>
              <a:buFont typeface="Arial" panose="020B0604020202020204" pitchFamily="34" charset="0"/>
              <a:buChar char="•"/>
              <a:tabLst/>
            </a:pPr>
            <a:r>
              <a:rPr lang="en-US" sz="3000" dirty="0">
                <a:solidFill>
                  <a:srgbClr val="000000"/>
                </a:solidFill>
              </a:rPr>
              <a:t>A grouping of </a:t>
            </a:r>
            <a:r>
              <a:rPr lang="en-US" sz="3000" dirty="0" err="1">
                <a:solidFill>
                  <a:srgbClr val="000000"/>
                </a:solidFill>
              </a:rPr>
              <a:t>sys_model_tasks</a:t>
            </a:r>
            <a:r>
              <a:rPr lang="en-US" sz="3000" dirty="0">
                <a:solidFill>
                  <a:srgbClr val="000000"/>
                </a:solidFill>
              </a:rPr>
              <a:t> to execute.</a:t>
            </a:r>
          </a:p>
          <a:p>
            <a:pPr marL="457200" marR="0" indent="-457200" algn="ctr" defTabSz="822960" rtl="0" fontAlgn="auto" latinLnBrk="0" hangingPunct="0">
              <a:lnSpc>
                <a:spcPct val="100000"/>
              </a:lnSpc>
              <a:spcBef>
                <a:spcPts val="0"/>
              </a:spcBef>
              <a:spcAft>
                <a:spcPts val="0"/>
              </a:spcAft>
              <a:buClrTx/>
              <a:buSzTx/>
              <a:buFont typeface="Arial" panose="020B0604020202020204" pitchFamily="34" charset="0"/>
              <a:buChar char="•"/>
              <a:tabLst/>
            </a:pPr>
            <a:r>
              <a:rPr lang="en-US" sz="3000" dirty="0">
                <a:solidFill>
                  <a:srgbClr val="000000"/>
                </a:solidFill>
              </a:rPr>
              <a:t>Each </a:t>
            </a:r>
            <a:r>
              <a:rPr lang="en-US" sz="3000" dirty="0" err="1">
                <a:solidFill>
                  <a:srgbClr val="000000"/>
                </a:solidFill>
              </a:rPr>
              <a:t>sys_process</a:t>
            </a:r>
            <a:r>
              <a:rPr lang="en-US" sz="3000" dirty="0">
                <a:solidFill>
                  <a:srgbClr val="000000"/>
                </a:solidFill>
              </a:rPr>
              <a:t> has their own distinct memory to read messages from</a:t>
            </a:r>
            <a:endParaRPr kumimoji="0" lang="en-US" sz="30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endParaRPr>
          </a:p>
        </p:txBody>
      </p:sp>
      <p:sp>
        <p:nvSpPr>
          <p:cNvPr id="6" name="Rectangle 5">
            <a:extLst>
              <a:ext uri="{FF2B5EF4-FFF2-40B4-BE49-F238E27FC236}">
                <a16:creationId xmlns:a16="http://schemas.microsoft.com/office/drawing/2014/main" id="{C01DF6C3-B550-E44C-BCD3-A8996DCA949F}"/>
              </a:ext>
            </a:extLst>
          </p:cNvPr>
          <p:cNvSpPr/>
          <p:nvPr/>
        </p:nvSpPr>
        <p:spPr>
          <a:xfrm>
            <a:off x="16935450" y="4532665"/>
            <a:ext cx="5353050" cy="1831271"/>
          </a:xfrm>
          <a:prstGeom prst="rect">
            <a:avLst/>
          </a:prstGeom>
          <a:solidFill>
            <a:srgbClr val="C9B37C">
              <a:alpha val="50000"/>
            </a:srgbClr>
          </a:solidFill>
          <a:ln w="12700"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8580" tIns="68580" rIns="68580" bIns="68580" numCol="1" spcCol="38100" rtlCol="0" anchor="ctr">
            <a:spAutoFit/>
          </a:bodyPr>
          <a:lstStyle/>
          <a:p>
            <a:pPr marL="0" marR="0" indent="0" algn="ctr" defTabSz="822960" rtl="0" fontAlgn="auto" latinLnBrk="0" hangingPunct="0">
              <a:lnSpc>
                <a:spcPct val="100000"/>
              </a:lnSpc>
              <a:spcBef>
                <a:spcPts val="0"/>
              </a:spcBef>
              <a:spcAft>
                <a:spcPts val="0"/>
              </a:spcAft>
              <a:buClrTx/>
              <a:buSzTx/>
              <a:buFontTx/>
              <a:buNone/>
              <a:tabLst/>
            </a:pPr>
            <a:r>
              <a:rPr lang="en-US" sz="5000" dirty="0" err="1">
                <a:solidFill>
                  <a:srgbClr val="000000"/>
                </a:solidFill>
              </a:rPr>
              <a:t>sys_model_task</a:t>
            </a:r>
            <a:endParaRPr lang="en-US" sz="5000" dirty="0">
              <a:solidFill>
                <a:srgbClr val="000000"/>
              </a:solidFill>
            </a:endParaRPr>
          </a:p>
          <a:p>
            <a:pPr marL="685800" marR="0" indent="-685800" algn="ctr" defTabSz="82296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30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rPr>
              <a:t>A grouping of </a:t>
            </a:r>
            <a:r>
              <a:rPr kumimoji="0" lang="en-US" sz="3000" b="0" i="0" u="none" strike="noStrike" cap="none" spc="0" normalizeH="0" baseline="0" dirty="0" err="1">
                <a:ln>
                  <a:noFill/>
                </a:ln>
                <a:solidFill>
                  <a:srgbClr val="000000"/>
                </a:solidFill>
                <a:effectLst/>
                <a:uFillTx/>
                <a:latin typeface="Helvetica Neue Light"/>
                <a:ea typeface="Helvetica Neue Light"/>
                <a:cs typeface="Helvetica Neue Light"/>
                <a:sym typeface="Helvetica Neue Light"/>
              </a:rPr>
              <a:t>sys_models</a:t>
            </a:r>
            <a:r>
              <a:rPr kumimoji="0" lang="en-US" sz="30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rPr>
              <a:t> to execute</a:t>
            </a:r>
          </a:p>
        </p:txBody>
      </p:sp>
      <p:sp>
        <p:nvSpPr>
          <p:cNvPr id="7" name="Rectangle 6">
            <a:extLst>
              <a:ext uri="{FF2B5EF4-FFF2-40B4-BE49-F238E27FC236}">
                <a16:creationId xmlns:a16="http://schemas.microsoft.com/office/drawing/2014/main" id="{B245DF06-2DB0-A443-B2D9-57548368E8AB}"/>
              </a:ext>
            </a:extLst>
          </p:cNvPr>
          <p:cNvSpPr/>
          <p:nvPr/>
        </p:nvSpPr>
        <p:spPr>
          <a:xfrm>
            <a:off x="9096375" y="8172294"/>
            <a:ext cx="5924550" cy="3677930"/>
          </a:xfrm>
          <a:prstGeom prst="rect">
            <a:avLst/>
          </a:prstGeom>
          <a:solidFill>
            <a:srgbClr val="C9B37C">
              <a:alpha val="50000"/>
            </a:srgbClr>
          </a:solidFill>
          <a:ln w="12700"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8580" tIns="68580" rIns="68580" bIns="68580" numCol="1" spcCol="38100" rtlCol="0" anchor="ctr">
            <a:spAutoFit/>
          </a:bodyPr>
          <a:lstStyle/>
          <a:p>
            <a:pPr marL="0" marR="0" indent="0" algn="ctr" defTabSz="822960" rtl="0" fontAlgn="auto" latinLnBrk="0" hangingPunct="0">
              <a:lnSpc>
                <a:spcPct val="100000"/>
              </a:lnSpc>
              <a:spcBef>
                <a:spcPts val="0"/>
              </a:spcBef>
              <a:spcAft>
                <a:spcPts val="0"/>
              </a:spcAft>
              <a:buClrTx/>
              <a:buSzTx/>
              <a:buFontTx/>
              <a:buNone/>
              <a:tabLst/>
            </a:pPr>
            <a:r>
              <a:rPr kumimoji="0" lang="en-US" sz="5000" b="0" i="0" u="none" strike="noStrike" cap="none" spc="0" normalizeH="0" baseline="0" dirty="0" err="1">
                <a:ln>
                  <a:noFill/>
                </a:ln>
                <a:solidFill>
                  <a:srgbClr val="000000"/>
                </a:solidFill>
                <a:effectLst/>
                <a:uFillTx/>
                <a:latin typeface="Helvetica Neue Light"/>
                <a:ea typeface="Helvetica Neue Light"/>
                <a:cs typeface="Helvetica Neue Light"/>
                <a:sym typeface="Helvetica Neue Light"/>
              </a:rPr>
              <a:t>system_messaging</a:t>
            </a:r>
            <a:endParaRPr kumimoji="0" lang="en-US" sz="50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endParaRPr>
          </a:p>
          <a:p>
            <a:pPr marL="685800" marR="0" indent="-685800" algn="ctr" defTabSz="82296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30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rPr>
              <a:t>Sometimes referred to as the message passing interface (MPI)</a:t>
            </a:r>
          </a:p>
          <a:p>
            <a:pPr marL="685800" marR="0" indent="-685800" algn="ctr" defTabSz="822960" rtl="0" fontAlgn="auto" latinLnBrk="0" hangingPunct="0">
              <a:lnSpc>
                <a:spcPct val="100000"/>
              </a:lnSpc>
              <a:spcBef>
                <a:spcPts val="0"/>
              </a:spcBef>
              <a:spcAft>
                <a:spcPts val="0"/>
              </a:spcAft>
              <a:buClrTx/>
              <a:buSzTx/>
              <a:buFont typeface="Arial" panose="020B0604020202020204" pitchFamily="34" charset="0"/>
              <a:buChar char="•"/>
              <a:tabLst/>
            </a:pPr>
            <a:r>
              <a:rPr lang="en-US" sz="3000" dirty="0">
                <a:solidFill>
                  <a:srgbClr val="000000"/>
                </a:solidFill>
              </a:rPr>
              <a:t>Creates and handles message memory</a:t>
            </a:r>
          </a:p>
          <a:p>
            <a:pPr marL="685800" marR="0" indent="-685800" algn="ctr" defTabSz="82296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30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rPr>
              <a:t>Also assigns </a:t>
            </a:r>
            <a:r>
              <a:rPr kumimoji="0" lang="en-US" sz="3000" b="0" i="0" u="none" strike="noStrike" cap="none" spc="0" normalizeH="0" baseline="0" dirty="0" err="1">
                <a:ln>
                  <a:noFill/>
                </a:ln>
                <a:solidFill>
                  <a:srgbClr val="000000"/>
                </a:solidFill>
                <a:effectLst/>
                <a:uFillTx/>
                <a:latin typeface="Helvetica Neue Light"/>
                <a:ea typeface="Helvetica Neue Light"/>
                <a:cs typeface="Helvetica Neue Light"/>
                <a:sym typeface="Helvetica Neue Light"/>
              </a:rPr>
              <a:t>moduleIDs</a:t>
            </a:r>
            <a:endParaRPr kumimoji="0" lang="en-US" sz="30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endParaRPr>
          </a:p>
        </p:txBody>
      </p:sp>
      <p:sp>
        <p:nvSpPr>
          <p:cNvPr id="8" name="Rectangle 7">
            <a:extLst>
              <a:ext uri="{FF2B5EF4-FFF2-40B4-BE49-F238E27FC236}">
                <a16:creationId xmlns:a16="http://schemas.microsoft.com/office/drawing/2014/main" id="{BF738DD5-D237-F64D-92B7-DBA2752D4F0D}"/>
              </a:ext>
            </a:extLst>
          </p:cNvPr>
          <p:cNvSpPr/>
          <p:nvPr/>
        </p:nvSpPr>
        <p:spPr>
          <a:xfrm>
            <a:off x="1828800" y="8172294"/>
            <a:ext cx="5353050" cy="2754600"/>
          </a:xfrm>
          <a:prstGeom prst="rect">
            <a:avLst/>
          </a:prstGeom>
          <a:solidFill>
            <a:srgbClr val="C9B37C">
              <a:alpha val="50000"/>
            </a:srgbClr>
          </a:solidFill>
          <a:ln w="12700"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8580" tIns="68580" rIns="68580" bIns="68580" numCol="1" spcCol="38100" rtlCol="0" anchor="ctr">
            <a:spAutoFit/>
          </a:bodyPr>
          <a:lstStyle/>
          <a:p>
            <a:pPr marL="0" marR="0" indent="0" algn="ctr" defTabSz="822960" rtl="0" fontAlgn="auto" latinLnBrk="0" hangingPunct="0">
              <a:lnSpc>
                <a:spcPct val="100000"/>
              </a:lnSpc>
              <a:spcBef>
                <a:spcPts val="0"/>
              </a:spcBef>
              <a:spcAft>
                <a:spcPts val="0"/>
              </a:spcAft>
              <a:buClrTx/>
              <a:buSzTx/>
              <a:buFontTx/>
              <a:buNone/>
              <a:tabLst/>
            </a:pPr>
            <a:r>
              <a:rPr lang="en-US" sz="5000" dirty="0" err="1">
                <a:solidFill>
                  <a:srgbClr val="000000"/>
                </a:solidFill>
              </a:rPr>
              <a:t>sys_model</a:t>
            </a:r>
            <a:endParaRPr lang="en-US" sz="5000" dirty="0">
              <a:solidFill>
                <a:srgbClr val="000000"/>
              </a:solidFill>
            </a:endParaRPr>
          </a:p>
          <a:p>
            <a:pPr marL="685800" marR="0" indent="-685800" algn="ctr" defTabSz="82296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30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rPr>
              <a:t>A module that executes a distinct, algorithmic task. i.e. a dynamics module or flight software module</a:t>
            </a:r>
          </a:p>
        </p:txBody>
      </p:sp>
      <p:sp>
        <p:nvSpPr>
          <p:cNvPr id="9" name="Rectangle 8">
            <a:extLst>
              <a:ext uri="{FF2B5EF4-FFF2-40B4-BE49-F238E27FC236}">
                <a16:creationId xmlns:a16="http://schemas.microsoft.com/office/drawing/2014/main" id="{E74053AE-80D0-6340-B6E7-A4840E0A1703}"/>
              </a:ext>
            </a:extLst>
          </p:cNvPr>
          <p:cNvSpPr/>
          <p:nvPr/>
        </p:nvSpPr>
        <p:spPr>
          <a:xfrm>
            <a:off x="16935450" y="8287712"/>
            <a:ext cx="5353050" cy="2292935"/>
          </a:xfrm>
          <a:prstGeom prst="rect">
            <a:avLst/>
          </a:prstGeom>
          <a:solidFill>
            <a:srgbClr val="C9B37C">
              <a:alpha val="50000"/>
            </a:srgbClr>
          </a:solidFill>
          <a:ln w="12700"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8580" tIns="68580" rIns="68580" bIns="68580" numCol="1" spcCol="38100" rtlCol="0" anchor="ctr">
            <a:spAutoFit/>
          </a:bodyPr>
          <a:lstStyle/>
          <a:p>
            <a:pPr marL="0" marR="0" indent="0" algn="ctr" defTabSz="822960" rtl="0" fontAlgn="auto" latinLnBrk="0" hangingPunct="0">
              <a:lnSpc>
                <a:spcPct val="100000"/>
              </a:lnSpc>
              <a:spcBef>
                <a:spcPts val="0"/>
              </a:spcBef>
              <a:spcAft>
                <a:spcPts val="0"/>
              </a:spcAft>
              <a:buClrTx/>
              <a:buSzTx/>
              <a:buFontTx/>
              <a:buNone/>
              <a:tabLst/>
            </a:pPr>
            <a:r>
              <a:rPr lang="en-US" sz="5000" dirty="0" err="1">
                <a:solidFill>
                  <a:srgbClr val="000000"/>
                </a:solidFill>
              </a:rPr>
              <a:t>sys_interface</a:t>
            </a:r>
            <a:endParaRPr lang="en-US" sz="5000" dirty="0">
              <a:solidFill>
                <a:srgbClr val="000000"/>
              </a:solidFill>
            </a:endParaRPr>
          </a:p>
          <a:p>
            <a:pPr marL="685800" marR="0" indent="-685800" algn="ctr" defTabSz="82296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30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rPr>
              <a:t>A </a:t>
            </a:r>
            <a:r>
              <a:rPr kumimoji="0" lang="en-US" sz="3000" b="0" i="0" u="none" strike="noStrike" cap="none" spc="0" normalizeH="0" baseline="0" dirty="0" err="1">
                <a:ln>
                  <a:noFill/>
                </a:ln>
                <a:solidFill>
                  <a:srgbClr val="000000"/>
                </a:solidFill>
                <a:effectLst/>
                <a:uFillTx/>
                <a:latin typeface="Helvetica Neue Light"/>
                <a:ea typeface="Helvetica Neue Light"/>
                <a:cs typeface="Helvetica Neue Light"/>
                <a:sym typeface="Helvetica Neue Light"/>
              </a:rPr>
              <a:t>uni</a:t>
            </a:r>
            <a:r>
              <a:rPr kumimoji="0" lang="en-US" sz="30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rPr>
              <a:t>-direction definition of message data transfer between </a:t>
            </a:r>
            <a:r>
              <a:rPr kumimoji="0" lang="en-US" sz="3000" b="0" i="0" u="none" strike="noStrike" cap="none" spc="0" normalizeH="0" baseline="0" dirty="0" err="1">
                <a:ln>
                  <a:noFill/>
                </a:ln>
                <a:solidFill>
                  <a:srgbClr val="000000"/>
                </a:solidFill>
                <a:effectLst/>
                <a:uFillTx/>
                <a:latin typeface="Helvetica Neue Light"/>
                <a:ea typeface="Helvetica Neue Light"/>
                <a:cs typeface="Helvetica Neue Light"/>
                <a:sym typeface="Helvetica Neue Light"/>
              </a:rPr>
              <a:t>sys_process</a:t>
            </a:r>
            <a:r>
              <a:rPr lang="en-US" sz="3000" dirty="0" err="1">
                <a:solidFill>
                  <a:srgbClr val="000000"/>
                </a:solidFill>
              </a:rPr>
              <a:t>es</a:t>
            </a:r>
            <a:endParaRPr kumimoji="0" lang="en-US" sz="30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endParaRPr>
          </a:p>
        </p:txBody>
      </p:sp>
    </p:spTree>
    <p:extLst>
      <p:ext uri="{BB962C8B-B14F-4D97-AF65-F5344CB8AC3E}">
        <p14:creationId xmlns:p14="http://schemas.microsoft.com/office/powerpoint/2010/main" val="1781895490"/>
      </p:ext>
    </p:extLst>
  </p:cSld>
  <p:clrMapOvr>
    <a:masterClrMapping/>
  </p:clrMapOvr>
  <p:transition spd="med"/>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EFCDC-E216-A84F-846E-0C63BA8D2674}"/>
              </a:ext>
            </a:extLst>
          </p:cNvPr>
          <p:cNvSpPr>
            <a:spLocks noGrp="1"/>
          </p:cNvSpPr>
          <p:nvPr>
            <p:ph type="title"/>
          </p:nvPr>
        </p:nvSpPr>
        <p:spPr/>
        <p:txBody>
          <a:bodyPr/>
          <a:lstStyle/>
          <a:p>
            <a:r>
              <a:rPr lang="en-US" dirty="0"/>
              <a:t>What does a </a:t>
            </a:r>
            <a:r>
              <a:rPr lang="en-US" dirty="0" err="1"/>
              <a:t>SysModel</a:t>
            </a:r>
            <a:r>
              <a:rPr lang="en-US" dirty="0"/>
              <a:t>() do?</a:t>
            </a:r>
          </a:p>
        </p:txBody>
      </p:sp>
      <p:cxnSp>
        <p:nvCxnSpPr>
          <p:cNvPr id="6" name="Straight Arrow Connector 5">
            <a:extLst>
              <a:ext uri="{FF2B5EF4-FFF2-40B4-BE49-F238E27FC236}">
                <a16:creationId xmlns:a16="http://schemas.microsoft.com/office/drawing/2014/main" id="{9810BD4D-AA54-F544-8BA3-3B25B1E51B5F}"/>
              </a:ext>
            </a:extLst>
          </p:cNvPr>
          <p:cNvCxnSpPr>
            <a:cxnSpLocks/>
          </p:cNvCxnSpPr>
          <p:nvPr/>
        </p:nvCxnSpPr>
        <p:spPr>
          <a:xfrm flipH="1">
            <a:off x="15114690" y="5758894"/>
            <a:ext cx="936737" cy="0"/>
          </a:xfrm>
          <a:prstGeom prst="straightConnector1">
            <a:avLst/>
          </a:prstGeom>
          <a:noFill/>
          <a:ln w="762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8" name="Rectangle 7">
            <a:extLst>
              <a:ext uri="{FF2B5EF4-FFF2-40B4-BE49-F238E27FC236}">
                <a16:creationId xmlns:a16="http://schemas.microsoft.com/office/drawing/2014/main" id="{E7AC3F68-0095-1D44-BC8C-90A4E436693B}"/>
              </a:ext>
            </a:extLst>
          </p:cNvPr>
          <p:cNvSpPr>
            <a:spLocks/>
          </p:cNvSpPr>
          <p:nvPr/>
        </p:nvSpPr>
        <p:spPr>
          <a:xfrm>
            <a:off x="835981" y="3531293"/>
            <a:ext cx="14278708" cy="3734479"/>
          </a:xfrm>
          <a:prstGeom prst="rect">
            <a:avLst/>
          </a:prstGeom>
          <a:noFill/>
          <a:ln w="76200">
            <a:solidFill>
              <a:schemeClr val="tx1"/>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68580" tIns="68580" rIns="68580" bIns="68580" numCol="1" spcCol="38100" rtlCol="0" anchor="ctr">
            <a:spAutoFit/>
          </a:bodyPr>
          <a:lstStyle/>
          <a:p>
            <a:pPr marL="0" marR="0" indent="0" algn="ctr" defTabSz="822960" rtl="0" fontAlgn="auto" latinLnBrk="0" hangingPunct="0">
              <a:lnSpc>
                <a:spcPct val="100000"/>
              </a:lnSpc>
              <a:spcBef>
                <a:spcPts val="0"/>
              </a:spcBef>
              <a:spcAft>
                <a:spcPts val="0"/>
              </a:spcAft>
              <a:buClrTx/>
              <a:buSzTx/>
              <a:buFontTx/>
              <a:buNone/>
              <a:tabLst/>
            </a:pPr>
            <a:endParaRPr kumimoji="0" lang="en-US" sz="5000" b="0" i="0" u="none" strike="noStrike" cap="none" spc="0" normalizeH="0" baseline="0">
              <a:ln>
                <a:noFill/>
              </a:ln>
              <a:solidFill>
                <a:srgbClr val="000000"/>
              </a:solidFill>
              <a:effectLst/>
              <a:uFillTx/>
              <a:latin typeface="Helvetica Neue Light"/>
              <a:ea typeface="Helvetica Neue Light"/>
              <a:cs typeface="Helvetica Neue Light"/>
              <a:sym typeface="Helvetica Neue Light"/>
            </a:endParaRPr>
          </a:p>
        </p:txBody>
      </p:sp>
      <p:sp>
        <p:nvSpPr>
          <p:cNvPr id="9" name="TextBox 8">
            <a:extLst>
              <a:ext uri="{FF2B5EF4-FFF2-40B4-BE49-F238E27FC236}">
                <a16:creationId xmlns:a16="http://schemas.microsoft.com/office/drawing/2014/main" id="{5AA55DEF-22F3-3F49-8A7B-06EB8FEE1D19}"/>
              </a:ext>
            </a:extLst>
          </p:cNvPr>
          <p:cNvSpPr txBox="1"/>
          <p:nvPr/>
        </p:nvSpPr>
        <p:spPr>
          <a:xfrm>
            <a:off x="16140932" y="3547598"/>
            <a:ext cx="7524750" cy="36317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822960" rtl="0" fontAlgn="auto" latinLnBrk="0" hangingPunct="0">
              <a:lnSpc>
                <a:spcPct val="100000"/>
              </a:lnSpc>
              <a:spcBef>
                <a:spcPts val="0"/>
              </a:spcBef>
              <a:spcAft>
                <a:spcPts val="0"/>
              </a:spcAft>
              <a:buClrTx/>
              <a:buSzTx/>
              <a:buFontTx/>
              <a:buNone/>
              <a:tabLst/>
            </a:pPr>
            <a:r>
              <a:rPr lang="en-US" dirty="0">
                <a:solidFill>
                  <a:schemeClr val="tx1"/>
                </a:solidFill>
              </a:rPr>
              <a:t>Some things are mandatory here for children:</a:t>
            </a:r>
          </a:p>
          <a:p>
            <a:pPr marL="457200" marR="0" indent="-457200" algn="l" defTabSz="822960" rtl="0" fontAlgn="auto" latinLnBrk="0" hangingPunct="0">
              <a:lnSpc>
                <a:spcPct val="100000"/>
              </a:lnSpc>
              <a:spcBef>
                <a:spcPts val="0"/>
              </a:spcBef>
              <a:spcAft>
                <a:spcPts val="0"/>
              </a:spcAft>
              <a:buClrTx/>
              <a:buSzTx/>
              <a:buFont typeface="Arial" panose="020B0604020202020204" pitchFamily="34" charset="0"/>
              <a:buChar char="•"/>
              <a:tabLst/>
            </a:pPr>
            <a:r>
              <a:rPr lang="en-US" dirty="0">
                <a:solidFill>
                  <a:srgbClr val="FF0000"/>
                </a:solidFill>
              </a:rPr>
              <a:t>Subscribe to necessary messages</a:t>
            </a:r>
          </a:p>
          <a:p>
            <a:pPr marL="457200" marR="0" indent="-457200" algn="l" defTabSz="822960" rtl="0" fontAlgn="auto" latinLnBrk="0" hangingPunct="0">
              <a:lnSpc>
                <a:spcPct val="100000"/>
              </a:lnSpc>
              <a:spcBef>
                <a:spcPts val="0"/>
              </a:spcBef>
              <a:spcAft>
                <a:spcPts val="0"/>
              </a:spcAft>
              <a:buClrTx/>
              <a:buSzTx/>
              <a:buFont typeface="Arial" panose="020B0604020202020204" pitchFamily="34" charset="0"/>
              <a:buChar char="•"/>
              <a:tabLst/>
            </a:pPr>
            <a:r>
              <a:rPr lang="en-US" dirty="0">
                <a:solidFill>
                  <a:srgbClr val="FF0000"/>
                </a:solidFill>
              </a:rPr>
              <a:t>Finishing putting yourself into your initial condition if not completed in </a:t>
            </a:r>
            <a:r>
              <a:rPr lang="en-US" dirty="0" err="1">
                <a:solidFill>
                  <a:srgbClr val="FF0000"/>
                </a:solidFill>
              </a:rPr>
              <a:t>SelfInit</a:t>
            </a:r>
            <a:r>
              <a:rPr lang="en-US" dirty="0">
                <a:solidFill>
                  <a:srgbClr val="FF0000"/>
                </a:solidFill>
              </a:rPr>
              <a:t>()</a:t>
            </a:r>
          </a:p>
          <a:p>
            <a:pPr marL="457200" marR="0" indent="-457200" algn="l" defTabSz="822960" rtl="0" fontAlgn="auto" latinLnBrk="0" hangingPunct="0">
              <a:lnSpc>
                <a:spcPct val="100000"/>
              </a:lnSpc>
              <a:spcBef>
                <a:spcPts val="0"/>
              </a:spcBef>
              <a:spcAft>
                <a:spcPts val="0"/>
              </a:spcAft>
              <a:buClrTx/>
              <a:buSzTx/>
              <a:buFont typeface="Arial" panose="020B0604020202020204" pitchFamily="34" charset="0"/>
              <a:buChar char="•"/>
              <a:tabLst/>
            </a:pPr>
            <a:r>
              <a:rPr lang="en-US" dirty="0">
                <a:solidFill>
                  <a:srgbClr val="FF0000"/>
                </a:solidFill>
              </a:rPr>
              <a:t>Write out your initial condition if it wasn’t done in </a:t>
            </a:r>
            <a:r>
              <a:rPr lang="en-US" dirty="0" err="1">
                <a:solidFill>
                  <a:srgbClr val="FF0000"/>
                </a:solidFill>
              </a:rPr>
              <a:t>SelfInit</a:t>
            </a:r>
            <a:r>
              <a:rPr lang="en-US" dirty="0">
                <a:solidFill>
                  <a:srgbClr val="FF0000"/>
                </a:solidFill>
              </a:rPr>
              <a:t>()</a:t>
            </a:r>
          </a:p>
        </p:txBody>
      </p:sp>
      <p:sp>
        <p:nvSpPr>
          <p:cNvPr id="10" name="Rectangle 9">
            <a:extLst>
              <a:ext uri="{FF2B5EF4-FFF2-40B4-BE49-F238E27FC236}">
                <a16:creationId xmlns:a16="http://schemas.microsoft.com/office/drawing/2014/main" id="{F33EF36A-99DC-2940-9029-433BE58C38C7}"/>
              </a:ext>
            </a:extLst>
          </p:cNvPr>
          <p:cNvSpPr/>
          <p:nvPr/>
        </p:nvSpPr>
        <p:spPr>
          <a:xfrm>
            <a:off x="835981" y="3531294"/>
            <a:ext cx="14278708" cy="5909310"/>
          </a:xfrm>
          <a:prstGeom prst="rect">
            <a:avLst/>
          </a:prstGeom>
          <a:solidFill>
            <a:srgbClr val="C9B37C">
              <a:alpha val="50000"/>
            </a:srgbClr>
          </a:solidFill>
          <a:ln w="12700"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8580" tIns="68580" rIns="68580" bIns="68580" numCol="1" spcCol="38100" rtlCol="0" anchor="ctr">
            <a:spAutoFit/>
          </a:bodyPr>
          <a:lstStyle/>
          <a:p>
            <a:r>
              <a:rPr lang="en-US" sz="2500" b="1" dirty="0"/>
              <a:t>public</a:t>
            </a:r>
            <a:r>
              <a:rPr lang="en-US" sz="2500" dirty="0"/>
              <a:t>:</a:t>
            </a:r>
            <a:br>
              <a:rPr lang="en-US" sz="2500" dirty="0"/>
            </a:br>
            <a:r>
              <a:rPr lang="en-US" sz="2500" dirty="0"/>
              <a:t>    </a:t>
            </a:r>
            <a:r>
              <a:rPr lang="en-US" sz="2500" dirty="0" err="1"/>
              <a:t>SysModel</a:t>
            </a:r>
            <a:r>
              <a:rPr lang="en-US" sz="2500" dirty="0"/>
              <a:t>();</a:t>
            </a:r>
            <a:br>
              <a:rPr lang="en-US" sz="2500" dirty="0"/>
            </a:br>
            <a:r>
              <a:rPr lang="en-US" sz="2500" dirty="0"/>
              <a:t>    </a:t>
            </a:r>
            <a:r>
              <a:rPr lang="en-US" sz="2500" dirty="0" err="1"/>
              <a:t>SysModel</a:t>
            </a:r>
            <a:r>
              <a:rPr lang="en-US" sz="2500" dirty="0"/>
              <a:t>(</a:t>
            </a:r>
            <a:r>
              <a:rPr lang="en-US" sz="2500" b="1" dirty="0" err="1"/>
              <a:t>const</a:t>
            </a:r>
            <a:r>
              <a:rPr lang="en-US" sz="2500" b="1" dirty="0"/>
              <a:t> </a:t>
            </a:r>
            <a:r>
              <a:rPr lang="en-US" sz="2500" dirty="0" err="1"/>
              <a:t>SysModel</a:t>
            </a:r>
            <a:r>
              <a:rPr lang="en-US" sz="2500" dirty="0"/>
              <a:t> &amp;</a:t>
            </a:r>
            <a:r>
              <a:rPr lang="en-US" sz="2500" dirty="0" err="1"/>
              <a:t>obj</a:t>
            </a:r>
            <a:r>
              <a:rPr lang="en-US" sz="2500" dirty="0"/>
              <a:t>);</a:t>
            </a:r>
            <a:br>
              <a:rPr lang="en-US" sz="2500" dirty="0"/>
            </a:br>
            <a:r>
              <a:rPr lang="en-US" sz="2500" dirty="0"/>
              <a:t>    </a:t>
            </a:r>
            <a:r>
              <a:rPr lang="en-US" sz="2500" b="1" dirty="0"/>
              <a:t>virtual </a:t>
            </a:r>
            <a:r>
              <a:rPr lang="en-US" sz="2500" dirty="0"/>
              <a:t>~</a:t>
            </a:r>
            <a:r>
              <a:rPr lang="en-US" sz="2500" dirty="0" err="1"/>
              <a:t>SysModel</a:t>
            </a:r>
            <a:r>
              <a:rPr lang="en-US" sz="2500" dirty="0"/>
              <a:t>();</a:t>
            </a:r>
            <a:br>
              <a:rPr lang="en-US" sz="2500" dirty="0"/>
            </a:br>
            <a:r>
              <a:rPr lang="en-US" sz="2500" dirty="0"/>
              <a:t>    </a:t>
            </a:r>
            <a:r>
              <a:rPr lang="en-US" sz="2500" b="1" dirty="0"/>
              <a:t>virtual void </a:t>
            </a:r>
            <a:r>
              <a:rPr lang="en-US" sz="2500" dirty="0" err="1"/>
              <a:t>SelfInit</a:t>
            </a:r>
            <a:r>
              <a:rPr lang="en-US" sz="2500" dirty="0"/>
              <a:t>();  //!&lt; -- initialize the module, create messages</a:t>
            </a:r>
            <a:br>
              <a:rPr lang="en-US" sz="2500" dirty="0"/>
            </a:br>
            <a:r>
              <a:rPr lang="en-US" sz="2500" dirty="0"/>
              <a:t>    </a:t>
            </a:r>
            <a:r>
              <a:rPr lang="en-US" sz="2500" b="1" dirty="0"/>
              <a:t>virtual void </a:t>
            </a:r>
            <a:r>
              <a:rPr lang="en-US" sz="2500" dirty="0" err="1"/>
              <a:t>CrossInit</a:t>
            </a:r>
            <a:r>
              <a:rPr lang="en-US" sz="2500" dirty="0"/>
              <a:t>();  //!&lt; -- link to other modules' messages and any necessary </a:t>
            </a:r>
            <a:r>
              <a:rPr lang="en-US" sz="2500" dirty="0" err="1"/>
              <a:t>init</a:t>
            </a:r>
            <a:r>
              <a:rPr lang="en-US" sz="2500" dirty="0"/>
              <a:t> based on them</a:t>
            </a:r>
            <a:br>
              <a:rPr lang="en-US" sz="2500" dirty="0"/>
            </a:br>
            <a:r>
              <a:rPr lang="en-US" sz="2500" dirty="0"/>
              <a:t>    </a:t>
            </a:r>
            <a:r>
              <a:rPr lang="en-US" sz="2500" b="1" dirty="0"/>
              <a:t>virtual void </a:t>
            </a:r>
            <a:r>
              <a:rPr lang="en-US" sz="2500" dirty="0" err="1"/>
              <a:t>IntegratedInit</a:t>
            </a:r>
            <a:r>
              <a:rPr lang="en-US" sz="2500" dirty="0"/>
              <a:t>();  //!&lt; -- ???</a:t>
            </a:r>
            <a:br>
              <a:rPr lang="en-US" sz="2500" dirty="0"/>
            </a:br>
            <a:r>
              <a:rPr lang="en-US" sz="2500" dirty="0"/>
              <a:t>    </a:t>
            </a:r>
            <a:r>
              <a:rPr lang="en-US" sz="2500" b="1" dirty="0"/>
              <a:t>virtual void </a:t>
            </a:r>
            <a:r>
              <a:rPr lang="en-US" sz="2500" dirty="0" err="1"/>
              <a:t>UpdateState</a:t>
            </a:r>
            <a:r>
              <a:rPr lang="en-US" sz="2500" dirty="0"/>
              <a:t>(uint64_t </a:t>
            </a:r>
            <a:r>
              <a:rPr lang="en-US" sz="2500" dirty="0" err="1"/>
              <a:t>CurrentSimNanos</a:t>
            </a:r>
            <a:r>
              <a:rPr lang="en-US" sz="2500" dirty="0"/>
              <a:t>);  //!&lt; -- What the module does each time step</a:t>
            </a:r>
            <a:br>
              <a:rPr lang="en-US" sz="2500" dirty="0"/>
            </a:br>
            <a:r>
              <a:rPr lang="en-US" sz="2500" dirty="0"/>
              <a:t>    </a:t>
            </a:r>
            <a:r>
              <a:rPr lang="en-US" sz="2500" b="1" dirty="0"/>
              <a:t>virtual void </a:t>
            </a:r>
            <a:r>
              <a:rPr lang="en-US" sz="2500" dirty="0"/>
              <a:t>Reset(uint64_t </a:t>
            </a:r>
            <a:r>
              <a:rPr lang="en-US" sz="2500" dirty="0" err="1"/>
              <a:t>CurrentSimNanos</a:t>
            </a:r>
            <a:r>
              <a:rPr lang="en-US" sz="2500" dirty="0"/>
              <a:t>);  //!&lt; -- Reset module to specified time</a:t>
            </a:r>
            <a:br>
              <a:rPr lang="en-US" sz="2500" dirty="0"/>
            </a:br>
            <a:r>
              <a:rPr lang="en-US" sz="2500" dirty="0"/>
              <a:t>    </a:t>
            </a:r>
            <a:br>
              <a:rPr lang="en-US" sz="2500" dirty="0"/>
            </a:br>
            <a:r>
              <a:rPr lang="en-US" sz="2500" b="1" dirty="0"/>
              <a:t>public</a:t>
            </a:r>
            <a:r>
              <a:rPr lang="en-US" sz="2500" dirty="0"/>
              <a:t>:</a:t>
            </a:r>
            <a:br>
              <a:rPr lang="en-US" sz="2500" dirty="0"/>
            </a:br>
            <a:r>
              <a:rPr lang="en-US" sz="2500" dirty="0"/>
              <a:t>    </a:t>
            </a:r>
            <a:r>
              <a:rPr lang="en-US" sz="2500" dirty="0" err="1"/>
              <a:t>std</a:t>
            </a:r>
            <a:r>
              <a:rPr lang="en-US" sz="2500" dirty="0"/>
              <a:t>::string </a:t>
            </a:r>
            <a:r>
              <a:rPr lang="en-US" sz="2500" dirty="0" err="1"/>
              <a:t>ModelTag</a:t>
            </a:r>
            <a:r>
              <a:rPr lang="en-US" sz="2500" dirty="0"/>
              <a:t>;  //!&lt; -- name for the algorithm to base off of</a:t>
            </a:r>
            <a:br>
              <a:rPr lang="en-US" sz="2500" dirty="0"/>
            </a:br>
            <a:r>
              <a:rPr lang="en-US" sz="2500" dirty="0"/>
              <a:t>    uint64_t </a:t>
            </a:r>
            <a:r>
              <a:rPr lang="en-US" sz="2500" dirty="0" err="1"/>
              <a:t>CallCounts</a:t>
            </a:r>
            <a:r>
              <a:rPr lang="en-US" sz="2500" dirty="0"/>
              <a:t>=0;  //!&lt; -- Counts on the model being called</a:t>
            </a:r>
            <a:br>
              <a:rPr lang="en-US" sz="2500" dirty="0"/>
            </a:br>
            <a:r>
              <a:rPr lang="en-US" sz="2500" dirty="0"/>
              <a:t>    uint32_t </a:t>
            </a:r>
            <a:r>
              <a:rPr lang="en-US" sz="2500" dirty="0" err="1"/>
              <a:t>RNGSeed</a:t>
            </a:r>
            <a:r>
              <a:rPr lang="en-US" sz="2500" dirty="0"/>
              <a:t>;  //!&lt; -- Giving everyone a random seed for ease of MC</a:t>
            </a:r>
            <a:br>
              <a:rPr lang="en-US" sz="2500" dirty="0"/>
            </a:br>
            <a:r>
              <a:rPr lang="en-US" sz="2500" dirty="0"/>
              <a:t>    uint64_t </a:t>
            </a:r>
            <a:r>
              <a:rPr lang="en-US" sz="2500" dirty="0" err="1"/>
              <a:t>moduleID</a:t>
            </a:r>
            <a:r>
              <a:rPr lang="en-US" sz="2500" dirty="0"/>
              <a:t>;  //!&lt; -- Module ID for this module  (handed out by messaging system)</a:t>
            </a:r>
            <a:endParaRPr kumimoji="0" lang="en-US" sz="25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endParaRPr>
          </a:p>
        </p:txBody>
      </p:sp>
    </p:spTree>
    <p:extLst>
      <p:ext uri="{BB962C8B-B14F-4D97-AF65-F5344CB8AC3E}">
        <p14:creationId xmlns:p14="http://schemas.microsoft.com/office/powerpoint/2010/main" val="36487941"/>
      </p:ext>
    </p:extLst>
  </p:cSld>
  <p:clrMapOvr>
    <a:masterClrMapping/>
  </p:clrMapOvr>
  <p:transition spd="med"/>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EFCDC-E216-A84F-846E-0C63BA8D2674}"/>
              </a:ext>
            </a:extLst>
          </p:cNvPr>
          <p:cNvSpPr>
            <a:spLocks noGrp="1"/>
          </p:cNvSpPr>
          <p:nvPr>
            <p:ph type="title"/>
          </p:nvPr>
        </p:nvSpPr>
        <p:spPr/>
        <p:txBody>
          <a:bodyPr/>
          <a:lstStyle/>
          <a:p>
            <a:r>
              <a:rPr lang="en-US" dirty="0"/>
              <a:t>What does a </a:t>
            </a:r>
            <a:r>
              <a:rPr lang="en-US" dirty="0" err="1"/>
              <a:t>SysModel</a:t>
            </a:r>
            <a:r>
              <a:rPr lang="en-US" dirty="0"/>
              <a:t>() do?</a:t>
            </a:r>
          </a:p>
        </p:txBody>
      </p:sp>
      <p:cxnSp>
        <p:nvCxnSpPr>
          <p:cNvPr id="6" name="Straight Arrow Connector 5">
            <a:extLst>
              <a:ext uri="{FF2B5EF4-FFF2-40B4-BE49-F238E27FC236}">
                <a16:creationId xmlns:a16="http://schemas.microsoft.com/office/drawing/2014/main" id="{9810BD4D-AA54-F544-8BA3-3B25B1E51B5F}"/>
              </a:ext>
            </a:extLst>
          </p:cNvPr>
          <p:cNvCxnSpPr>
            <a:cxnSpLocks/>
          </p:cNvCxnSpPr>
          <p:nvPr/>
        </p:nvCxnSpPr>
        <p:spPr>
          <a:xfrm flipH="1">
            <a:off x="6487297" y="6166667"/>
            <a:ext cx="9564130" cy="0"/>
          </a:xfrm>
          <a:prstGeom prst="straightConnector1">
            <a:avLst/>
          </a:prstGeom>
          <a:noFill/>
          <a:ln w="762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8" name="Rectangle 7">
            <a:extLst>
              <a:ext uri="{FF2B5EF4-FFF2-40B4-BE49-F238E27FC236}">
                <a16:creationId xmlns:a16="http://schemas.microsoft.com/office/drawing/2014/main" id="{E7AC3F68-0095-1D44-BC8C-90A4E436693B}"/>
              </a:ext>
            </a:extLst>
          </p:cNvPr>
          <p:cNvSpPr>
            <a:spLocks/>
          </p:cNvSpPr>
          <p:nvPr/>
        </p:nvSpPr>
        <p:spPr>
          <a:xfrm>
            <a:off x="835981" y="3531293"/>
            <a:ext cx="14278708" cy="3734479"/>
          </a:xfrm>
          <a:prstGeom prst="rect">
            <a:avLst/>
          </a:prstGeom>
          <a:noFill/>
          <a:ln w="76200">
            <a:solidFill>
              <a:schemeClr val="tx1"/>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68580" tIns="68580" rIns="68580" bIns="68580" numCol="1" spcCol="38100" rtlCol="0" anchor="ctr">
            <a:spAutoFit/>
          </a:bodyPr>
          <a:lstStyle/>
          <a:p>
            <a:pPr marL="0" marR="0" indent="0" algn="ctr" defTabSz="822960" rtl="0" fontAlgn="auto" latinLnBrk="0" hangingPunct="0">
              <a:lnSpc>
                <a:spcPct val="100000"/>
              </a:lnSpc>
              <a:spcBef>
                <a:spcPts val="0"/>
              </a:spcBef>
              <a:spcAft>
                <a:spcPts val="0"/>
              </a:spcAft>
              <a:buClrTx/>
              <a:buSzTx/>
              <a:buFontTx/>
              <a:buNone/>
              <a:tabLst/>
            </a:pPr>
            <a:endParaRPr kumimoji="0" lang="en-US" sz="5000" b="0" i="0" u="none" strike="noStrike" cap="none" spc="0" normalizeH="0" baseline="0">
              <a:ln>
                <a:noFill/>
              </a:ln>
              <a:solidFill>
                <a:srgbClr val="000000"/>
              </a:solidFill>
              <a:effectLst/>
              <a:uFillTx/>
              <a:latin typeface="Helvetica Neue Light"/>
              <a:ea typeface="Helvetica Neue Light"/>
              <a:cs typeface="Helvetica Neue Light"/>
              <a:sym typeface="Helvetica Neue Light"/>
            </a:endParaRPr>
          </a:p>
        </p:txBody>
      </p:sp>
      <p:sp>
        <p:nvSpPr>
          <p:cNvPr id="9" name="TextBox 8">
            <a:extLst>
              <a:ext uri="{FF2B5EF4-FFF2-40B4-BE49-F238E27FC236}">
                <a16:creationId xmlns:a16="http://schemas.microsoft.com/office/drawing/2014/main" id="{5AA55DEF-22F3-3F49-8A7B-06EB8FEE1D19}"/>
              </a:ext>
            </a:extLst>
          </p:cNvPr>
          <p:cNvSpPr txBox="1"/>
          <p:nvPr/>
        </p:nvSpPr>
        <p:spPr>
          <a:xfrm>
            <a:off x="16051426" y="5808843"/>
            <a:ext cx="7524750" cy="6771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822960" rtl="0" fontAlgn="auto" latinLnBrk="0" hangingPunct="0">
              <a:lnSpc>
                <a:spcPct val="100000"/>
              </a:lnSpc>
              <a:spcBef>
                <a:spcPts val="0"/>
              </a:spcBef>
              <a:spcAft>
                <a:spcPts val="0"/>
              </a:spcAft>
              <a:buClrTx/>
              <a:buSzTx/>
              <a:buFontTx/>
              <a:buNone/>
              <a:tabLst/>
            </a:pPr>
            <a:r>
              <a:rPr lang="en-US" dirty="0">
                <a:solidFill>
                  <a:srgbClr val="FF0000"/>
                </a:solidFill>
              </a:rPr>
              <a:t>Absolutely no idea</a:t>
            </a:r>
          </a:p>
        </p:txBody>
      </p:sp>
      <p:sp>
        <p:nvSpPr>
          <p:cNvPr id="10" name="Rectangle 9">
            <a:extLst>
              <a:ext uri="{FF2B5EF4-FFF2-40B4-BE49-F238E27FC236}">
                <a16:creationId xmlns:a16="http://schemas.microsoft.com/office/drawing/2014/main" id="{1EC96353-E9BA-FF43-9FE5-E8406614587A}"/>
              </a:ext>
            </a:extLst>
          </p:cNvPr>
          <p:cNvSpPr/>
          <p:nvPr/>
        </p:nvSpPr>
        <p:spPr>
          <a:xfrm>
            <a:off x="835981" y="3531294"/>
            <a:ext cx="14278708" cy="5909310"/>
          </a:xfrm>
          <a:prstGeom prst="rect">
            <a:avLst/>
          </a:prstGeom>
          <a:solidFill>
            <a:srgbClr val="C9B37C">
              <a:alpha val="50000"/>
            </a:srgbClr>
          </a:solidFill>
          <a:ln w="12700"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8580" tIns="68580" rIns="68580" bIns="68580" numCol="1" spcCol="38100" rtlCol="0" anchor="ctr">
            <a:spAutoFit/>
          </a:bodyPr>
          <a:lstStyle/>
          <a:p>
            <a:r>
              <a:rPr lang="en-US" sz="2500" b="1" dirty="0"/>
              <a:t>public</a:t>
            </a:r>
            <a:r>
              <a:rPr lang="en-US" sz="2500" dirty="0"/>
              <a:t>:</a:t>
            </a:r>
            <a:br>
              <a:rPr lang="en-US" sz="2500" dirty="0"/>
            </a:br>
            <a:r>
              <a:rPr lang="en-US" sz="2500" dirty="0"/>
              <a:t>    </a:t>
            </a:r>
            <a:r>
              <a:rPr lang="en-US" sz="2500" dirty="0" err="1"/>
              <a:t>SysModel</a:t>
            </a:r>
            <a:r>
              <a:rPr lang="en-US" sz="2500" dirty="0"/>
              <a:t>();</a:t>
            </a:r>
            <a:br>
              <a:rPr lang="en-US" sz="2500" dirty="0"/>
            </a:br>
            <a:r>
              <a:rPr lang="en-US" sz="2500" dirty="0"/>
              <a:t>    </a:t>
            </a:r>
            <a:r>
              <a:rPr lang="en-US" sz="2500" dirty="0" err="1"/>
              <a:t>SysModel</a:t>
            </a:r>
            <a:r>
              <a:rPr lang="en-US" sz="2500" dirty="0"/>
              <a:t>(</a:t>
            </a:r>
            <a:r>
              <a:rPr lang="en-US" sz="2500" b="1" dirty="0" err="1"/>
              <a:t>const</a:t>
            </a:r>
            <a:r>
              <a:rPr lang="en-US" sz="2500" b="1" dirty="0"/>
              <a:t> </a:t>
            </a:r>
            <a:r>
              <a:rPr lang="en-US" sz="2500" dirty="0" err="1"/>
              <a:t>SysModel</a:t>
            </a:r>
            <a:r>
              <a:rPr lang="en-US" sz="2500" dirty="0"/>
              <a:t> &amp;</a:t>
            </a:r>
            <a:r>
              <a:rPr lang="en-US" sz="2500" dirty="0" err="1"/>
              <a:t>obj</a:t>
            </a:r>
            <a:r>
              <a:rPr lang="en-US" sz="2500" dirty="0"/>
              <a:t>);</a:t>
            </a:r>
            <a:br>
              <a:rPr lang="en-US" sz="2500" dirty="0"/>
            </a:br>
            <a:r>
              <a:rPr lang="en-US" sz="2500" dirty="0"/>
              <a:t>    </a:t>
            </a:r>
            <a:r>
              <a:rPr lang="en-US" sz="2500" b="1" dirty="0"/>
              <a:t>virtual </a:t>
            </a:r>
            <a:r>
              <a:rPr lang="en-US" sz="2500" dirty="0"/>
              <a:t>~</a:t>
            </a:r>
            <a:r>
              <a:rPr lang="en-US" sz="2500" dirty="0" err="1"/>
              <a:t>SysModel</a:t>
            </a:r>
            <a:r>
              <a:rPr lang="en-US" sz="2500" dirty="0"/>
              <a:t>();</a:t>
            </a:r>
            <a:br>
              <a:rPr lang="en-US" sz="2500" dirty="0"/>
            </a:br>
            <a:r>
              <a:rPr lang="en-US" sz="2500" dirty="0"/>
              <a:t>    </a:t>
            </a:r>
            <a:r>
              <a:rPr lang="en-US" sz="2500" b="1" dirty="0"/>
              <a:t>virtual void </a:t>
            </a:r>
            <a:r>
              <a:rPr lang="en-US" sz="2500" dirty="0" err="1"/>
              <a:t>SelfInit</a:t>
            </a:r>
            <a:r>
              <a:rPr lang="en-US" sz="2500" dirty="0"/>
              <a:t>();  //!&lt; -- initialize the module, create messages</a:t>
            </a:r>
            <a:br>
              <a:rPr lang="en-US" sz="2500" dirty="0"/>
            </a:br>
            <a:r>
              <a:rPr lang="en-US" sz="2500" dirty="0"/>
              <a:t>    </a:t>
            </a:r>
            <a:r>
              <a:rPr lang="en-US" sz="2500" b="1" dirty="0"/>
              <a:t>virtual void </a:t>
            </a:r>
            <a:r>
              <a:rPr lang="en-US" sz="2500" dirty="0" err="1"/>
              <a:t>CrossInit</a:t>
            </a:r>
            <a:r>
              <a:rPr lang="en-US" sz="2500" dirty="0"/>
              <a:t>();  //!&lt; -- link to other modules' messages and any necessary </a:t>
            </a:r>
            <a:r>
              <a:rPr lang="en-US" sz="2500" dirty="0" err="1"/>
              <a:t>init</a:t>
            </a:r>
            <a:r>
              <a:rPr lang="en-US" sz="2500" dirty="0"/>
              <a:t> based on them</a:t>
            </a:r>
            <a:br>
              <a:rPr lang="en-US" sz="2500" dirty="0"/>
            </a:br>
            <a:r>
              <a:rPr lang="en-US" sz="2500" dirty="0"/>
              <a:t>    </a:t>
            </a:r>
            <a:r>
              <a:rPr lang="en-US" sz="2500" b="1" dirty="0"/>
              <a:t>virtual void </a:t>
            </a:r>
            <a:r>
              <a:rPr lang="en-US" sz="2500" dirty="0" err="1"/>
              <a:t>IntegratedInit</a:t>
            </a:r>
            <a:r>
              <a:rPr lang="en-US" sz="2500" dirty="0"/>
              <a:t>();  //!&lt; -- ???</a:t>
            </a:r>
            <a:br>
              <a:rPr lang="en-US" sz="2500" dirty="0"/>
            </a:br>
            <a:r>
              <a:rPr lang="en-US" sz="2500" dirty="0"/>
              <a:t>    </a:t>
            </a:r>
            <a:r>
              <a:rPr lang="en-US" sz="2500" b="1" dirty="0"/>
              <a:t>virtual void </a:t>
            </a:r>
            <a:r>
              <a:rPr lang="en-US" sz="2500" dirty="0" err="1"/>
              <a:t>UpdateState</a:t>
            </a:r>
            <a:r>
              <a:rPr lang="en-US" sz="2500" dirty="0"/>
              <a:t>(uint64_t </a:t>
            </a:r>
            <a:r>
              <a:rPr lang="en-US" sz="2500" dirty="0" err="1"/>
              <a:t>CurrentSimNanos</a:t>
            </a:r>
            <a:r>
              <a:rPr lang="en-US" sz="2500" dirty="0"/>
              <a:t>);  //!&lt; -- What the module does each time step</a:t>
            </a:r>
            <a:br>
              <a:rPr lang="en-US" sz="2500" dirty="0"/>
            </a:br>
            <a:r>
              <a:rPr lang="en-US" sz="2500" dirty="0"/>
              <a:t>    </a:t>
            </a:r>
            <a:r>
              <a:rPr lang="en-US" sz="2500" b="1" dirty="0"/>
              <a:t>virtual void </a:t>
            </a:r>
            <a:r>
              <a:rPr lang="en-US" sz="2500" dirty="0"/>
              <a:t>Reset(uint64_t </a:t>
            </a:r>
            <a:r>
              <a:rPr lang="en-US" sz="2500" dirty="0" err="1"/>
              <a:t>CurrentSimNanos</a:t>
            </a:r>
            <a:r>
              <a:rPr lang="en-US" sz="2500" dirty="0"/>
              <a:t>);  //!&lt; -- Reset module to specified time</a:t>
            </a:r>
            <a:br>
              <a:rPr lang="en-US" sz="2500" dirty="0"/>
            </a:br>
            <a:r>
              <a:rPr lang="en-US" sz="2500" dirty="0"/>
              <a:t>    </a:t>
            </a:r>
            <a:br>
              <a:rPr lang="en-US" sz="2500" dirty="0"/>
            </a:br>
            <a:r>
              <a:rPr lang="en-US" sz="2500" b="1" dirty="0"/>
              <a:t>public</a:t>
            </a:r>
            <a:r>
              <a:rPr lang="en-US" sz="2500" dirty="0"/>
              <a:t>:</a:t>
            </a:r>
            <a:br>
              <a:rPr lang="en-US" sz="2500" dirty="0"/>
            </a:br>
            <a:r>
              <a:rPr lang="en-US" sz="2500" dirty="0"/>
              <a:t>    </a:t>
            </a:r>
            <a:r>
              <a:rPr lang="en-US" sz="2500" dirty="0" err="1"/>
              <a:t>std</a:t>
            </a:r>
            <a:r>
              <a:rPr lang="en-US" sz="2500" dirty="0"/>
              <a:t>::string </a:t>
            </a:r>
            <a:r>
              <a:rPr lang="en-US" sz="2500" dirty="0" err="1"/>
              <a:t>ModelTag</a:t>
            </a:r>
            <a:r>
              <a:rPr lang="en-US" sz="2500" dirty="0"/>
              <a:t>;  //!&lt; -- name for the algorithm to base off of</a:t>
            </a:r>
            <a:br>
              <a:rPr lang="en-US" sz="2500" dirty="0"/>
            </a:br>
            <a:r>
              <a:rPr lang="en-US" sz="2500" dirty="0"/>
              <a:t>    uint64_t </a:t>
            </a:r>
            <a:r>
              <a:rPr lang="en-US" sz="2500" dirty="0" err="1"/>
              <a:t>CallCounts</a:t>
            </a:r>
            <a:r>
              <a:rPr lang="en-US" sz="2500" dirty="0"/>
              <a:t>=0;  //!&lt; -- Counts on the model being called</a:t>
            </a:r>
            <a:br>
              <a:rPr lang="en-US" sz="2500" dirty="0"/>
            </a:br>
            <a:r>
              <a:rPr lang="en-US" sz="2500" dirty="0"/>
              <a:t>    uint32_t </a:t>
            </a:r>
            <a:r>
              <a:rPr lang="en-US" sz="2500" dirty="0" err="1"/>
              <a:t>RNGSeed</a:t>
            </a:r>
            <a:r>
              <a:rPr lang="en-US" sz="2500" dirty="0"/>
              <a:t>;  //!&lt; -- Giving everyone a random seed for ease of MC</a:t>
            </a:r>
            <a:br>
              <a:rPr lang="en-US" sz="2500" dirty="0"/>
            </a:br>
            <a:r>
              <a:rPr lang="en-US" sz="2500" dirty="0"/>
              <a:t>    uint64_t </a:t>
            </a:r>
            <a:r>
              <a:rPr lang="en-US" sz="2500" dirty="0" err="1"/>
              <a:t>moduleID</a:t>
            </a:r>
            <a:r>
              <a:rPr lang="en-US" sz="2500" dirty="0"/>
              <a:t>;  //!&lt; -- Module ID for this module  (handed out by messaging system)</a:t>
            </a:r>
            <a:endParaRPr kumimoji="0" lang="en-US" sz="25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endParaRPr>
          </a:p>
        </p:txBody>
      </p:sp>
    </p:spTree>
    <p:extLst>
      <p:ext uri="{BB962C8B-B14F-4D97-AF65-F5344CB8AC3E}">
        <p14:creationId xmlns:p14="http://schemas.microsoft.com/office/powerpoint/2010/main" val="1804225443"/>
      </p:ext>
    </p:extLst>
  </p:cSld>
  <p:clrMapOvr>
    <a:masterClrMapping/>
  </p:clrMapOvr>
  <p:transition spd="med"/>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EFCDC-E216-A84F-846E-0C63BA8D2674}"/>
              </a:ext>
            </a:extLst>
          </p:cNvPr>
          <p:cNvSpPr>
            <a:spLocks noGrp="1"/>
          </p:cNvSpPr>
          <p:nvPr>
            <p:ph type="title"/>
          </p:nvPr>
        </p:nvSpPr>
        <p:spPr/>
        <p:txBody>
          <a:bodyPr/>
          <a:lstStyle/>
          <a:p>
            <a:r>
              <a:rPr lang="en-US" dirty="0"/>
              <a:t>What does a </a:t>
            </a:r>
            <a:r>
              <a:rPr lang="en-US" dirty="0" err="1"/>
              <a:t>SysModel</a:t>
            </a:r>
            <a:r>
              <a:rPr lang="en-US" dirty="0"/>
              <a:t>() do?</a:t>
            </a:r>
          </a:p>
        </p:txBody>
      </p:sp>
      <p:cxnSp>
        <p:nvCxnSpPr>
          <p:cNvPr id="6" name="Straight Arrow Connector 5">
            <a:extLst>
              <a:ext uri="{FF2B5EF4-FFF2-40B4-BE49-F238E27FC236}">
                <a16:creationId xmlns:a16="http://schemas.microsoft.com/office/drawing/2014/main" id="{9810BD4D-AA54-F544-8BA3-3B25B1E51B5F}"/>
              </a:ext>
            </a:extLst>
          </p:cNvPr>
          <p:cNvCxnSpPr>
            <a:cxnSpLocks/>
          </p:cNvCxnSpPr>
          <p:nvPr/>
        </p:nvCxnSpPr>
        <p:spPr>
          <a:xfrm flipH="1">
            <a:off x="14704539" y="6485949"/>
            <a:ext cx="1828802" cy="0"/>
          </a:xfrm>
          <a:prstGeom prst="straightConnector1">
            <a:avLst/>
          </a:prstGeom>
          <a:noFill/>
          <a:ln w="762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8" name="Rectangle 7">
            <a:extLst>
              <a:ext uri="{FF2B5EF4-FFF2-40B4-BE49-F238E27FC236}">
                <a16:creationId xmlns:a16="http://schemas.microsoft.com/office/drawing/2014/main" id="{E7AC3F68-0095-1D44-BC8C-90A4E436693B}"/>
              </a:ext>
            </a:extLst>
          </p:cNvPr>
          <p:cNvSpPr>
            <a:spLocks/>
          </p:cNvSpPr>
          <p:nvPr/>
        </p:nvSpPr>
        <p:spPr>
          <a:xfrm>
            <a:off x="835981" y="3531293"/>
            <a:ext cx="14278708" cy="3734479"/>
          </a:xfrm>
          <a:prstGeom prst="rect">
            <a:avLst/>
          </a:prstGeom>
          <a:noFill/>
          <a:ln w="76200">
            <a:solidFill>
              <a:schemeClr val="tx1"/>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68580" tIns="68580" rIns="68580" bIns="68580" numCol="1" spcCol="38100" rtlCol="0" anchor="ctr">
            <a:spAutoFit/>
          </a:bodyPr>
          <a:lstStyle/>
          <a:p>
            <a:pPr marL="0" marR="0" indent="0" algn="ctr" defTabSz="822960" rtl="0" fontAlgn="auto" latinLnBrk="0" hangingPunct="0">
              <a:lnSpc>
                <a:spcPct val="100000"/>
              </a:lnSpc>
              <a:spcBef>
                <a:spcPts val="0"/>
              </a:spcBef>
              <a:spcAft>
                <a:spcPts val="0"/>
              </a:spcAft>
              <a:buClrTx/>
              <a:buSzTx/>
              <a:buFontTx/>
              <a:buNone/>
              <a:tabLst/>
            </a:pPr>
            <a:endParaRPr kumimoji="0" lang="en-US" sz="5000" b="0" i="0" u="none" strike="noStrike" cap="none" spc="0" normalizeH="0" baseline="0">
              <a:ln>
                <a:noFill/>
              </a:ln>
              <a:solidFill>
                <a:srgbClr val="000000"/>
              </a:solidFill>
              <a:effectLst/>
              <a:uFillTx/>
              <a:latin typeface="Helvetica Neue Light"/>
              <a:ea typeface="Helvetica Neue Light"/>
              <a:cs typeface="Helvetica Neue Light"/>
              <a:sym typeface="Helvetica Neue Light"/>
            </a:endParaRPr>
          </a:p>
        </p:txBody>
      </p:sp>
      <p:sp>
        <p:nvSpPr>
          <p:cNvPr id="9" name="TextBox 8">
            <a:extLst>
              <a:ext uri="{FF2B5EF4-FFF2-40B4-BE49-F238E27FC236}">
                <a16:creationId xmlns:a16="http://schemas.microsoft.com/office/drawing/2014/main" id="{5AA55DEF-22F3-3F49-8A7B-06EB8FEE1D19}"/>
              </a:ext>
            </a:extLst>
          </p:cNvPr>
          <p:cNvSpPr txBox="1"/>
          <p:nvPr/>
        </p:nvSpPr>
        <p:spPr>
          <a:xfrm>
            <a:off x="16859250" y="5280245"/>
            <a:ext cx="7524750" cy="215443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822960" rtl="0" fontAlgn="auto" latinLnBrk="0" hangingPunct="0">
              <a:lnSpc>
                <a:spcPct val="100000"/>
              </a:lnSpc>
              <a:spcBef>
                <a:spcPts val="0"/>
              </a:spcBef>
              <a:spcAft>
                <a:spcPts val="0"/>
              </a:spcAft>
              <a:buClrTx/>
              <a:buSzTx/>
              <a:buFontTx/>
              <a:buNone/>
              <a:tabLst/>
            </a:pPr>
            <a:r>
              <a:rPr lang="en-US" dirty="0">
                <a:solidFill>
                  <a:schemeClr val="tx1"/>
                </a:solidFill>
              </a:rPr>
              <a:t>Move the module through time. For instance, a sun sensor would read in position messages and output a new sensor reading in this method.</a:t>
            </a:r>
          </a:p>
        </p:txBody>
      </p:sp>
      <p:sp>
        <p:nvSpPr>
          <p:cNvPr id="10" name="Rectangle 9">
            <a:extLst>
              <a:ext uri="{FF2B5EF4-FFF2-40B4-BE49-F238E27FC236}">
                <a16:creationId xmlns:a16="http://schemas.microsoft.com/office/drawing/2014/main" id="{122D4A67-7F5F-6C4E-9FE8-A364EA3355CD}"/>
              </a:ext>
            </a:extLst>
          </p:cNvPr>
          <p:cNvSpPr/>
          <p:nvPr/>
        </p:nvSpPr>
        <p:spPr>
          <a:xfrm>
            <a:off x="835981" y="3531294"/>
            <a:ext cx="14278708" cy="5909310"/>
          </a:xfrm>
          <a:prstGeom prst="rect">
            <a:avLst/>
          </a:prstGeom>
          <a:solidFill>
            <a:srgbClr val="C9B37C">
              <a:alpha val="50000"/>
            </a:srgbClr>
          </a:solidFill>
          <a:ln w="12700"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8580" tIns="68580" rIns="68580" bIns="68580" numCol="1" spcCol="38100" rtlCol="0" anchor="ctr">
            <a:spAutoFit/>
          </a:bodyPr>
          <a:lstStyle/>
          <a:p>
            <a:r>
              <a:rPr lang="en-US" sz="2500" b="1" dirty="0"/>
              <a:t>public</a:t>
            </a:r>
            <a:r>
              <a:rPr lang="en-US" sz="2500" dirty="0"/>
              <a:t>:</a:t>
            </a:r>
            <a:br>
              <a:rPr lang="en-US" sz="2500" dirty="0"/>
            </a:br>
            <a:r>
              <a:rPr lang="en-US" sz="2500" dirty="0"/>
              <a:t>    </a:t>
            </a:r>
            <a:r>
              <a:rPr lang="en-US" sz="2500" dirty="0" err="1"/>
              <a:t>SysModel</a:t>
            </a:r>
            <a:r>
              <a:rPr lang="en-US" sz="2500" dirty="0"/>
              <a:t>();</a:t>
            </a:r>
            <a:br>
              <a:rPr lang="en-US" sz="2500" dirty="0"/>
            </a:br>
            <a:r>
              <a:rPr lang="en-US" sz="2500" dirty="0"/>
              <a:t>    </a:t>
            </a:r>
            <a:r>
              <a:rPr lang="en-US" sz="2500" dirty="0" err="1"/>
              <a:t>SysModel</a:t>
            </a:r>
            <a:r>
              <a:rPr lang="en-US" sz="2500" dirty="0"/>
              <a:t>(</a:t>
            </a:r>
            <a:r>
              <a:rPr lang="en-US" sz="2500" b="1" dirty="0" err="1"/>
              <a:t>const</a:t>
            </a:r>
            <a:r>
              <a:rPr lang="en-US" sz="2500" b="1" dirty="0"/>
              <a:t> </a:t>
            </a:r>
            <a:r>
              <a:rPr lang="en-US" sz="2500" dirty="0" err="1"/>
              <a:t>SysModel</a:t>
            </a:r>
            <a:r>
              <a:rPr lang="en-US" sz="2500" dirty="0"/>
              <a:t> &amp;</a:t>
            </a:r>
            <a:r>
              <a:rPr lang="en-US" sz="2500" dirty="0" err="1"/>
              <a:t>obj</a:t>
            </a:r>
            <a:r>
              <a:rPr lang="en-US" sz="2500" dirty="0"/>
              <a:t>);</a:t>
            </a:r>
            <a:br>
              <a:rPr lang="en-US" sz="2500" dirty="0"/>
            </a:br>
            <a:r>
              <a:rPr lang="en-US" sz="2500" dirty="0"/>
              <a:t>    </a:t>
            </a:r>
            <a:r>
              <a:rPr lang="en-US" sz="2500" b="1" dirty="0"/>
              <a:t>virtual </a:t>
            </a:r>
            <a:r>
              <a:rPr lang="en-US" sz="2500" dirty="0"/>
              <a:t>~</a:t>
            </a:r>
            <a:r>
              <a:rPr lang="en-US" sz="2500" dirty="0" err="1"/>
              <a:t>SysModel</a:t>
            </a:r>
            <a:r>
              <a:rPr lang="en-US" sz="2500" dirty="0"/>
              <a:t>();</a:t>
            </a:r>
            <a:br>
              <a:rPr lang="en-US" sz="2500" dirty="0"/>
            </a:br>
            <a:r>
              <a:rPr lang="en-US" sz="2500" dirty="0"/>
              <a:t>    </a:t>
            </a:r>
            <a:r>
              <a:rPr lang="en-US" sz="2500" b="1" dirty="0"/>
              <a:t>virtual void </a:t>
            </a:r>
            <a:r>
              <a:rPr lang="en-US" sz="2500" dirty="0" err="1"/>
              <a:t>SelfInit</a:t>
            </a:r>
            <a:r>
              <a:rPr lang="en-US" sz="2500" dirty="0"/>
              <a:t>();  //!&lt; -- initialize the module, create messages</a:t>
            </a:r>
            <a:br>
              <a:rPr lang="en-US" sz="2500" dirty="0"/>
            </a:br>
            <a:r>
              <a:rPr lang="en-US" sz="2500" dirty="0"/>
              <a:t>    </a:t>
            </a:r>
            <a:r>
              <a:rPr lang="en-US" sz="2500" b="1" dirty="0"/>
              <a:t>virtual void </a:t>
            </a:r>
            <a:r>
              <a:rPr lang="en-US" sz="2500" dirty="0" err="1"/>
              <a:t>CrossInit</a:t>
            </a:r>
            <a:r>
              <a:rPr lang="en-US" sz="2500" dirty="0"/>
              <a:t>();  //!&lt; -- link to other modules' messages and any necessary </a:t>
            </a:r>
            <a:r>
              <a:rPr lang="en-US" sz="2500" dirty="0" err="1"/>
              <a:t>init</a:t>
            </a:r>
            <a:r>
              <a:rPr lang="en-US" sz="2500" dirty="0"/>
              <a:t> based on them</a:t>
            </a:r>
            <a:br>
              <a:rPr lang="en-US" sz="2500" dirty="0"/>
            </a:br>
            <a:r>
              <a:rPr lang="en-US" sz="2500" dirty="0"/>
              <a:t>    </a:t>
            </a:r>
            <a:r>
              <a:rPr lang="en-US" sz="2500" b="1" dirty="0"/>
              <a:t>virtual void </a:t>
            </a:r>
            <a:r>
              <a:rPr lang="en-US" sz="2500" dirty="0" err="1"/>
              <a:t>IntegratedInit</a:t>
            </a:r>
            <a:r>
              <a:rPr lang="en-US" sz="2500" dirty="0"/>
              <a:t>();  //!&lt; -- ???</a:t>
            </a:r>
            <a:br>
              <a:rPr lang="en-US" sz="2500" dirty="0"/>
            </a:br>
            <a:r>
              <a:rPr lang="en-US" sz="2500" dirty="0"/>
              <a:t>    </a:t>
            </a:r>
            <a:r>
              <a:rPr lang="en-US" sz="2500" b="1" dirty="0"/>
              <a:t>virtual void </a:t>
            </a:r>
            <a:r>
              <a:rPr lang="en-US" sz="2500" dirty="0" err="1"/>
              <a:t>UpdateState</a:t>
            </a:r>
            <a:r>
              <a:rPr lang="en-US" sz="2500" dirty="0"/>
              <a:t>(uint64_t </a:t>
            </a:r>
            <a:r>
              <a:rPr lang="en-US" sz="2500" dirty="0" err="1"/>
              <a:t>CurrentSimNanos</a:t>
            </a:r>
            <a:r>
              <a:rPr lang="en-US" sz="2500" dirty="0"/>
              <a:t>);  //!&lt; -- What the module does each time step</a:t>
            </a:r>
            <a:br>
              <a:rPr lang="en-US" sz="2500" dirty="0"/>
            </a:br>
            <a:r>
              <a:rPr lang="en-US" sz="2500" dirty="0"/>
              <a:t>    </a:t>
            </a:r>
            <a:r>
              <a:rPr lang="en-US" sz="2500" b="1" dirty="0"/>
              <a:t>virtual void </a:t>
            </a:r>
            <a:r>
              <a:rPr lang="en-US" sz="2500" dirty="0"/>
              <a:t>Reset(uint64_t </a:t>
            </a:r>
            <a:r>
              <a:rPr lang="en-US" sz="2500" dirty="0" err="1"/>
              <a:t>CurrentSimNanos</a:t>
            </a:r>
            <a:r>
              <a:rPr lang="en-US" sz="2500" dirty="0"/>
              <a:t>);  //!&lt; -- Reset module to specified time</a:t>
            </a:r>
            <a:br>
              <a:rPr lang="en-US" sz="2500" dirty="0"/>
            </a:br>
            <a:r>
              <a:rPr lang="en-US" sz="2500" dirty="0"/>
              <a:t>    </a:t>
            </a:r>
            <a:br>
              <a:rPr lang="en-US" sz="2500" dirty="0"/>
            </a:br>
            <a:r>
              <a:rPr lang="en-US" sz="2500" b="1" dirty="0"/>
              <a:t>public</a:t>
            </a:r>
            <a:r>
              <a:rPr lang="en-US" sz="2500" dirty="0"/>
              <a:t>:</a:t>
            </a:r>
            <a:br>
              <a:rPr lang="en-US" sz="2500" dirty="0"/>
            </a:br>
            <a:r>
              <a:rPr lang="en-US" sz="2500" dirty="0"/>
              <a:t>    </a:t>
            </a:r>
            <a:r>
              <a:rPr lang="en-US" sz="2500" dirty="0" err="1"/>
              <a:t>std</a:t>
            </a:r>
            <a:r>
              <a:rPr lang="en-US" sz="2500" dirty="0"/>
              <a:t>::string </a:t>
            </a:r>
            <a:r>
              <a:rPr lang="en-US" sz="2500" dirty="0" err="1"/>
              <a:t>ModelTag</a:t>
            </a:r>
            <a:r>
              <a:rPr lang="en-US" sz="2500" dirty="0"/>
              <a:t>;  //!&lt; -- name for the algorithm to base off of</a:t>
            </a:r>
            <a:br>
              <a:rPr lang="en-US" sz="2500" dirty="0"/>
            </a:br>
            <a:r>
              <a:rPr lang="en-US" sz="2500" dirty="0"/>
              <a:t>    uint64_t </a:t>
            </a:r>
            <a:r>
              <a:rPr lang="en-US" sz="2500" dirty="0" err="1"/>
              <a:t>CallCounts</a:t>
            </a:r>
            <a:r>
              <a:rPr lang="en-US" sz="2500" dirty="0"/>
              <a:t>=0;  //!&lt; -- Counts on the model being called</a:t>
            </a:r>
            <a:br>
              <a:rPr lang="en-US" sz="2500" dirty="0"/>
            </a:br>
            <a:r>
              <a:rPr lang="en-US" sz="2500" dirty="0"/>
              <a:t>    uint32_t </a:t>
            </a:r>
            <a:r>
              <a:rPr lang="en-US" sz="2500" dirty="0" err="1"/>
              <a:t>RNGSeed</a:t>
            </a:r>
            <a:r>
              <a:rPr lang="en-US" sz="2500" dirty="0"/>
              <a:t>;  //!&lt; -- Giving everyone a random seed for ease of MC</a:t>
            </a:r>
            <a:br>
              <a:rPr lang="en-US" sz="2500" dirty="0"/>
            </a:br>
            <a:r>
              <a:rPr lang="en-US" sz="2500" dirty="0"/>
              <a:t>    uint64_t </a:t>
            </a:r>
            <a:r>
              <a:rPr lang="en-US" sz="2500" dirty="0" err="1"/>
              <a:t>moduleID</a:t>
            </a:r>
            <a:r>
              <a:rPr lang="en-US" sz="2500" dirty="0"/>
              <a:t>;  //!&lt; -- Module ID for this module  (handed out by messaging system)</a:t>
            </a:r>
            <a:endParaRPr kumimoji="0" lang="en-US" sz="25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endParaRPr>
          </a:p>
        </p:txBody>
      </p:sp>
    </p:spTree>
    <p:extLst>
      <p:ext uri="{BB962C8B-B14F-4D97-AF65-F5344CB8AC3E}">
        <p14:creationId xmlns:p14="http://schemas.microsoft.com/office/powerpoint/2010/main" val="1226167792"/>
      </p:ext>
    </p:extLst>
  </p:cSld>
  <p:clrMapOvr>
    <a:masterClrMapping/>
  </p:clrMapOvr>
  <p:transition spd="med"/>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EFCDC-E216-A84F-846E-0C63BA8D2674}"/>
              </a:ext>
            </a:extLst>
          </p:cNvPr>
          <p:cNvSpPr>
            <a:spLocks noGrp="1"/>
          </p:cNvSpPr>
          <p:nvPr>
            <p:ph type="title"/>
          </p:nvPr>
        </p:nvSpPr>
        <p:spPr/>
        <p:txBody>
          <a:bodyPr/>
          <a:lstStyle/>
          <a:p>
            <a:r>
              <a:rPr lang="en-US" dirty="0"/>
              <a:t>What does a </a:t>
            </a:r>
            <a:r>
              <a:rPr lang="en-US" dirty="0" err="1"/>
              <a:t>SysModel</a:t>
            </a:r>
            <a:r>
              <a:rPr lang="en-US" dirty="0"/>
              <a:t>() do?</a:t>
            </a:r>
          </a:p>
        </p:txBody>
      </p:sp>
      <p:cxnSp>
        <p:nvCxnSpPr>
          <p:cNvPr id="6" name="Straight Arrow Connector 5">
            <a:extLst>
              <a:ext uri="{FF2B5EF4-FFF2-40B4-BE49-F238E27FC236}">
                <a16:creationId xmlns:a16="http://schemas.microsoft.com/office/drawing/2014/main" id="{9810BD4D-AA54-F544-8BA3-3B25B1E51B5F}"/>
              </a:ext>
            </a:extLst>
          </p:cNvPr>
          <p:cNvCxnSpPr>
            <a:cxnSpLocks/>
          </p:cNvCxnSpPr>
          <p:nvPr/>
        </p:nvCxnSpPr>
        <p:spPr>
          <a:xfrm flipH="1">
            <a:off x="12937524" y="6895716"/>
            <a:ext cx="2792627" cy="0"/>
          </a:xfrm>
          <a:prstGeom prst="straightConnector1">
            <a:avLst/>
          </a:prstGeom>
          <a:noFill/>
          <a:ln w="762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8" name="Rectangle 7">
            <a:extLst>
              <a:ext uri="{FF2B5EF4-FFF2-40B4-BE49-F238E27FC236}">
                <a16:creationId xmlns:a16="http://schemas.microsoft.com/office/drawing/2014/main" id="{E7AC3F68-0095-1D44-BC8C-90A4E436693B}"/>
              </a:ext>
            </a:extLst>
          </p:cNvPr>
          <p:cNvSpPr>
            <a:spLocks/>
          </p:cNvSpPr>
          <p:nvPr/>
        </p:nvSpPr>
        <p:spPr>
          <a:xfrm>
            <a:off x="835981" y="3531293"/>
            <a:ext cx="14278708" cy="3734479"/>
          </a:xfrm>
          <a:prstGeom prst="rect">
            <a:avLst/>
          </a:prstGeom>
          <a:noFill/>
          <a:ln w="76200">
            <a:solidFill>
              <a:schemeClr val="tx1"/>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68580" tIns="68580" rIns="68580" bIns="68580" numCol="1" spcCol="38100" rtlCol="0" anchor="ctr">
            <a:spAutoFit/>
          </a:bodyPr>
          <a:lstStyle/>
          <a:p>
            <a:pPr marL="0" marR="0" indent="0" algn="ctr" defTabSz="822960" rtl="0" fontAlgn="auto" latinLnBrk="0" hangingPunct="0">
              <a:lnSpc>
                <a:spcPct val="100000"/>
              </a:lnSpc>
              <a:spcBef>
                <a:spcPts val="0"/>
              </a:spcBef>
              <a:spcAft>
                <a:spcPts val="0"/>
              </a:spcAft>
              <a:buClrTx/>
              <a:buSzTx/>
              <a:buFontTx/>
              <a:buNone/>
              <a:tabLst/>
            </a:pPr>
            <a:endParaRPr kumimoji="0" lang="en-US" sz="5000" b="0" i="0" u="none" strike="noStrike" cap="none" spc="0" normalizeH="0" baseline="0">
              <a:ln>
                <a:noFill/>
              </a:ln>
              <a:solidFill>
                <a:srgbClr val="000000"/>
              </a:solidFill>
              <a:effectLst/>
              <a:uFillTx/>
              <a:latin typeface="Helvetica Neue Light"/>
              <a:ea typeface="Helvetica Neue Light"/>
              <a:cs typeface="Helvetica Neue Light"/>
              <a:sym typeface="Helvetica Neue Light"/>
            </a:endParaRPr>
          </a:p>
        </p:txBody>
      </p:sp>
      <p:sp>
        <p:nvSpPr>
          <p:cNvPr id="9" name="TextBox 8">
            <a:extLst>
              <a:ext uri="{FF2B5EF4-FFF2-40B4-BE49-F238E27FC236}">
                <a16:creationId xmlns:a16="http://schemas.microsoft.com/office/drawing/2014/main" id="{5AA55DEF-22F3-3F49-8A7B-06EB8FEE1D19}"/>
              </a:ext>
            </a:extLst>
          </p:cNvPr>
          <p:cNvSpPr txBox="1"/>
          <p:nvPr/>
        </p:nvSpPr>
        <p:spPr>
          <a:xfrm>
            <a:off x="15940215" y="5747286"/>
            <a:ext cx="7524750" cy="215443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822960" rtl="0" fontAlgn="auto" latinLnBrk="0" hangingPunct="0">
              <a:lnSpc>
                <a:spcPct val="100000"/>
              </a:lnSpc>
              <a:spcBef>
                <a:spcPts val="0"/>
              </a:spcBef>
              <a:spcAft>
                <a:spcPts val="0"/>
              </a:spcAft>
              <a:buClrTx/>
              <a:buSzTx/>
              <a:buFontTx/>
              <a:buNone/>
              <a:tabLst/>
            </a:pPr>
            <a:r>
              <a:rPr lang="en-US" dirty="0">
                <a:solidFill>
                  <a:srgbClr val="FF0000"/>
                </a:solidFill>
              </a:rPr>
              <a:t>I think we have some conversation to have about reset. First, this needs to be implemented. Second, what do we mean by ``reset”.</a:t>
            </a:r>
          </a:p>
        </p:txBody>
      </p:sp>
      <p:sp>
        <p:nvSpPr>
          <p:cNvPr id="10" name="Rectangle 9">
            <a:extLst>
              <a:ext uri="{FF2B5EF4-FFF2-40B4-BE49-F238E27FC236}">
                <a16:creationId xmlns:a16="http://schemas.microsoft.com/office/drawing/2014/main" id="{D304F24B-31F3-D445-BA06-9BD21471DE34}"/>
              </a:ext>
            </a:extLst>
          </p:cNvPr>
          <p:cNvSpPr/>
          <p:nvPr/>
        </p:nvSpPr>
        <p:spPr>
          <a:xfrm>
            <a:off x="835981" y="3531294"/>
            <a:ext cx="14278708" cy="5909310"/>
          </a:xfrm>
          <a:prstGeom prst="rect">
            <a:avLst/>
          </a:prstGeom>
          <a:solidFill>
            <a:srgbClr val="C9B37C">
              <a:alpha val="50000"/>
            </a:srgbClr>
          </a:solidFill>
          <a:ln w="12700"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8580" tIns="68580" rIns="68580" bIns="68580" numCol="1" spcCol="38100" rtlCol="0" anchor="ctr">
            <a:spAutoFit/>
          </a:bodyPr>
          <a:lstStyle/>
          <a:p>
            <a:r>
              <a:rPr lang="en-US" sz="2500" b="1" dirty="0"/>
              <a:t>public</a:t>
            </a:r>
            <a:r>
              <a:rPr lang="en-US" sz="2500" dirty="0"/>
              <a:t>:</a:t>
            </a:r>
            <a:br>
              <a:rPr lang="en-US" sz="2500" dirty="0"/>
            </a:br>
            <a:r>
              <a:rPr lang="en-US" sz="2500" dirty="0"/>
              <a:t>    </a:t>
            </a:r>
            <a:r>
              <a:rPr lang="en-US" sz="2500" dirty="0" err="1"/>
              <a:t>SysModel</a:t>
            </a:r>
            <a:r>
              <a:rPr lang="en-US" sz="2500" dirty="0"/>
              <a:t>();</a:t>
            </a:r>
            <a:br>
              <a:rPr lang="en-US" sz="2500" dirty="0"/>
            </a:br>
            <a:r>
              <a:rPr lang="en-US" sz="2500" dirty="0"/>
              <a:t>    </a:t>
            </a:r>
            <a:r>
              <a:rPr lang="en-US" sz="2500" dirty="0" err="1"/>
              <a:t>SysModel</a:t>
            </a:r>
            <a:r>
              <a:rPr lang="en-US" sz="2500" dirty="0"/>
              <a:t>(</a:t>
            </a:r>
            <a:r>
              <a:rPr lang="en-US" sz="2500" b="1" dirty="0" err="1"/>
              <a:t>const</a:t>
            </a:r>
            <a:r>
              <a:rPr lang="en-US" sz="2500" b="1" dirty="0"/>
              <a:t> </a:t>
            </a:r>
            <a:r>
              <a:rPr lang="en-US" sz="2500" dirty="0" err="1"/>
              <a:t>SysModel</a:t>
            </a:r>
            <a:r>
              <a:rPr lang="en-US" sz="2500" dirty="0"/>
              <a:t> &amp;</a:t>
            </a:r>
            <a:r>
              <a:rPr lang="en-US" sz="2500" dirty="0" err="1"/>
              <a:t>obj</a:t>
            </a:r>
            <a:r>
              <a:rPr lang="en-US" sz="2500" dirty="0"/>
              <a:t>);</a:t>
            </a:r>
            <a:br>
              <a:rPr lang="en-US" sz="2500" dirty="0"/>
            </a:br>
            <a:r>
              <a:rPr lang="en-US" sz="2500" dirty="0"/>
              <a:t>    </a:t>
            </a:r>
            <a:r>
              <a:rPr lang="en-US" sz="2500" b="1" dirty="0"/>
              <a:t>virtual </a:t>
            </a:r>
            <a:r>
              <a:rPr lang="en-US" sz="2500" dirty="0"/>
              <a:t>~</a:t>
            </a:r>
            <a:r>
              <a:rPr lang="en-US" sz="2500" dirty="0" err="1"/>
              <a:t>SysModel</a:t>
            </a:r>
            <a:r>
              <a:rPr lang="en-US" sz="2500" dirty="0"/>
              <a:t>();</a:t>
            </a:r>
            <a:br>
              <a:rPr lang="en-US" sz="2500" dirty="0"/>
            </a:br>
            <a:r>
              <a:rPr lang="en-US" sz="2500" dirty="0"/>
              <a:t>    </a:t>
            </a:r>
            <a:r>
              <a:rPr lang="en-US" sz="2500" b="1" dirty="0"/>
              <a:t>virtual void </a:t>
            </a:r>
            <a:r>
              <a:rPr lang="en-US" sz="2500" dirty="0" err="1"/>
              <a:t>SelfInit</a:t>
            </a:r>
            <a:r>
              <a:rPr lang="en-US" sz="2500" dirty="0"/>
              <a:t>();  //!&lt; -- initialize the module, create messages</a:t>
            </a:r>
            <a:br>
              <a:rPr lang="en-US" sz="2500" dirty="0"/>
            </a:br>
            <a:r>
              <a:rPr lang="en-US" sz="2500" dirty="0"/>
              <a:t>    </a:t>
            </a:r>
            <a:r>
              <a:rPr lang="en-US" sz="2500" b="1" dirty="0"/>
              <a:t>virtual void </a:t>
            </a:r>
            <a:r>
              <a:rPr lang="en-US" sz="2500" dirty="0" err="1"/>
              <a:t>CrossInit</a:t>
            </a:r>
            <a:r>
              <a:rPr lang="en-US" sz="2500" dirty="0"/>
              <a:t>();  //!&lt; -- link to other modules' messages and any necessary </a:t>
            </a:r>
            <a:r>
              <a:rPr lang="en-US" sz="2500" dirty="0" err="1"/>
              <a:t>init</a:t>
            </a:r>
            <a:r>
              <a:rPr lang="en-US" sz="2500" dirty="0"/>
              <a:t> based on them</a:t>
            </a:r>
            <a:br>
              <a:rPr lang="en-US" sz="2500" dirty="0"/>
            </a:br>
            <a:r>
              <a:rPr lang="en-US" sz="2500" dirty="0"/>
              <a:t>    </a:t>
            </a:r>
            <a:r>
              <a:rPr lang="en-US" sz="2500" b="1" dirty="0"/>
              <a:t>virtual void </a:t>
            </a:r>
            <a:r>
              <a:rPr lang="en-US" sz="2500" dirty="0" err="1"/>
              <a:t>IntegratedInit</a:t>
            </a:r>
            <a:r>
              <a:rPr lang="en-US" sz="2500" dirty="0"/>
              <a:t>();  //!&lt; -- ???</a:t>
            </a:r>
            <a:br>
              <a:rPr lang="en-US" sz="2500" dirty="0"/>
            </a:br>
            <a:r>
              <a:rPr lang="en-US" sz="2500" dirty="0"/>
              <a:t>    </a:t>
            </a:r>
            <a:r>
              <a:rPr lang="en-US" sz="2500" b="1" dirty="0"/>
              <a:t>virtual void </a:t>
            </a:r>
            <a:r>
              <a:rPr lang="en-US" sz="2500" dirty="0" err="1"/>
              <a:t>UpdateState</a:t>
            </a:r>
            <a:r>
              <a:rPr lang="en-US" sz="2500" dirty="0"/>
              <a:t>(uint64_t </a:t>
            </a:r>
            <a:r>
              <a:rPr lang="en-US" sz="2500" dirty="0" err="1"/>
              <a:t>CurrentSimNanos</a:t>
            </a:r>
            <a:r>
              <a:rPr lang="en-US" sz="2500" dirty="0"/>
              <a:t>);  //!&lt; -- What the module does each time step</a:t>
            </a:r>
            <a:br>
              <a:rPr lang="en-US" sz="2500" dirty="0"/>
            </a:br>
            <a:r>
              <a:rPr lang="en-US" sz="2500" dirty="0"/>
              <a:t>    </a:t>
            </a:r>
            <a:r>
              <a:rPr lang="en-US" sz="2500" b="1" dirty="0"/>
              <a:t>virtual void </a:t>
            </a:r>
            <a:r>
              <a:rPr lang="en-US" sz="2500" dirty="0"/>
              <a:t>Reset(uint64_t </a:t>
            </a:r>
            <a:r>
              <a:rPr lang="en-US" sz="2500" dirty="0" err="1"/>
              <a:t>CurrentSimNanos</a:t>
            </a:r>
            <a:r>
              <a:rPr lang="en-US" sz="2500" dirty="0"/>
              <a:t>);  //!&lt; -- Reset module to specified time</a:t>
            </a:r>
            <a:br>
              <a:rPr lang="en-US" sz="2500" dirty="0"/>
            </a:br>
            <a:r>
              <a:rPr lang="en-US" sz="2500" dirty="0"/>
              <a:t>    </a:t>
            </a:r>
            <a:br>
              <a:rPr lang="en-US" sz="2500" dirty="0"/>
            </a:br>
            <a:r>
              <a:rPr lang="en-US" sz="2500" b="1" dirty="0"/>
              <a:t>public</a:t>
            </a:r>
            <a:r>
              <a:rPr lang="en-US" sz="2500" dirty="0"/>
              <a:t>:</a:t>
            </a:r>
            <a:br>
              <a:rPr lang="en-US" sz="2500" dirty="0"/>
            </a:br>
            <a:r>
              <a:rPr lang="en-US" sz="2500" dirty="0"/>
              <a:t>    </a:t>
            </a:r>
            <a:r>
              <a:rPr lang="en-US" sz="2500" dirty="0" err="1"/>
              <a:t>std</a:t>
            </a:r>
            <a:r>
              <a:rPr lang="en-US" sz="2500" dirty="0"/>
              <a:t>::string </a:t>
            </a:r>
            <a:r>
              <a:rPr lang="en-US" sz="2500" dirty="0" err="1"/>
              <a:t>ModelTag</a:t>
            </a:r>
            <a:r>
              <a:rPr lang="en-US" sz="2500" dirty="0"/>
              <a:t>;  //!&lt; -- name for the algorithm to base off of</a:t>
            </a:r>
            <a:br>
              <a:rPr lang="en-US" sz="2500" dirty="0"/>
            </a:br>
            <a:r>
              <a:rPr lang="en-US" sz="2500" dirty="0"/>
              <a:t>    uint64_t </a:t>
            </a:r>
            <a:r>
              <a:rPr lang="en-US" sz="2500" dirty="0" err="1"/>
              <a:t>CallCounts</a:t>
            </a:r>
            <a:r>
              <a:rPr lang="en-US" sz="2500" dirty="0"/>
              <a:t>=0;  //!&lt; -- Counts on the model being called</a:t>
            </a:r>
            <a:br>
              <a:rPr lang="en-US" sz="2500" dirty="0"/>
            </a:br>
            <a:r>
              <a:rPr lang="en-US" sz="2500" dirty="0"/>
              <a:t>    uint32_t </a:t>
            </a:r>
            <a:r>
              <a:rPr lang="en-US" sz="2500" dirty="0" err="1"/>
              <a:t>RNGSeed</a:t>
            </a:r>
            <a:r>
              <a:rPr lang="en-US" sz="2500" dirty="0"/>
              <a:t>;  //!&lt; -- Giving everyone a random seed for ease of MC</a:t>
            </a:r>
            <a:br>
              <a:rPr lang="en-US" sz="2500" dirty="0"/>
            </a:br>
            <a:r>
              <a:rPr lang="en-US" sz="2500" dirty="0"/>
              <a:t>    uint64_t </a:t>
            </a:r>
            <a:r>
              <a:rPr lang="en-US" sz="2500" dirty="0" err="1"/>
              <a:t>moduleID</a:t>
            </a:r>
            <a:r>
              <a:rPr lang="en-US" sz="2500" dirty="0"/>
              <a:t>;  //!&lt; -- Module ID for this module  (handed out by messaging system)</a:t>
            </a:r>
            <a:endParaRPr kumimoji="0" lang="en-US" sz="25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endParaRPr>
          </a:p>
        </p:txBody>
      </p:sp>
    </p:spTree>
    <p:extLst>
      <p:ext uri="{BB962C8B-B14F-4D97-AF65-F5344CB8AC3E}">
        <p14:creationId xmlns:p14="http://schemas.microsoft.com/office/powerpoint/2010/main" val="3903518020"/>
      </p:ext>
    </p:extLst>
  </p:cSld>
  <p:clrMapOvr>
    <a:masterClrMapping/>
  </p:clrMapOvr>
  <p:transition spd="med"/>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4A406-E1DF-384C-A97D-869B6B8AB48B}"/>
              </a:ext>
            </a:extLst>
          </p:cNvPr>
          <p:cNvSpPr>
            <a:spLocks noGrp="1"/>
          </p:cNvSpPr>
          <p:nvPr>
            <p:ph type="title"/>
          </p:nvPr>
        </p:nvSpPr>
        <p:spPr/>
        <p:txBody>
          <a:bodyPr/>
          <a:lstStyle/>
          <a:p>
            <a:r>
              <a:rPr lang="en-US" dirty="0"/>
              <a:t>Sim Architecture Classes</a:t>
            </a:r>
          </a:p>
        </p:txBody>
      </p:sp>
      <p:sp>
        <p:nvSpPr>
          <p:cNvPr id="3" name="text bullet">
            <a:extLst>
              <a:ext uri="{FF2B5EF4-FFF2-40B4-BE49-F238E27FC236}">
                <a16:creationId xmlns:a16="http://schemas.microsoft.com/office/drawing/2014/main" id="{F2A86B29-AD50-3640-AE6F-57057F146908}"/>
              </a:ext>
            </a:extLst>
          </p:cNvPr>
          <p:cNvSpPr txBox="1">
            <a:spLocks/>
          </p:cNvSpPr>
          <p:nvPr/>
        </p:nvSpPr>
        <p:spPr>
          <a:xfrm>
            <a:off x="913014" y="2265640"/>
            <a:ext cx="22557972" cy="10238781"/>
          </a:xfrm>
          <a:prstGeom prst="rect">
            <a:avLst/>
          </a:prstGeom>
        </p:spPr>
        <p:txBody>
          <a:bodyPr/>
          <a:lstStyle>
            <a:lvl1pPr marL="350981" marR="0" indent="-350981" algn="l" defTabSz="822960" rtl="0" eaLnBrk="1" latinLnBrk="0" hangingPunct="1">
              <a:lnSpc>
                <a:spcPct val="100000"/>
              </a:lnSpc>
              <a:spcBef>
                <a:spcPts val="4500"/>
              </a:spcBef>
              <a:spcAft>
                <a:spcPts val="0"/>
              </a:spcAft>
              <a:buClrTx/>
              <a:buSzPct val="100000"/>
              <a:buFontTx/>
              <a:buChar char="•"/>
              <a:tabLst/>
              <a:defRPr sz="3800" b="0" i="0" u="none" strike="noStrike" cap="none" spc="0" baseline="0">
                <a:ln>
                  <a:noFill/>
                </a:ln>
                <a:solidFill>
                  <a:srgbClr val="515151"/>
                </a:solidFill>
                <a:uFillTx/>
                <a:latin typeface="+mn-lt"/>
                <a:ea typeface="+mn-ea"/>
                <a:cs typeface="+mn-cs"/>
                <a:sym typeface="Helvetica Neue"/>
              </a:defRPr>
            </a:lvl1pPr>
            <a:lvl2pPr marL="771877" marR="0" indent="-428977" algn="l" defTabSz="822960" rtl="0" eaLnBrk="1" latinLnBrk="0" hangingPunct="1">
              <a:lnSpc>
                <a:spcPct val="100000"/>
              </a:lnSpc>
              <a:spcBef>
                <a:spcPts val="4500"/>
              </a:spcBef>
              <a:spcAft>
                <a:spcPts val="0"/>
              </a:spcAft>
              <a:buClrTx/>
              <a:buSzPct val="100000"/>
              <a:buFontTx/>
              <a:buChar char="•"/>
              <a:tabLst/>
              <a:defRPr sz="3800" b="0" i="0" u="none" strike="noStrike" cap="none" spc="0" baseline="0">
                <a:ln>
                  <a:noFill/>
                </a:ln>
                <a:solidFill>
                  <a:srgbClr val="515151"/>
                </a:solidFill>
                <a:uFillTx/>
                <a:latin typeface="+mn-lt"/>
                <a:ea typeface="+mn-ea"/>
                <a:cs typeface="+mn-cs"/>
                <a:sym typeface="Helvetica Neue"/>
              </a:defRPr>
            </a:lvl2pPr>
            <a:lvl3pPr marL="1127477" marR="0" indent="-428977" algn="l" defTabSz="822960" rtl="0" eaLnBrk="1" latinLnBrk="0" hangingPunct="1">
              <a:lnSpc>
                <a:spcPct val="100000"/>
              </a:lnSpc>
              <a:spcBef>
                <a:spcPts val="4500"/>
              </a:spcBef>
              <a:spcAft>
                <a:spcPts val="0"/>
              </a:spcAft>
              <a:buClrTx/>
              <a:buSzPct val="100000"/>
              <a:buFontTx/>
              <a:buChar char="•"/>
              <a:tabLst/>
              <a:defRPr sz="3800" b="0" i="0" u="none" strike="noStrike" cap="none" spc="0" baseline="0">
                <a:ln>
                  <a:noFill/>
                </a:ln>
                <a:solidFill>
                  <a:srgbClr val="515151"/>
                </a:solidFill>
                <a:uFillTx/>
                <a:latin typeface="+mn-lt"/>
                <a:ea typeface="+mn-ea"/>
                <a:cs typeface="+mn-cs"/>
                <a:sym typeface="Helvetica Neue"/>
              </a:defRPr>
            </a:lvl3pPr>
            <a:lvl4pPr marL="1470377" marR="0" indent="-428977" algn="l" defTabSz="822960" rtl="0" eaLnBrk="1" latinLnBrk="0" hangingPunct="1">
              <a:lnSpc>
                <a:spcPct val="100000"/>
              </a:lnSpc>
              <a:spcBef>
                <a:spcPts val="4500"/>
              </a:spcBef>
              <a:spcAft>
                <a:spcPts val="0"/>
              </a:spcAft>
              <a:buClrTx/>
              <a:buSzPct val="100000"/>
              <a:buFontTx/>
              <a:buChar char="•"/>
              <a:tabLst/>
              <a:defRPr sz="3800" b="0" i="0" u="none" strike="noStrike" cap="none" spc="0" baseline="0">
                <a:ln>
                  <a:noFill/>
                </a:ln>
                <a:solidFill>
                  <a:srgbClr val="515151"/>
                </a:solidFill>
                <a:uFillTx/>
                <a:latin typeface="+mn-lt"/>
                <a:ea typeface="+mn-ea"/>
                <a:cs typeface="+mn-cs"/>
                <a:sym typeface="Helvetica Neue"/>
              </a:defRPr>
            </a:lvl4pPr>
            <a:lvl5pPr marL="1813277" marR="0" indent="-428977" algn="l" defTabSz="822960" rtl="0" eaLnBrk="1" latinLnBrk="0" hangingPunct="1">
              <a:lnSpc>
                <a:spcPct val="100000"/>
              </a:lnSpc>
              <a:spcBef>
                <a:spcPts val="4500"/>
              </a:spcBef>
              <a:spcAft>
                <a:spcPts val="0"/>
              </a:spcAft>
              <a:buClrTx/>
              <a:buSzPct val="100000"/>
              <a:buFontTx/>
              <a:buChar char="•"/>
              <a:tabLst/>
              <a:defRPr sz="3800" b="0" i="0" u="none" strike="noStrike" cap="none" spc="0" baseline="0">
                <a:ln>
                  <a:noFill/>
                </a:ln>
                <a:solidFill>
                  <a:srgbClr val="515151"/>
                </a:solidFill>
                <a:uFillTx/>
                <a:latin typeface="+mn-lt"/>
                <a:ea typeface="+mn-ea"/>
                <a:cs typeface="+mn-cs"/>
                <a:sym typeface="Helvetica Neue"/>
              </a:defRPr>
            </a:lvl5pPr>
            <a:lvl6pPr marL="2156177" marR="0" indent="-428977" algn="l" defTabSz="822960" rtl="0" eaLnBrk="1" latinLnBrk="0" hangingPunct="1">
              <a:lnSpc>
                <a:spcPct val="100000"/>
              </a:lnSpc>
              <a:spcBef>
                <a:spcPts val="4500"/>
              </a:spcBef>
              <a:spcAft>
                <a:spcPts val="0"/>
              </a:spcAft>
              <a:buClrTx/>
              <a:buSzPct val="100000"/>
              <a:buFontTx/>
              <a:buChar char="•"/>
              <a:tabLst/>
              <a:defRPr sz="3800" b="0" i="0" u="none" strike="noStrike" cap="none" spc="0" baseline="0">
                <a:ln>
                  <a:noFill/>
                </a:ln>
                <a:solidFill>
                  <a:srgbClr val="515151"/>
                </a:solidFill>
                <a:uFillTx/>
                <a:latin typeface="+mn-lt"/>
                <a:ea typeface="+mn-ea"/>
                <a:cs typeface="+mn-cs"/>
                <a:sym typeface="Helvetica Neue"/>
              </a:defRPr>
            </a:lvl6pPr>
            <a:lvl7pPr marL="2499077" marR="0" indent="-428977" algn="l" defTabSz="822960" rtl="0" eaLnBrk="1" latinLnBrk="0" hangingPunct="1">
              <a:lnSpc>
                <a:spcPct val="100000"/>
              </a:lnSpc>
              <a:spcBef>
                <a:spcPts val="4500"/>
              </a:spcBef>
              <a:spcAft>
                <a:spcPts val="0"/>
              </a:spcAft>
              <a:buClrTx/>
              <a:buSzPct val="100000"/>
              <a:buFontTx/>
              <a:buChar char="•"/>
              <a:tabLst/>
              <a:defRPr sz="3800" b="0" i="0" u="none" strike="noStrike" cap="none" spc="0" baseline="0">
                <a:ln>
                  <a:noFill/>
                </a:ln>
                <a:solidFill>
                  <a:srgbClr val="515151"/>
                </a:solidFill>
                <a:uFillTx/>
                <a:latin typeface="+mn-lt"/>
                <a:ea typeface="+mn-ea"/>
                <a:cs typeface="+mn-cs"/>
                <a:sym typeface="Helvetica Neue"/>
              </a:defRPr>
            </a:lvl7pPr>
            <a:lvl8pPr marL="2841977" marR="0" indent="-428977" algn="l" defTabSz="822960" rtl="0" eaLnBrk="1" latinLnBrk="0" hangingPunct="1">
              <a:lnSpc>
                <a:spcPct val="100000"/>
              </a:lnSpc>
              <a:spcBef>
                <a:spcPts val="4500"/>
              </a:spcBef>
              <a:spcAft>
                <a:spcPts val="0"/>
              </a:spcAft>
              <a:buClrTx/>
              <a:buSzPct val="100000"/>
              <a:buFontTx/>
              <a:buChar char="•"/>
              <a:tabLst/>
              <a:defRPr sz="3800" b="0" i="0" u="none" strike="noStrike" cap="none" spc="0" baseline="0">
                <a:ln>
                  <a:noFill/>
                </a:ln>
                <a:solidFill>
                  <a:srgbClr val="515151"/>
                </a:solidFill>
                <a:uFillTx/>
                <a:latin typeface="+mn-lt"/>
                <a:ea typeface="+mn-ea"/>
                <a:cs typeface="+mn-cs"/>
                <a:sym typeface="Helvetica Neue"/>
              </a:defRPr>
            </a:lvl8pPr>
            <a:lvl9pPr marL="3184877" marR="0" indent="-428977" algn="l" defTabSz="822960" rtl="0" eaLnBrk="1" latinLnBrk="0" hangingPunct="1">
              <a:lnSpc>
                <a:spcPct val="100000"/>
              </a:lnSpc>
              <a:spcBef>
                <a:spcPts val="4500"/>
              </a:spcBef>
              <a:spcAft>
                <a:spcPts val="0"/>
              </a:spcAft>
              <a:buClrTx/>
              <a:buSzPct val="100000"/>
              <a:buFontTx/>
              <a:buChar char="•"/>
              <a:tabLst/>
              <a:defRPr sz="3800" b="0" i="0" u="none" strike="noStrike" cap="none" spc="0" baseline="0">
                <a:ln>
                  <a:noFill/>
                </a:ln>
                <a:solidFill>
                  <a:srgbClr val="515151"/>
                </a:solidFill>
                <a:uFillTx/>
                <a:latin typeface="+mn-lt"/>
                <a:ea typeface="+mn-ea"/>
                <a:cs typeface="+mn-cs"/>
                <a:sym typeface="Helvetica Neue"/>
              </a:defRPr>
            </a:lvl9pPr>
          </a:lstStyle>
          <a:p>
            <a:r>
              <a:rPr lang="en-US" dirty="0"/>
              <a:t>The following are the most important architectural classes in Basilisk. You can find a .</a:t>
            </a:r>
            <a:r>
              <a:rPr lang="en-US" dirty="0" err="1"/>
              <a:t>cpp</a:t>
            </a:r>
            <a:r>
              <a:rPr lang="en-US" dirty="0"/>
              <a:t> and .h file for each of these in the </a:t>
            </a:r>
            <a:r>
              <a:rPr lang="en-US" dirty="0" err="1"/>
              <a:t>src</a:t>
            </a:r>
            <a:r>
              <a:rPr lang="en-US" dirty="0"/>
              <a:t>/simulation folder of basilisk</a:t>
            </a:r>
          </a:p>
        </p:txBody>
      </p:sp>
      <p:sp>
        <p:nvSpPr>
          <p:cNvPr id="4" name="Rectangle 3">
            <a:extLst>
              <a:ext uri="{FF2B5EF4-FFF2-40B4-BE49-F238E27FC236}">
                <a16:creationId xmlns:a16="http://schemas.microsoft.com/office/drawing/2014/main" id="{47E4ABE7-487A-904A-982E-73A6EEDF67D7}"/>
              </a:ext>
            </a:extLst>
          </p:cNvPr>
          <p:cNvSpPr/>
          <p:nvPr/>
        </p:nvSpPr>
        <p:spPr>
          <a:xfrm>
            <a:off x="1828800" y="4301832"/>
            <a:ext cx="5353050" cy="2292935"/>
          </a:xfrm>
          <a:prstGeom prst="rect">
            <a:avLst/>
          </a:prstGeom>
          <a:solidFill>
            <a:srgbClr val="BFBFBF"/>
          </a:solidFill>
          <a:ln w="12700"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8580" tIns="68580" rIns="68580" bIns="68580" numCol="1" spcCol="38100" rtlCol="0" anchor="ctr">
            <a:spAutoFit/>
          </a:bodyPr>
          <a:lstStyle/>
          <a:p>
            <a:pPr marL="0" marR="0" indent="0" algn="ctr" defTabSz="822960" rtl="0" fontAlgn="auto" latinLnBrk="0" hangingPunct="0">
              <a:lnSpc>
                <a:spcPct val="100000"/>
              </a:lnSpc>
              <a:spcBef>
                <a:spcPts val="0"/>
              </a:spcBef>
              <a:spcAft>
                <a:spcPts val="0"/>
              </a:spcAft>
              <a:buClrTx/>
              <a:buSzTx/>
              <a:buFontTx/>
              <a:buNone/>
              <a:tabLst/>
            </a:pPr>
            <a:r>
              <a:rPr lang="en-US" sz="5000" dirty="0" err="1">
                <a:solidFill>
                  <a:srgbClr val="000000"/>
                </a:solidFill>
              </a:rPr>
              <a:t>s</a:t>
            </a:r>
            <a:r>
              <a:rPr kumimoji="0" lang="en-US" sz="5000" b="0" i="0" u="none" strike="noStrike" cap="none" spc="0" normalizeH="0" baseline="0" dirty="0" err="1">
                <a:ln>
                  <a:noFill/>
                </a:ln>
                <a:solidFill>
                  <a:srgbClr val="000000"/>
                </a:solidFill>
                <a:effectLst/>
                <a:uFillTx/>
                <a:latin typeface="Helvetica Neue Light"/>
                <a:ea typeface="Helvetica Neue Light"/>
                <a:cs typeface="Helvetica Neue Light"/>
                <a:sym typeface="Helvetica Neue Light"/>
              </a:rPr>
              <a:t>im_model</a:t>
            </a:r>
            <a:endParaRPr kumimoji="0" lang="en-US" sz="50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endParaRPr>
          </a:p>
          <a:p>
            <a:pPr marL="457200" marR="0" indent="-457200" algn="ctr" defTabSz="82296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30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rPr>
              <a:t>The main container and main looper for a sim. </a:t>
            </a:r>
            <a:r>
              <a:rPr lang="en-US" sz="3000" dirty="0">
                <a:solidFill>
                  <a:srgbClr val="000000"/>
                </a:solidFill>
              </a:rPr>
              <a:t>It has a list of </a:t>
            </a:r>
            <a:r>
              <a:rPr lang="en-US" sz="3000" dirty="0" err="1">
                <a:solidFill>
                  <a:srgbClr val="000000"/>
                </a:solidFill>
              </a:rPr>
              <a:t>sys_processes</a:t>
            </a:r>
            <a:endParaRPr kumimoji="0" lang="en-US" sz="30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endParaRPr>
          </a:p>
        </p:txBody>
      </p:sp>
      <p:sp>
        <p:nvSpPr>
          <p:cNvPr id="5" name="Rectangle 4">
            <a:extLst>
              <a:ext uri="{FF2B5EF4-FFF2-40B4-BE49-F238E27FC236}">
                <a16:creationId xmlns:a16="http://schemas.microsoft.com/office/drawing/2014/main" id="{C8236DD8-F375-E640-8C78-FDC8F957F87C}"/>
              </a:ext>
            </a:extLst>
          </p:cNvPr>
          <p:cNvSpPr/>
          <p:nvPr/>
        </p:nvSpPr>
        <p:spPr>
          <a:xfrm>
            <a:off x="9382125" y="3840168"/>
            <a:ext cx="5353050" cy="3216265"/>
          </a:xfrm>
          <a:prstGeom prst="rect">
            <a:avLst/>
          </a:prstGeom>
          <a:solidFill>
            <a:srgbClr val="BFBFBF"/>
          </a:solidFill>
          <a:ln w="12700"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8580" tIns="68580" rIns="68580" bIns="68580" numCol="1" spcCol="38100" rtlCol="0" anchor="ctr">
            <a:spAutoFit/>
          </a:bodyPr>
          <a:lstStyle/>
          <a:p>
            <a:pPr marL="0" marR="0" indent="0" algn="ctr" defTabSz="822960" rtl="0" fontAlgn="auto" latinLnBrk="0" hangingPunct="0">
              <a:lnSpc>
                <a:spcPct val="100000"/>
              </a:lnSpc>
              <a:spcBef>
                <a:spcPts val="0"/>
              </a:spcBef>
              <a:spcAft>
                <a:spcPts val="0"/>
              </a:spcAft>
              <a:buClrTx/>
              <a:buSzTx/>
              <a:buFontTx/>
              <a:buNone/>
              <a:tabLst/>
            </a:pPr>
            <a:r>
              <a:rPr lang="en-US" sz="5000" dirty="0" err="1">
                <a:solidFill>
                  <a:srgbClr val="000000"/>
                </a:solidFill>
              </a:rPr>
              <a:t>sys_process</a:t>
            </a:r>
            <a:endParaRPr lang="en-US" sz="5000" dirty="0">
              <a:solidFill>
                <a:srgbClr val="000000"/>
              </a:solidFill>
            </a:endParaRPr>
          </a:p>
          <a:p>
            <a:pPr marL="457200" marR="0" indent="-457200" algn="ctr" defTabSz="822960" rtl="0" fontAlgn="auto" latinLnBrk="0" hangingPunct="0">
              <a:lnSpc>
                <a:spcPct val="100000"/>
              </a:lnSpc>
              <a:spcBef>
                <a:spcPts val="0"/>
              </a:spcBef>
              <a:spcAft>
                <a:spcPts val="0"/>
              </a:spcAft>
              <a:buClrTx/>
              <a:buSzTx/>
              <a:buFont typeface="Arial" panose="020B0604020202020204" pitchFamily="34" charset="0"/>
              <a:buChar char="•"/>
              <a:tabLst/>
            </a:pPr>
            <a:r>
              <a:rPr lang="en-US" sz="3000" dirty="0">
                <a:solidFill>
                  <a:srgbClr val="000000"/>
                </a:solidFill>
              </a:rPr>
              <a:t>A grouping of </a:t>
            </a:r>
            <a:r>
              <a:rPr lang="en-US" sz="3000" dirty="0" err="1">
                <a:solidFill>
                  <a:srgbClr val="000000"/>
                </a:solidFill>
              </a:rPr>
              <a:t>sys_model_tasks</a:t>
            </a:r>
            <a:r>
              <a:rPr lang="en-US" sz="3000" dirty="0">
                <a:solidFill>
                  <a:srgbClr val="000000"/>
                </a:solidFill>
              </a:rPr>
              <a:t> to execute.</a:t>
            </a:r>
          </a:p>
          <a:p>
            <a:pPr marL="457200" marR="0" indent="-457200" algn="ctr" defTabSz="822960" rtl="0" fontAlgn="auto" latinLnBrk="0" hangingPunct="0">
              <a:lnSpc>
                <a:spcPct val="100000"/>
              </a:lnSpc>
              <a:spcBef>
                <a:spcPts val="0"/>
              </a:spcBef>
              <a:spcAft>
                <a:spcPts val="0"/>
              </a:spcAft>
              <a:buClrTx/>
              <a:buSzTx/>
              <a:buFont typeface="Arial" panose="020B0604020202020204" pitchFamily="34" charset="0"/>
              <a:buChar char="•"/>
              <a:tabLst/>
            </a:pPr>
            <a:r>
              <a:rPr lang="en-US" sz="3000" dirty="0">
                <a:solidFill>
                  <a:srgbClr val="000000"/>
                </a:solidFill>
              </a:rPr>
              <a:t>Each </a:t>
            </a:r>
            <a:r>
              <a:rPr lang="en-US" sz="3000" dirty="0" err="1">
                <a:solidFill>
                  <a:srgbClr val="000000"/>
                </a:solidFill>
              </a:rPr>
              <a:t>sys_process</a:t>
            </a:r>
            <a:r>
              <a:rPr lang="en-US" sz="3000" dirty="0">
                <a:solidFill>
                  <a:srgbClr val="000000"/>
                </a:solidFill>
              </a:rPr>
              <a:t> has their own distinct memory to read messages from</a:t>
            </a:r>
            <a:endParaRPr kumimoji="0" lang="en-US" sz="30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endParaRPr>
          </a:p>
        </p:txBody>
      </p:sp>
      <p:sp>
        <p:nvSpPr>
          <p:cNvPr id="6" name="Rectangle 5">
            <a:extLst>
              <a:ext uri="{FF2B5EF4-FFF2-40B4-BE49-F238E27FC236}">
                <a16:creationId xmlns:a16="http://schemas.microsoft.com/office/drawing/2014/main" id="{C01DF6C3-B550-E44C-BCD3-A8996DCA949F}"/>
              </a:ext>
            </a:extLst>
          </p:cNvPr>
          <p:cNvSpPr/>
          <p:nvPr/>
        </p:nvSpPr>
        <p:spPr>
          <a:xfrm>
            <a:off x="16935450" y="4532665"/>
            <a:ext cx="5353050" cy="1831271"/>
          </a:xfrm>
          <a:prstGeom prst="rect">
            <a:avLst/>
          </a:prstGeom>
          <a:solidFill>
            <a:srgbClr val="BFBFBF"/>
          </a:solidFill>
          <a:ln w="12700"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8580" tIns="68580" rIns="68580" bIns="68580" numCol="1" spcCol="38100" rtlCol="0" anchor="ctr">
            <a:spAutoFit/>
          </a:bodyPr>
          <a:lstStyle/>
          <a:p>
            <a:pPr marL="0" marR="0" indent="0" algn="ctr" defTabSz="822960" rtl="0" fontAlgn="auto" latinLnBrk="0" hangingPunct="0">
              <a:lnSpc>
                <a:spcPct val="100000"/>
              </a:lnSpc>
              <a:spcBef>
                <a:spcPts val="0"/>
              </a:spcBef>
              <a:spcAft>
                <a:spcPts val="0"/>
              </a:spcAft>
              <a:buClrTx/>
              <a:buSzTx/>
              <a:buFontTx/>
              <a:buNone/>
              <a:tabLst/>
            </a:pPr>
            <a:r>
              <a:rPr lang="en-US" sz="5000" dirty="0" err="1">
                <a:solidFill>
                  <a:srgbClr val="000000"/>
                </a:solidFill>
              </a:rPr>
              <a:t>sys_model_task</a:t>
            </a:r>
            <a:endParaRPr lang="en-US" sz="5000" dirty="0">
              <a:solidFill>
                <a:srgbClr val="000000"/>
              </a:solidFill>
            </a:endParaRPr>
          </a:p>
          <a:p>
            <a:pPr marL="685800" marR="0" indent="-685800" algn="ctr" defTabSz="82296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30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rPr>
              <a:t>A grouping of </a:t>
            </a:r>
            <a:r>
              <a:rPr kumimoji="0" lang="en-US" sz="3000" b="0" i="0" u="none" strike="noStrike" cap="none" spc="0" normalizeH="0" baseline="0" dirty="0" err="1">
                <a:ln>
                  <a:noFill/>
                </a:ln>
                <a:solidFill>
                  <a:srgbClr val="000000"/>
                </a:solidFill>
                <a:effectLst/>
                <a:uFillTx/>
                <a:latin typeface="Helvetica Neue Light"/>
                <a:ea typeface="Helvetica Neue Light"/>
                <a:cs typeface="Helvetica Neue Light"/>
                <a:sym typeface="Helvetica Neue Light"/>
              </a:rPr>
              <a:t>sys_models</a:t>
            </a:r>
            <a:r>
              <a:rPr kumimoji="0" lang="en-US" sz="30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rPr>
              <a:t> to execute</a:t>
            </a:r>
          </a:p>
        </p:txBody>
      </p:sp>
      <p:sp>
        <p:nvSpPr>
          <p:cNvPr id="7" name="Rectangle 6">
            <a:extLst>
              <a:ext uri="{FF2B5EF4-FFF2-40B4-BE49-F238E27FC236}">
                <a16:creationId xmlns:a16="http://schemas.microsoft.com/office/drawing/2014/main" id="{B245DF06-2DB0-A443-B2D9-57548368E8AB}"/>
              </a:ext>
            </a:extLst>
          </p:cNvPr>
          <p:cNvSpPr/>
          <p:nvPr/>
        </p:nvSpPr>
        <p:spPr>
          <a:xfrm>
            <a:off x="9096375" y="8172294"/>
            <a:ext cx="5924550" cy="3677930"/>
          </a:xfrm>
          <a:prstGeom prst="rect">
            <a:avLst/>
          </a:prstGeom>
          <a:solidFill>
            <a:schemeClr val="accent2">
              <a:lumMod val="60000"/>
              <a:lumOff val="40000"/>
              <a:alpha val="50000"/>
            </a:schemeClr>
          </a:solidFill>
          <a:ln w="12700"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8580" tIns="68580" rIns="68580" bIns="68580" numCol="1" spcCol="38100" rtlCol="0" anchor="ctr">
            <a:spAutoFit/>
          </a:bodyPr>
          <a:lstStyle/>
          <a:p>
            <a:pPr marL="0" marR="0" indent="0" algn="ctr" defTabSz="822960" rtl="0" fontAlgn="auto" latinLnBrk="0" hangingPunct="0">
              <a:lnSpc>
                <a:spcPct val="100000"/>
              </a:lnSpc>
              <a:spcBef>
                <a:spcPts val="0"/>
              </a:spcBef>
              <a:spcAft>
                <a:spcPts val="0"/>
              </a:spcAft>
              <a:buClrTx/>
              <a:buSzTx/>
              <a:buFontTx/>
              <a:buNone/>
              <a:tabLst/>
            </a:pPr>
            <a:r>
              <a:rPr kumimoji="0" lang="en-US" sz="5000" b="0" i="0" u="none" strike="noStrike" cap="none" spc="0" normalizeH="0" baseline="0" dirty="0" err="1">
                <a:ln>
                  <a:noFill/>
                </a:ln>
                <a:solidFill>
                  <a:srgbClr val="000000"/>
                </a:solidFill>
                <a:effectLst/>
                <a:uFillTx/>
                <a:latin typeface="Helvetica Neue Light"/>
                <a:ea typeface="Helvetica Neue Light"/>
                <a:cs typeface="Helvetica Neue Light"/>
                <a:sym typeface="Helvetica Neue Light"/>
              </a:rPr>
              <a:t>system_messaging</a:t>
            </a:r>
            <a:endParaRPr kumimoji="0" lang="en-US" sz="50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endParaRPr>
          </a:p>
          <a:p>
            <a:pPr marL="685800" marR="0" indent="-685800" algn="ctr" defTabSz="82296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30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rPr>
              <a:t>Sometimes referred to as the message passing interface (MPI)</a:t>
            </a:r>
          </a:p>
          <a:p>
            <a:pPr marL="685800" marR="0" indent="-685800" algn="ctr" defTabSz="822960" rtl="0" fontAlgn="auto" latinLnBrk="0" hangingPunct="0">
              <a:lnSpc>
                <a:spcPct val="100000"/>
              </a:lnSpc>
              <a:spcBef>
                <a:spcPts val="0"/>
              </a:spcBef>
              <a:spcAft>
                <a:spcPts val="0"/>
              </a:spcAft>
              <a:buClrTx/>
              <a:buSzTx/>
              <a:buFont typeface="Arial" panose="020B0604020202020204" pitchFamily="34" charset="0"/>
              <a:buChar char="•"/>
              <a:tabLst/>
            </a:pPr>
            <a:r>
              <a:rPr lang="en-US" sz="3000" dirty="0">
                <a:solidFill>
                  <a:srgbClr val="000000"/>
                </a:solidFill>
              </a:rPr>
              <a:t>Creates and handles message memory</a:t>
            </a:r>
          </a:p>
          <a:p>
            <a:pPr marL="685800" marR="0" indent="-685800" algn="ctr" defTabSz="82296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30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rPr>
              <a:t>Also assigns </a:t>
            </a:r>
            <a:r>
              <a:rPr kumimoji="0" lang="en-US" sz="3000" b="0" i="0" u="none" strike="noStrike" cap="none" spc="0" normalizeH="0" baseline="0" dirty="0" err="1">
                <a:ln>
                  <a:noFill/>
                </a:ln>
                <a:solidFill>
                  <a:srgbClr val="000000"/>
                </a:solidFill>
                <a:effectLst/>
                <a:uFillTx/>
                <a:latin typeface="Helvetica Neue Light"/>
                <a:ea typeface="Helvetica Neue Light"/>
                <a:cs typeface="Helvetica Neue Light"/>
                <a:sym typeface="Helvetica Neue Light"/>
              </a:rPr>
              <a:t>moduleIDs</a:t>
            </a:r>
            <a:endParaRPr kumimoji="0" lang="en-US" sz="30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endParaRPr>
          </a:p>
        </p:txBody>
      </p:sp>
      <p:sp>
        <p:nvSpPr>
          <p:cNvPr id="8" name="Rectangle 7">
            <a:extLst>
              <a:ext uri="{FF2B5EF4-FFF2-40B4-BE49-F238E27FC236}">
                <a16:creationId xmlns:a16="http://schemas.microsoft.com/office/drawing/2014/main" id="{BF738DD5-D237-F64D-92B7-DBA2752D4F0D}"/>
              </a:ext>
            </a:extLst>
          </p:cNvPr>
          <p:cNvSpPr/>
          <p:nvPr/>
        </p:nvSpPr>
        <p:spPr>
          <a:xfrm>
            <a:off x="1828800" y="8172294"/>
            <a:ext cx="5353050" cy="2754600"/>
          </a:xfrm>
          <a:prstGeom prst="rect">
            <a:avLst/>
          </a:prstGeom>
          <a:solidFill>
            <a:srgbClr val="BFBFBF"/>
          </a:solidFill>
          <a:ln w="12700"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8580" tIns="68580" rIns="68580" bIns="68580" numCol="1" spcCol="38100" rtlCol="0" anchor="ctr">
            <a:spAutoFit/>
          </a:bodyPr>
          <a:lstStyle/>
          <a:p>
            <a:pPr marL="0" marR="0" indent="0" algn="ctr" defTabSz="822960" rtl="0" fontAlgn="auto" latinLnBrk="0" hangingPunct="0">
              <a:lnSpc>
                <a:spcPct val="100000"/>
              </a:lnSpc>
              <a:spcBef>
                <a:spcPts val="0"/>
              </a:spcBef>
              <a:spcAft>
                <a:spcPts val="0"/>
              </a:spcAft>
              <a:buClrTx/>
              <a:buSzTx/>
              <a:buFontTx/>
              <a:buNone/>
              <a:tabLst/>
            </a:pPr>
            <a:r>
              <a:rPr lang="en-US" sz="5000" dirty="0" err="1">
                <a:solidFill>
                  <a:srgbClr val="000000"/>
                </a:solidFill>
              </a:rPr>
              <a:t>sys_model</a:t>
            </a:r>
            <a:endParaRPr lang="en-US" sz="5000" dirty="0">
              <a:solidFill>
                <a:srgbClr val="000000"/>
              </a:solidFill>
            </a:endParaRPr>
          </a:p>
          <a:p>
            <a:pPr marL="685800" marR="0" indent="-685800" algn="ctr" defTabSz="82296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30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rPr>
              <a:t>A module that executes a distinct, algorithmic task. i.e. a dynamics module or flight software module</a:t>
            </a:r>
          </a:p>
        </p:txBody>
      </p:sp>
      <p:sp>
        <p:nvSpPr>
          <p:cNvPr id="9" name="Rectangle 8">
            <a:extLst>
              <a:ext uri="{FF2B5EF4-FFF2-40B4-BE49-F238E27FC236}">
                <a16:creationId xmlns:a16="http://schemas.microsoft.com/office/drawing/2014/main" id="{E74053AE-80D0-6340-B6E7-A4840E0A1703}"/>
              </a:ext>
            </a:extLst>
          </p:cNvPr>
          <p:cNvSpPr/>
          <p:nvPr/>
        </p:nvSpPr>
        <p:spPr>
          <a:xfrm>
            <a:off x="16935450" y="8287712"/>
            <a:ext cx="5353050" cy="2292935"/>
          </a:xfrm>
          <a:prstGeom prst="rect">
            <a:avLst/>
          </a:prstGeom>
          <a:solidFill>
            <a:srgbClr val="C9B37C">
              <a:alpha val="50000"/>
            </a:srgbClr>
          </a:solidFill>
          <a:ln w="12700"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8580" tIns="68580" rIns="68580" bIns="68580" numCol="1" spcCol="38100" rtlCol="0" anchor="ctr">
            <a:spAutoFit/>
          </a:bodyPr>
          <a:lstStyle/>
          <a:p>
            <a:pPr marL="0" marR="0" indent="0" algn="ctr" defTabSz="822960" rtl="0" fontAlgn="auto" latinLnBrk="0" hangingPunct="0">
              <a:lnSpc>
                <a:spcPct val="100000"/>
              </a:lnSpc>
              <a:spcBef>
                <a:spcPts val="0"/>
              </a:spcBef>
              <a:spcAft>
                <a:spcPts val="0"/>
              </a:spcAft>
              <a:buClrTx/>
              <a:buSzTx/>
              <a:buFontTx/>
              <a:buNone/>
              <a:tabLst/>
            </a:pPr>
            <a:r>
              <a:rPr lang="en-US" sz="5000" dirty="0" err="1">
                <a:solidFill>
                  <a:srgbClr val="000000"/>
                </a:solidFill>
              </a:rPr>
              <a:t>sys_interface</a:t>
            </a:r>
            <a:endParaRPr lang="en-US" sz="5000" dirty="0">
              <a:solidFill>
                <a:srgbClr val="000000"/>
              </a:solidFill>
            </a:endParaRPr>
          </a:p>
          <a:p>
            <a:pPr marL="685800" marR="0" indent="-685800" algn="ctr" defTabSz="82296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30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rPr>
              <a:t>A </a:t>
            </a:r>
            <a:r>
              <a:rPr kumimoji="0" lang="en-US" sz="3000" b="0" i="0" u="none" strike="noStrike" cap="none" spc="0" normalizeH="0" baseline="0" dirty="0" err="1">
                <a:ln>
                  <a:noFill/>
                </a:ln>
                <a:solidFill>
                  <a:srgbClr val="000000"/>
                </a:solidFill>
                <a:effectLst/>
                <a:uFillTx/>
                <a:latin typeface="Helvetica Neue Light"/>
                <a:ea typeface="Helvetica Neue Light"/>
                <a:cs typeface="Helvetica Neue Light"/>
                <a:sym typeface="Helvetica Neue Light"/>
              </a:rPr>
              <a:t>uni</a:t>
            </a:r>
            <a:r>
              <a:rPr kumimoji="0" lang="en-US" sz="30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rPr>
              <a:t>-direction definition of message data transfer between </a:t>
            </a:r>
            <a:r>
              <a:rPr kumimoji="0" lang="en-US" sz="3000" b="0" i="0" u="none" strike="noStrike" cap="none" spc="0" normalizeH="0" baseline="0" dirty="0" err="1">
                <a:ln>
                  <a:noFill/>
                </a:ln>
                <a:solidFill>
                  <a:srgbClr val="000000"/>
                </a:solidFill>
                <a:effectLst/>
                <a:uFillTx/>
                <a:latin typeface="Helvetica Neue Light"/>
                <a:ea typeface="Helvetica Neue Light"/>
                <a:cs typeface="Helvetica Neue Light"/>
                <a:sym typeface="Helvetica Neue Light"/>
              </a:rPr>
              <a:t>sys_process</a:t>
            </a:r>
            <a:r>
              <a:rPr lang="en-US" sz="3000" dirty="0" err="1">
                <a:solidFill>
                  <a:srgbClr val="000000"/>
                </a:solidFill>
              </a:rPr>
              <a:t>es</a:t>
            </a:r>
            <a:endParaRPr kumimoji="0" lang="en-US" sz="30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endParaRPr>
          </a:p>
        </p:txBody>
      </p:sp>
      <p:sp>
        <p:nvSpPr>
          <p:cNvPr id="10" name="TextBox 9">
            <a:extLst>
              <a:ext uri="{FF2B5EF4-FFF2-40B4-BE49-F238E27FC236}">
                <a16:creationId xmlns:a16="http://schemas.microsoft.com/office/drawing/2014/main" id="{507E9992-1B89-004A-ADF9-455F6032CC62}"/>
              </a:ext>
            </a:extLst>
          </p:cNvPr>
          <p:cNvSpPr txBox="1"/>
          <p:nvPr/>
        </p:nvSpPr>
        <p:spPr>
          <a:xfrm>
            <a:off x="10359307" y="12046692"/>
            <a:ext cx="3398685" cy="6771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91439" tIns="91439" rIns="91439" bIns="91439" numCol="1" spcCol="38100" rtlCol="0" anchor="ctr">
            <a:spAutoFit/>
          </a:bodyPr>
          <a:lstStyle/>
          <a:p>
            <a:pPr marL="0" marR="0" indent="0" algn="l" defTabSz="822960" rtl="0" fontAlgn="auto" latinLnBrk="0" hangingPunct="0">
              <a:lnSpc>
                <a:spcPct val="100000"/>
              </a:lnSpc>
              <a:spcBef>
                <a:spcPts val="0"/>
              </a:spcBef>
              <a:spcAft>
                <a:spcPts val="0"/>
              </a:spcAft>
              <a:buClrTx/>
              <a:buSzTx/>
              <a:buFontTx/>
              <a:buNone/>
              <a:tabLst/>
            </a:pPr>
            <a:r>
              <a:rPr kumimoji="0" lang="en-US" sz="3200" b="0" i="0" u="none" strike="noStrike" cap="none" spc="0" normalizeH="0" baseline="0" dirty="0">
                <a:ln>
                  <a:noFill/>
                </a:ln>
                <a:solidFill>
                  <a:srgbClr val="515151"/>
                </a:solidFill>
                <a:effectLst/>
                <a:uFillTx/>
                <a:latin typeface="Helvetica Neue Light"/>
                <a:ea typeface="Helvetica Neue Light"/>
                <a:cs typeface="Helvetica Neue Light"/>
                <a:sym typeface="Helvetica Neue Light"/>
              </a:rPr>
              <a:t>Buckle up, buddy!</a:t>
            </a:r>
          </a:p>
        </p:txBody>
      </p:sp>
    </p:spTree>
    <p:extLst>
      <p:ext uri="{BB962C8B-B14F-4D97-AF65-F5344CB8AC3E}">
        <p14:creationId xmlns:p14="http://schemas.microsoft.com/office/powerpoint/2010/main" val="186752962"/>
      </p:ext>
    </p:extLst>
  </p:cSld>
  <p:clrMapOvr>
    <a:masterClrMapping/>
  </p:clrMapOvr>
  <p:transition spd="med"/>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EFCDC-E216-A84F-846E-0C63BA8D2674}"/>
              </a:ext>
            </a:extLst>
          </p:cNvPr>
          <p:cNvSpPr>
            <a:spLocks noGrp="1"/>
          </p:cNvSpPr>
          <p:nvPr>
            <p:ph type="title"/>
          </p:nvPr>
        </p:nvSpPr>
        <p:spPr/>
        <p:txBody>
          <a:bodyPr/>
          <a:lstStyle/>
          <a:p>
            <a:r>
              <a:rPr lang="en-US" dirty="0"/>
              <a:t>What is </a:t>
            </a:r>
            <a:r>
              <a:rPr lang="en-US" dirty="0" err="1"/>
              <a:t>SystemMessaging</a:t>
            </a:r>
            <a:r>
              <a:rPr lang="en-US" dirty="0"/>
              <a:t>()?</a:t>
            </a:r>
          </a:p>
        </p:txBody>
      </p:sp>
      <p:sp>
        <p:nvSpPr>
          <p:cNvPr id="3" name="Rectangle 2">
            <a:extLst>
              <a:ext uri="{FF2B5EF4-FFF2-40B4-BE49-F238E27FC236}">
                <a16:creationId xmlns:a16="http://schemas.microsoft.com/office/drawing/2014/main" id="{2C99DE90-B184-0D49-8F9C-A210328F14F0}"/>
              </a:ext>
            </a:extLst>
          </p:cNvPr>
          <p:cNvSpPr/>
          <p:nvPr/>
        </p:nvSpPr>
        <p:spPr>
          <a:xfrm>
            <a:off x="712413" y="5460810"/>
            <a:ext cx="12966516" cy="3600986"/>
          </a:xfrm>
          <a:prstGeom prst="rect">
            <a:avLst/>
          </a:prstGeom>
          <a:solidFill>
            <a:srgbClr val="C9B37C">
              <a:alpha val="50000"/>
            </a:srgbClr>
          </a:solidFill>
          <a:ln w="12700"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8580" tIns="68580" rIns="68580" bIns="68580" numCol="1" spcCol="38100" rtlCol="0" anchor="ctr">
            <a:spAutoFit/>
          </a:bodyPr>
          <a:lstStyle/>
          <a:p>
            <a:r>
              <a:rPr lang="en-US" sz="2500" b="1" dirty="0"/>
              <a:t>private</a:t>
            </a:r>
            <a:r>
              <a:rPr lang="en-US" sz="2500" dirty="0"/>
              <a:t>:</a:t>
            </a:r>
            <a:br>
              <a:rPr lang="en-US" sz="2500" dirty="0"/>
            </a:br>
            <a:r>
              <a:rPr lang="en-US" sz="2500" dirty="0"/>
              <a:t>    </a:t>
            </a:r>
            <a:r>
              <a:rPr lang="en-US" sz="2500" b="1" dirty="0"/>
              <a:t>static </a:t>
            </a:r>
            <a:r>
              <a:rPr lang="en-US" sz="2500" dirty="0" err="1"/>
              <a:t>SystemMessaging</a:t>
            </a:r>
            <a:r>
              <a:rPr lang="en-US" sz="2500" dirty="0"/>
              <a:t> *</a:t>
            </a:r>
            <a:r>
              <a:rPr lang="en-US" sz="2500" dirty="0" err="1"/>
              <a:t>TheInstance</a:t>
            </a:r>
            <a:r>
              <a:rPr lang="en-US" sz="2500" dirty="0"/>
              <a:t>;</a:t>
            </a:r>
            <a:br>
              <a:rPr lang="en-US" sz="2500" dirty="0"/>
            </a:br>
            <a:r>
              <a:rPr lang="en-US" sz="2500" dirty="0"/>
              <a:t>    </a:t>
            </a:r>
            <a:r>
              <a:rPr lang="en-US" sz="2500" dirty="0" err="1"/>
              <a:t>std</a:t>
            </a:r>
            <a:r>
              <a:rPr lang="en-US" sz="2500" dirty="0"/>
              <a:t>::vector&lt;</a:t>
            </a:r>
            <a:r>
              <a:rPr lang="en-US" sz="2500" dirty="0" err="1"/>
              <a:t>MessageStorageContainer</a:t>
            </a:r>
            <a:r>
              <a:rPr lang="en-US" sz="2500" dirty="0"/>
              <a:t> *&gt; </a:t>
            </a:r>
            <a:r>
              <a:rPr lang="en-US" sz="2500" dirty="0" err="1"/>
              <a:t>dataBuffers</a:t>
            </a:r>
            <a:r>
              <a:rPr lang="en-US" sz="2500" dirty="0"/>
              <a:t>;</a:t>
            </a:r>
            <a:br>
              <a:rPr lang="en-US" sz="2500" dirty="0"/>
            </a:br>
            <a:r>
              <a:rPr lang="en-US" sz="2500" dirty="0"/>
              <a:t>    </a:t>
            </a:r>
            <a:r>
              <a:rPr lang="en-US" sz="2500" dirty="0" err="1"/>
              <a:t>MessageStorageContainer</a:t>
            </a:r>
            <a:r>
              <a:rPr lang="en-US" sz="2500" dirty="0"/>
              <a:t> *</a:t>
            </a:r>
            <a:r>
              <a:rPr lang="en-US" sz="2500" dirty="0" err="1"/>
              <a:t>messageStorage</a:t>
            </a:r>
            <a:r>
              <a:rPr lang="en-US" sz="2500" dirty="0"/>
              <a:t>; // this is a pointer to the currently selected message buffer above</a:t>
            </a:r>
            <a:br>
              <a:rPr lang="en-US" sz="2500" dirty="0"/>
            </a:br>
            <a:r>
              <a:rPr lang="en-US" sz="2500" dirty="0"/>
              <a:t>    uint64_t </a:t>
            </a:r>
            <a:r>
              <a:rPr lang="en-US" sz="2500" dirty="0" err="1"/>
              <a:t>WriteFails</a:t>
            </a:r>
            <a:r>
              <a:rPr lang="en-US" sz="2500" dirty="0"/>
              <a:t>;  //! the number of times we tried to write invalidly</a:t>
            </a:r>
            <a:br>
              <a:rPr lang="en-US" sz="2500" dirty="0"/>
            </a:br>
            <a:r>
              <a:rPr lang="en-US" sz="2500" dirty="0"/>
              <a:t>    uint64_t </a:t>
            </a:r>
            <a:r>
              <a:rPr lang="en-US" sz="2500" dirty="0" err="1"/>
              <a:t>ReadFails</a:t>
            </a:r>
            <a:r>
              <a:rPr lang="en-US" sz="2500" dirty="0"/>
              <a:t>;  //! the number of times we tried to read invalidly</a:t>
            </a:r>
            <a:br>
              <a:rPr lang="en-US" sz="2500" dirty="0"/>
            </a:br>
            <a:r>
              <a:rPr lang="en-US" sz="2500" dirty="0"/>
              <a:t>    uint64_t </a:t>
            </a:r>
            <a:r>
              <a:rPr lang="en-US" sz="2500" dirty="0" err="1"/>
              <a:t>CreateFails</a:t>
            </a:r>
            <a:r>
              <a:rPr lang="en-US" sz="2500" dirty="0"/>
              <a:t>;  //! the number of times we tried to create invalidly</a:t>
            </a:r>
            <a:br>
              <a:rPr lang="en-US" sz="2500" dirty="0"/>
            </a:br>
            <a:r>
              <a:rPr lang="en-US" sz="2500" dirty="0"/>
              <a:t>    uint64_t </a:t>
            </a:r>
            <a:r>
              <a:rPr lang="en-US" sz="2500" dirty="0" err="1"/>
              <a:t>nextModuleID</a:t>
            </a:r>
            <a:r>
              <a:rPr lang="en-US" sz="2500" dirty="0"/>
              <a:t>;  //! the next module ID to give out when a module comes online</a:t>
            </a:r>
            <a:endParaRPr kumimoji="0" lang="en-US" sz="25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endParaRPr>
          </a:p>
        </p:txBody>
      </p:sp>
      <p:cxnSp>
        <p:nvCxnSpPr>
          <p:cNvPr id="6" name="Straight Arrow Connector 5">
            <a:extLst>
              <a:ext uri="{FF2B5EF4-FFF2-40B4-BE49-F238E27FC236}">
                <a16:creationId xmlns:a16="http://schemas.microsoft.com/office/drawing/2014/main" id="{9810BD4D-AA54-F544-8BA3-3B25B1E51B5F}"/>
              </a:ext>
            </a:extLst>
          </p:cNvPr>
          <p:cNvCxnSpPr>
            <a:cxnSpLocks/>
          </p:cNvCxnSpPr>
          <p:nvPr/>
        </p:nvCxnSpPr>
        <p:spPr>
          <a:xfrm flipH="1">
            <a:off x="6647936" y="6154310"/>
            <a:ext cx="7648832" cy="0"/>
          </a:xfrm>
          <a:prstGeom prst="straightConnector1">
            <a:avLst/>
          </a:prstGeom>
          <a:noFill/>
          <a:ln w="762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9" name="TextBox 8">
            <a:extLst>
              <a:ext uri="{FF2B5EF4-FFF2-40B4-BE49-F238E27FC236}">
                <a16:creationId xmlns:a16="http://schemas.microsoft.com/office/drawing/2014/main" id="{5AA55DEF-22F3-3F49-8A7B-06EB8FEE1D19}"/>
              </a:ext>
            </a:extLst>
          </p:cNvPr>
          <p:cNvSpPr txBox="1"/>
          <p:nvPr/>
        </p:nvSpPr>
        <p:spPr>
          <a:xfrm>
            <a:off x="14482118" y="5323315"/>
            <a:ext cx="7524750" cy="16619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822960" rtl="0" fontAlgn="auto" latinLnBrk="0" hangingPunct="0">
              <a:lnSpc>
                <a:spcPct val="100000"/>
              </a:lnSpc>
              <a:spcBef>
                <a:spcPts val="0"/>
              </a:spcBef>
              <a:spcAft>
                <a:spcPts val="0"/>
              </a:spcAft>
              <a:buClrTx/>
              <a:buSzTx/>
              <a:buFontTx/>
              <a:buNone/>
              <a:tabLst/>
            </a:pPr>
            <a:r>
              <a:rPr lang="en-US" dirty="0">
                <a:solidFill>
                  <a:schemeClr val="tx1"/>
                </a:solidFill>
              </a:rPr>
              <a:t>The messaging system is always accessed by getting a reference to </a:t>
            </a:r>
            <a:r>
              <a:rPr lang="en-US" dirty="0" err="1">
                <a:solidFill>
                  <a:schemeClr val="tx1"/>
                </a:solidFill>
              </a:rPr>
              <a:t>TheInstance</a:t>
            </a:r>
            <a:r>
              <a:rPr lang="en-US" dirty="0">
                <a:solidFill>
                  <a:schemeClr val="tx1"/>
                </a:solidFill>
              </a:rPr>
              <a:t> by </a:t>
            </a:r>
            <a:r>
              <a:rPr lang="en-US" dirty="0" err="1">
                <a:solidFill>
                  <a:schemeClr val="tx1"/>
                </a:solidFill>
              </a:rPr>
              <a:t>GetInstance</a:t>
            </a:r>
            <a:r>
              <a:rPr lang="en-US" dirty="0">
                <a:solidFill>
                  <a:schemeClr val="tx1"/>
                </a:solidFill>
              </a:rPr>
              <a:t>().</a:t>
            </a:r>
          </a:p>
        </p:txBody>
      </p:sp>
    </p:spTree>
    <p:extLst>
      <p:ext uri="{BB962C8B-B14F-4D97-AF65-F5344CB8AC3E}">
        <p14:creationId xmlns:p14="http://schemas.microsoft.com/office/powerpoint/2010/main" val="498657057"/>
      </p:ext>
    </p:extLst>
  </p:cSld>
  <p:clrMapOvr>
    <a:masterClrMapping/>
  </p:clrMapOvr>
  <p:transition spd="med"/>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EFCDC-E216-A84F-846E-0C63BA8D2674}"/>
              </a:ext>
            </a:extLst>
          </p:cNvPr>
          <p:cNvSpPr>
            <a:spLocks noGrp="1"/>
          </p:cNvSpPr>
          <p:nvPr>
            <p:ph type="title"/>
          </p:nvPr>
        </p:nvSpPr>
        <p:spPr/>
        <p:txBody>
          <a:bodyPr/>
          <a:lstStyle/>
          <a:p>
            <a:r>
              <a:rPr lang="en-US" dirty="0"/>
              <a:t>What is </a:t>
            </a:r>
            <a:r>
              <a:rPr lang="en-US" dirty="0" err="1"/>
              <a:t>SystemMessaging</a:t>
            </a:r>
            <a:r>
              <a:rPr lang="en-US" dirty="0"/>
              <a:t>()?</a:t>
            </a:r>
          </a:p>
        </p:txBody>
      </p:sp>
      <p:cxnSp>
        <p:nvCxnSpPr>
          <p:cNvPr id="6" name="Straight Arrow Connector 5">
            <a:extLst>
              <a:ext uri="{FF2B5EF4-FFF2-40B4-BE49-F238E27FC236}">
                <a16:creationId xmlns:a16="http://schemas.microsoft.com/office/drawing/2014/main" id="{9810BD4D-AA54-F544-8BA3-3B25B1E51B5F}"/>
              </a:ext>
            </a:extLst>
          </p:cNvPr>
          <p:cNvCxnSpPr>
            <a:cxnSpLocks/>
          </p:cNvCxnSpPr>
          <p:nvPr/>
        </p:nvCxnSpPr>
        <p:spPr>
          <a:xfrm flipH="1">
            <a:off x="8662087" y="3658245"/>
            <a:ext cx="5560540" cy="0"/>
          </a:xfrm>
          <a:prstGeom prst="straightConnector1">
            <a:avLst/>
          </a:prstGeom>
          <a:noFill/>
          <a:ln w="762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9" name="TextBox 8">
            <a:extLst>
              <a:ext uri="{FF2B5EF4-FFF2-40B4-BE49-F238E27FC236}">
                <a16:creationId xmlns:a16="http://schemas.microsoft.com/office/drawing/2014/main" id="{5AA55DEF-22F3-3F49-8A7B-06EB8FEE1D19}"/>
              </a:ext>
            </a:extLst>
          </p:cNvPr>
          <p:cNvSpPr txBox="1"/>
          <p:nvPr/>
        </p:nvSpPr>
        <p:spPr>
          <a:xfrm>
            <a:off x="15080037" y="3287194"/>
            <a:ext cx="7524750" cy="313931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822960" rtl="0" fontAlgn="auto" latinLnBrk="0" hangingPunct="0">
              <a:lnSpc>
                <a:spcPct val="100000"/>
              </a:lnSpc>
              <a:spcBef>
                <a:spcPts val="0"/>
              </a:spcBef>
              <a:spcAft>
                <a:spcPts val="0"/>
              </a:spcAft>
              <a:buClrTx/>
              <a:buSzTx/>
              <a:buFontTx/>
              <a:buNone/>
              <a:tabLst/>
            </a:pPr>
            <a:r>
              <a:rPr lang="en-US" dirty="0">
                <a:solidFill>
                  <a:schemeClr val="tx1"/>
                </a:solidFill>
              </a:rPr>
              <a:t>Each </a:t>
            </a:r>
            <a:r>
              <a:rPr lang="en-US" dirty="0" err="1">
                <a:solidFill>
                  <a:schemeClr val="tx1"/>
                </a:solidFill>
              </a:rPr>
              <a:t>SysProcess</a:t>
            </a:r>
            <a:r>
              <a:rPr lang="en-US" dirty="0">
                <a:solidFill>
                  <a:schemeClr val="tx1"/>
                </a:solidFill>
              </a:rPr>
              <a:t> has its own message buffer. Really, it has its own </a:t>
            </a:r>
            <a:r>
              <a:rPr lang="en-US" dirty="0" err="1">
                <a:solidFill>
                  <a:schemeClr val="tx1"/>
                </a:solidFill>
              </a:rPr>
              <a:t>MessageStorageContainer</a:t>
            </a:r>
            <a:r>
              <a:rPr lang="en-US" dirty="0">
                <a:solidFill>
                  <a:schemeClr val="tx1"/>
                </a:solidFill>
              </a:rPr>
              <a:t> within </a:t>
            </a:r>
            <a:r>
              <a:rPr lang="en-US" dirty="0" err="1">
                <a:solidFill>
                  <a:schemeClr val="tx1"/>
                </a:solidFill>
              </a:rPr>
              <a:t>TheInstance</a:t>
            </a:r>
            <a:r>
              <a:rPr lang="en-US" dirty="0">
                <a:solidFill>
                  <a:schemeClr val="tx1"/>
                </a:solidFill>
              </a:rPr>
              <a:t>. They’re stored in this </a:t>
            </a:r>
            <a:r>
              <a:rPr lang="en-US" dirty="0" err="1">
                <a:solidFill>
                  <a:schemeClr val="tx1"/>
                </a:solidFill>
              </a:rPr>
              <a:t>dataBuffers</a:t>
            </a:r>
            <a:r>
              <a:rPr lang="en-US" dirty="0">
                <a:solidFill>
                  <a:schemeClr val="tx1"/>
                </a:solidFill>
              </a:rPr>
              <a:t> list. Let’s visualize on the next slide.</a:t>
            </a:r>
            <a:endParaRPr lang="en-US" dirty="0">
              <a:solidFill>
                <a:srgbClr val="FF0000"/>
              </a:solidFill>
            </a:endParaRPr>
          </a:p>
        </p:txBody>
      </p:sp>
      <p:sp>
        <p:nvSpPr>
          <p:cNvPr id="5" name="Rectangle 4">
            <a:extLst>
              <a:ext uri="{FF2B5EF4-FFF2-40B4-BE49-F238E27FC236}">
                <a16:creationId xmlns:a16="http://schemas.microsoft.com/office/drawing/2014/main" id="{C5851A97-88B6-F544-969B-C37DCFD6BD5B}"/>
              </a:ext>
            </a:extLst>
          </p:cNvPr>
          <p:cNvSpPr/>
          <p:nvPr/>
        </p:nvSpPr>
        <p:spPr>
          <a:xfrm>
            <a:off x="12739816" y="8604727"/>
            <a:ext cx="10799806" cy="3216265"/>
          </a:xfrm>
          <a:prstGeom prst="rect">
            <a:avLst/>
          </a:prstGeom>
          <a:solidFill>
            <a:srgbClr val="C9B37C">
              <a:alpha val="50000"/>
            </a:srgbClr>
          </a:solidFill>
          <a:ln w="12700"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8580" tIns="68580" rIns="68580" bIns="68580" numCol="1" spcCol="38100" rtlCol="0" anchor="ctr">
            <a:spAutoFit/>
          </a:bodyPr>
          <a:lstStyle/>
          <a:p>
            <a:r>
              <a:rPr lang="en-US" sz="2000" dirty="0"/>
              <a:t>/*!</a:t>
            </a:r>
            <a:br>
              <a:rPr lang="en-US" sz="2000" dirty="0"/>
            </a:br>
            <a:r>
              <a:rPr lang="en-US" sz="2000" dirty="0"/>
              <a:t> * Basically the container for a single process buffer</a:t>
            </a:r>
            <a:br>
              <a:rPr lang="en-US" sz="2000" dirty="0"/>
            </a:br>
            <a:r>
              <a:rPr lang="en-US" sz="2000" dirty="0"/>
              <a:t> */</a:t>
            </a:r>
            <a:br>
              <a:rPr lang="en-US" sz="2000" dirty="0"/>
            </a:br>
            <a:r>
              <a:rPr lang="en-US" sz="2000" b="1" dirty="0"/>
              <a:t>typedef struct </a:t>
            </a:r>
            <a:r>
              <a:rPr lang="en-US" sz="2000" dirty="0"/>
              <a:t>{</a:t>
            </a:r>
            <a:br>
              <a:rPr lang="en-US" sz="2000" dirty="0"/>
            </a:br>
            <a:r>
              <a:rPr lang="en-US" sz="2000" dirty="0"/>
              <a:t>    </a:t>
            </a:r>
            <a:r>
              <a:rPr lang="en-US" sz="2000" dirty="0" err="1"/>
              <a:t>std</a:t>
            </a:r>
            <a:r>
              <a:rPr lang="en-US" sz="2000" dirty="0"/>
              <a:t>::string </a:t>
            </a:r>
            <a:r>
              <a:rPr lang="en-US" sz="2000" dirty="0" err="1"/>
              <a:t>bufferName</a:t>
            </a:r>
            <a:r>
              <a:rPr lang="en-US" sz="2000" dirty="0"/>
              <a:t>;  //! (-) Name of this process buffer for application access</a:t>
            </a:r>
            <a:br>
              <a:rPr lang="en-US" sz="2000" dirty="0"/>
            </a:br>
            <a:r>
              <a:rPr lang="en-US" sz="2000" dirty="0"/>
              <a:t>    </a:t>
            </a:r>
            <a:r>
              <a:rPr lang="en-US" sz="2000" dirty="0" err="1"/>
              <a:t>BlankStorage</a:t>
            </a:r>
            <a:r>
              <a:rPr lang="en-US" sz="2000" dirty="0"/>
              <a:t> </a:t>
            </a:r>
            <a:r>
              <a:rPr lang="en-US" sz="2000" dirty="0" err="1"/>
              <a:t>messageStorage</a:t>
            </a:r>
            <a:r>
              <a:rPr lang="en-US" sz="2000" dirty="0"/>
              <a:t>;  //! (-) The storage buffer associated with this process</a:t>
            </a:r>
            <a:br>
              <a:rPr lang="en-US" sz="2000" dirty="0"/>
            </a:br>
            <a:r>
              <a:rPr lang="en-US" sz="2000" dirty="0"/>
              <a:t>    </a:t>
            </a:r>
            <a:r>
              <a:rPr lang="en-US" sz="2000" dirty="0" err="1"/>
              <a:t>std</a:t>
            </a:r>
            <a:r>
              <a:rPr lang="en-US" sz="2000" dirty="0"/>
              <a:t>::vector&lt;</a:t>
            </a:r>
            <a:r>
              <a:rPr lang="en-US" sz="2000" dirty="0" err="1"/>
              <a:t>AllowAccessData</a:t>
            </a:r>
            <a:r>
              <a:rPr lang="en-US" sz="2000" dirty="0"/>
              <a:t>&gt; </a:t>
            </a:r>
            <a:r>
              <a:rPr lang="en-US" sz="2000" dirty="0" err="1"/>
              <a:t>pubData</a:t>
            </a:r>
            <a:r>
              <a:rPr lang="en-US" sz="2000" dirty="0"/>
              <a:t>;  //! (-) Entry of publishers for each message ID</a:t>
            </a:r>
            <a:br>
              <a:rPr lang="en-US" sz="2000" dirty="0"/>
            </a:br>
            <a:r>
              <a:rPr lang="en-US" sz="2000" dirty="0"/>
              <a:t>    </a:t>
            </a:r>
            <a:r>
              <a:rPr lang="en-US" sz="2000" dirty="0" err="1"/>
              <a:t>std</a:t>
            </a:r>
            <a:r>
              <a:rPr lang="en-US" sz="2000" dirty="0"/>
              <a:t>::vector&lt;</a:t>
            </a:r>
            <a:r>
              <a:rPr lang="en-US" sz="2000" dirty="0" err="1"/>
              <a:t>AllowAccessData</a:t>
            </a:r>
            <a:r>
              <a:rPr lang="en-US" sz="2000" dirty="0"/>
              <a:t>&gt; </a:t>
            </a:r>
            <a:r>
              <a:rPr lang="en-US" sz="2000" dirty="0" err="1"/>
              <a:t>subData</a:t>
            </a:r>
            <a:r>
              <a:rPr lang="en-US" sz="2000" dirty="0"/>
              <a:t>;  //! (-) Entry of subscribers for each message ID</a:t>
            </a:r>
            <a:br>
              <a:rPr lang="en-US" sz="2000" dirty="0"/>
            </a:br>
            <a:r>
              <a:rPr lang="en-US" sz="2000" dirty="0"/>
              <a:t>    </a:t>
            </a:r>
            <a:r>
              <a:rPr lang="en-US" sz="2000" dirty="0" err="1"/>
              <a:t>std</a:t>
            </a:r>
            <a:r>
              <a:rPr lang="en-US" sz="2000" dirty="0"/>
              <a:t>::vector&lt;</a:t>
            </a:r>
            <a:r>
              <a:rPr lang="en-US" sz="2000" dirty="0" err="1"/>
              <a:t>MessageExchangeData</a:t>
            </a:r>
            <a:r>
              <a:rPr lang="en-US" sz="2000" dirty="0"/>
              <a:t>&gt; </a:t>
            </a:r>
            <a:r>
              <a:rPr lang="en-US" sz="2000" dirty="0" err="1"/>
              <a:t>exchangeData</a:t>
            </a:r>
            <a:r>
              <a:rPr lang="en-US" sz="2000" dirty="0"/>
              <a:t>;  //! [-] List of write/read pairs</a:t>
            </a:r>
            <a:br>
              <a:rPr lang="en-US" sz="2000" dirty="0"/>
            </a:br>
            <a:r>
              <a:rPr lang="en-US" sz="2000" dirty="0"/>
              <a:t>}</a:t>
            </a:r>
            <a:r>
              <a:rPr lang="en-US" sz="2000" dirty="0" err="1"/>
              <a:t>MessageStorageContainer</a:t>
            </a:r>
            <a:r>
              <a:rPr lang="en-US" sz="2000" dirty="0"/>
              <a:t>;</a:t>
            </a:r>
            <a:endParaRPr kumimoji="0" lang="en-US" sz="20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endParaRPr>
          </a:p>
        </p:txBody>
      </p:sp>
      <p:sp>
        <p:nvSpPr>
          <p:cNvPr id="7" name="Rectangle 6">
            <a:extLst>
              <a:ext uri="{FF2B5EF4-FFF2-40B4-BE49-F238E27FC236}">
                <a16:creationId xmlns:a16="http://schemas.microsoft.com/office/drawing/2014/main" id="{A5B346CC-BCB1-2941-B451-554D5E02A3CB}"/>
              </a:ext>
            </a:extLst>
          </p:cNvPr>
          <p:cNvSpPr/>
          <p:nvPr/>
        </p:nvSpPr>
        <p:spPr>
          <a:xfrm>
            <a:off x="3274540" y="6908407"/>
            <a:ext cx="5387546" cy="2077492"/>
          </a:xfrm>
          <a:prstGeom prst="rect">
            <a:avLst/>
          </a:prstGeom>
          <a:solidFill>
            <a:srgbClr val="C9B37C">
              <a:alpha val="50000"/>
            </a:srgbClr>
          </a:solidFill>
          <a:ln w="12700"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8580" tIns="68580" rIns="68580" bIns="68580" numCol="1" spcCol="38100" rtlCol="0" anchor="ctr">
            <a:spAutoFit/>
          </a:bodyPr>
          <a:lstStyle/>
          <a:p>
            <a:r>
              <a:rPr lang="en-US" sz="1800" b="1" dirty="0"/>
              <a:t>typedef struct </a:t>
            </a:r>
            <a:r>
              <a:rPr lang="en-US" sz="1800" dirty="0"/>
              <a:t>{</a:t>
            </a:r>
            <a:br>
              <a:rPr lang="en-US" sz="1800" dirty="0"/>
            </a:br>
            <a:r>
              <a:rPr lang="en-US" sz="1800" dirty="0"/>
              <a:t>    </a:t>
            </a:r>
            <a:r>
              <a:rPr lang="en-US" sz="1800" dirty="0" err="1"/>
              <a:t>std</a:t>
            </a:r>
            <a:r>
              <a:rPr lang="en-US" sz="1800" dirty="0"/>
              <a:t>::set&lt;uint64_t&gt; </a:t>
            </a:r>
            <a:r>
              <a:rPr lang="en-US" sz="1800" dirty="0" err="1"/>
              <a:t>accessList</a:t>
            </a:r>
            <a:r>
              <a:rPr lang="en-US" sz="1800" dirty="0"/>
              <a:t>; //! (-) List of modules who are allowed to read/write message</a:t>
            </a:r>
            <a:br>
              <a:rPr lang="en-US" sz="1800" dirty="0"/>
            </a:br>
            <a:r>
              <a:rPr lang="en-US" sz="1800" dirty="0"/>
              <a:t>    </a:t>
            </a:r>
            <a:r>
              <a:rPr lang="en-US" sz="1800" b="1" dirty="0"/>
              <a:t>bool </a:t>
            </a:r>
            <a:r>
              <a:rPr lang="en-US" sz="1800" dirty="0" err="1"/>
              <a:t>publishedHere</a:t>
            </a:r>
            <a:r>
              <a:rPr lang="en-US" sz="1800" dirty="0"/>
              <a:t>;            //! (-) Indicator about whether or not the message is published in this proc. buffer</a:t>
            </a:r>
            <a:br>
              <a:rPr lang="en-US" sz="1800" dirty="0"/>
            </a:br>
            <a:r>
              <a:rPr lang="en-US" sz="1800" dirty="0"/>
              <a:t>}</a:t>
            </a:r>
            <a:r>
              <a:rPr lang="en-US" sz="1800" dirty="0" err="1"/>
              <a:t>AllowAccessData</a:t>
            </a:r>
            <a:r>
              <a:rPr lang="en-US" sz="1800" dirty="0"/>
              <a:t>;</a:t>
            </a:r>
            <a:endParaRPr kumimoji="0" lang="en-US" sz="18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endParaRPr>
          </a:p>
        </p:txBody>
      </p:sp>
      <p:sp>
        <p:nvSpPr>
          <p:cNvPr id="8" name="Rectangle 7">
            <a:extLst>
              <a:ext uri="{FF2B5EF4-FFF2-40B4-BE49-F238E27FC236}">
                <a16:creationId xmlns:a16="http://schemas.microsoft.com/office/drawing/2014/main" id="{D58E8018-E0EE-1B44-9A16-F1B7481CFD39}"/>
              </a:ext>
            </a:extLst>
          </p:cNvPr>
          <p:cNvSpPr/>
          <p:nvPr/>
        </p:nvSpPr>
        <p:spPr>
          <a:xfrm>
            <a:off x="3496962" y="10212859"/>
            <a:ext cx="4942703" cy="2631490"/>
          </a:xfrm>
          <a:prstGeom prst="rect">
            <a:avLst/>
          </a:prstGeom>
          <a:solidFill>
            <a:srgbClr val="C9B37C">
              <a:alpha val="50000"/>
            </a:srgbClr>
          </a:solidFill>
          <a:ln w="12700"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8580" tIns="68580" rIns="68580" bIns="68580" numCol="1" spcCol="38100" rtlCol="0" anchor="ctr">
            <a:spAutoFit/>
          </a:bodyPr>
          <a:lstStyle/>
          <a:p>
            <a:r>
              <a:rPr lang="en-US" sz="1800" dirty="0"/>
              <a:t>/*!</a:t>
            </a:r>
            <a:br>
              <a:rPr lang="en-US" sz="1800" dirty="0"/>
            </a:br>
            <a:r>
              <a:rPr lang="en-US" sz="1800" dirty="0"/>
              <a:t> * Not sure yet how this is different than </a:t>
            </a:r>
            <a:r>
              <a:rPr lang="en-US" sz="1800" dirty="0" err="1"/>
              <a:t>AllowAccessData</a:t>
            </a:r>
            <a:br>
              <a:rPr lang="en-US" sz="1800" dirty="0"/>
            </a:br>
            <a:r>
              <a:rPr lang="en-US" sz="1800" dirty="0"/>
              <a:t> */</a:t>
            </a:r>
            <a:br>
              <a:rPr lang="en-US" sz="1800" dirty="0"/>
            </a:br>
            <a:r>
              <a:rPr lang="en-US" sz="1800" b="1" dirty="0"/>
              <a:t>typedef struct </a:t>
            </a:r>
            <a:r>
              <a:rPr lang="en-US" sz="1800" dirty="0"/>
              <a:t>{</a:t>
            </a:r>
            <a:br>
              <a:rPr lang="en-US" sz="1800" dirty="0"/>
            </a:br>
            <a:r>
              <a:rPr lang="en-US" sz="1800" dirty="0"/>
              <a:t>    </a:t>
            </a:r>
            <a:r>
              <a:rPr lang="en-US" sz="1800" dirty="0" err="1"/>
              <a:t>std</a:t>
            </a:r>
            <a:r>
              <a:rPr lang="en-US" sz="1800" dirty="0"/>
              <a:t>::set&lt;</a:t>
            </a:r>
            <a:r>
              <a:rPr lang="en-US" sz="1800" dirty="0" err="1"/>
              <a:t>std</a:t>
            </a:r>
            <a:r>
              <a:rPr lang="en-US" sz="1800" dirty="0"/>
              <a:t>::pair&lt;</a:t>
            </a:r>
            <a:r>
              <a:rPr lang="en-US" sz="1800" b="1" dirty="0"/>
              <a:t>long </a:t>
            </a:r>
            <a:r>
              <a:rPr lang="en-US" sz="1800" b="1" dirty="0" err="1"/>
              <a:t>int</a:t>
            </a:r>
            <a:r>
              <a:rPr lang="en-US" sz="1800" dirty="0"/>
              <a:t>, </a:t>
            </a:r>
            <a:r>
              <a:rPr lang="en-US" sz="1800" b="1" dirty="0"/>
              <a:t>long </a:t>
            </a:r>
            <a:r>
              <a:rPr lang="en-US" sz="1800" b="1" dirty="0" err="1"/>
              <a:t>int</a:t>
            </a:r>
            <a:r>
              <a:rPr lang="en-US" sz="1800" dirty="0"/>
              <a:t>&gt;&gt; </a:t>
            </a:r>
            <a:r>
              <a:rPr lang="en-US" sz="1800" dirty="0" err="1"/>
              <a:t>exchangeList</a:t>
            </a:r>
            <a:r>
              <a:rPr lang="en-US" sz="1800" dirty="0"/>
              <a:t>; //! (-) history of write/read pairs for message</a:t>
            </a:r>
            <a:br>
              <a:rPr lang="en-US" sz="1800" dirty="0"/>
            </a:br>
            <a:r>
              <a:rPr lang="en-US" sz="1800" dirty="0"/>
              <a:t>}</a:t>
            </a:r>
            <a:r>
              <a:rPr lang="en-US" sz="1800" dirty="0" err="1"/>
              <a:t>MessageExchangeData</a:t>
            </a:r>
            <a:r>
              <a:rPr lang="en-US" sz="1800" dirty="0"/>
              <a:t>;</a:t>
            </a:r>
            <a:endParaRPr kumimoji="0" lang="en-US" sz="18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endParaRPr>
          </a:p>
        </p:txBody>
      </p:sp>
      <p:cxnSp>
        <p:nvCxnSpPr>
          <p:cNvPr id="10" name="Straight Arrow Connector 9">
            <a:extLst>
              <a:ext uri="{FF2B5EF4-FFF2-40B4-BE49-F238E27FC236}">
                <a16:creationId xmlns:a16="http://schemas.microsoft.com/office/drawing/2014/main" id="{8485AE5A-33CE-654F-9B7A-5F5DB6500DE2}"/>
              </a:ext>
            </a:extLst>
          </p:cNvPr>
          <p:cNvCxnSpPr>
            <a:cxnSpLocks/>
            <a:stCxn id="7" idx="3"/>
          </p:cNvCxnSpPr>
          <p:nvPr/>
        </p:nvCxnSpPr>
        <p:spPr>
          <a:xfrm>
            <a:off x="8662086" y="7947153"/>
            <a:ext cx="4361936" cy="2729085"/>
          </a:xfrm>
          <a:prstGeom prst="straightConnector1">
            <a:avLst/>
          </a:prstGeom>
          <a:noFill/>
          <a:ln w="762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13" name="Straight Arrow Connector 12">
            <a:extLst>
              <a:ext uri="{FF2B5EF4-FFF2-40B4-BE49-F238E27FC236}">
                <a16:creationId xmlns:a16="http://schemas.microsoft.com/office/drawing/2014/main" id="{83A516FC-C904-E841-AA7D-39C25DB33C57}"/>
              </a:ext>
            </a:extLst>
          </p:cNvPr>
          <p:cNvCxnSpPr>
            <a:cxnSpLocks/>
            <a:stCxn id="8" idx="3"/>
          </p:cNvCxnSpPr>
          <p:nvPr/>
        </p:nvCxnSpPr>
        <p:spPr>
          <a:xfrm flipV="1">
            <a:off x="8439665" y="11318789"/>
            <a:ext cx="4584357" cy="209815"/>
          </a:xfrm>
          <a:prstGeom prst="straightConnector1">
            <a:avLst/>
          </a:prstGeom>
          <a:noFill/>
          <a:ln w="762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16" name="Straight Arrow Connector 15">
            <a:extLst>
              <a:ext uri="{FF2B5EF4-FFF2-40B4-BE49-F238E27FC236}">
                <a16:creationId xmlns:a16="http://schemas.microsoft.com/office/drawing/2014/main" id="{79CE79BA-7A39-3543-BFAC-F3474B7DD798}"/>
              </a:ext>
            </a:extLst>
          </p:cNvPr>
          <p:cNvCxnSpPr>
            <a:cxnSpLocks/>
            <a:stCxn id="7" idx="3"/>
          </p:cNvCxnSpPr>
          <p:nvPr/>
        </p:nvCxnSpPr>
        <p:spPr>
          <a:xfrm>
            <a:off x="8662086" y="7947153"/>
            <a:ext cx="4361936" cy="3079248"/>
          </a:xfrm>
          <a:prstGeom prst="straightConnector1">
            <a:avLst/>
          </a:prstGeom>
          <a:noFill/>
          <a:ln w="762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19" name="Straight Arrow Connector 18">
            <a:extLst>
              <a:ext uri="{FF2B5EF4-FFF2-40B4-BE49-F238E27FC236}">
                <a16:creationId xmlns:a16="http://schemas.microsoft.com/office/drawing/2014/main" id="{5AAC070E-0C88-9A47-9B79-47117B59856F}"/>
              </a:ext>
            </a:extLst>
          </p:cNvPr>
          <p:cNvCxnSpPr>
            <a:cxnSpLocks/>
            <a:stCxn id="5" idx="0"/>
          </p:cNvCxnSpPr>
          <p:nvPr/>
        </p:nvCxnSpPr>
        <p:spPr>
          <a:xfrm flipV="1">
            <a:off x="18139719" y="5940901"/>
            <a:ext cx="0" cy="2663826"/>
          </a:xfrm>
          <a:prstGeom prst="straightConnector1">
            <a:avLst/>
          </a:prstGeom>
          <a:noFill/>
          <a:ln w="762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22" name="TextBox 21">
            <a:extLst>
              <a:ext uri="{FF2B5EF4-FFF2-40B4-BE49-F238E27FC236}">
                <a16:creationId xmlns:a16="http://schemas.microsoft.com/office/drawing/2014/main" id="{AE433702-A2A4-5347-8068-513CDD5D9C28}"/>
              </a:ext>
            </a:extLst>
          </p:cNvPr>
          <p:cNvSpPr txBox="1"/>
          <p:nvPr/>
        </p:nvSpPr>
        <p:spPr>
          <a:xfrm>
            <a:off x="10015408" y="7220581"/>
            <a:ext cx="4207219" cy="10156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822960" rtl="0" fontAlgn="auto" latinLnBrk="0" hangingPunct="0">
              <a:lnSpc>
                <a:spcPct val="100000"/>
              </a:lnSpc>
              <a:spcBef>
                <a:spcPts val="0"/>
              </a:spcBef>
              <a:spcAft>
                <a:spcPts val="0"/>
              </a:spcAft>
              <a:buClrTx/>
              <a:buSzTx/>
              <a:buFontTx/>
              <a:buNone/>
              <a:tabLst/>
            </a:pPr>
            <a:r>
              <a:rPr lang="en-US" sz="1800" dirty="0">
                <a:solidFill>
                  <a:schemeClr val="tx1"/>
                </a:solidFill>
              </a:rPr>
              <a:t>Essentially a bunch of empty memory set aside for the messages from a single buffer. More details later.</a:t>
            </a:r>
            <a:endParaRPr lang="en-US" sz="1800" dirty="0">
              <a:solidFill>
                <a:srgbClr val="FF0000"/>
              </a:solidFill>
            </a:endParaRPr>
          </a:p>
        </p:txBody>
      </p:sp>
      <p:cxnSp>
        <p:nvCxnSpPr>
          <p:cNvPr id="23" name="Straight Arrow Connector 22">
            <a:extLst>
              <a:ext uri="{FF2B5EF4-FFF2-40B4-BE49-F238E27FC236}">
                <a16:creationId xmlns:a16="http://schemas.microsoft.com/office/drawing/2014/main" id="{55940912-75A2-C143-9899-1C216811F7E7}"/>
              </a:ext>
            </a:extLst>
          </p:cNvPr>
          <p:cNvCxnSpPr>
            <a:cxnSpLocks/>
          </p:cNvCxnSpPr>
          <p:nvPr/>
        </p:nvCxnSpPr>
        <p:spPr>
          <a:xfrm>
            <a:off x="11257005" y="8219355"/>
            <a:ext cx="1767017" cy="2202039"/>
          </a:xfrm>
          <a:prstGeom prst="straightConnector1">
            <a:avLst/>
          </a:prstGeom>
          <a:noFill/>
          <a:ln w="762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15" name="Rectangle 14">
            <a:extLst>
              <a:ext uri="{FF2B5EF4-FFF2-40B4-BE49-F238E27FC236}">
                <a16:creationId xmlns:a16="http://schemas.microsoft.com/office/drawing/2014/main" id="{C644CF10-859B-654B-B80C-1DE09AD8CD00}"/>
              </a:ext>
            </a:extLst>
          </p:cNvPr>
          <p:cNvSpPr/>
          <p:nvPr/>
        </p:nvSpPr>
        <p:spPr>
          <a:xfrm>
            <a:off x="708136" y="2554238"/>
            <a:ext cx="12966516" cy="3600986"/>
          </a:xfrm>
          <a:prstGeom prst="rect">
            <a:avLst/>
          </a:prstGeom>
          <a:solidFill>
            <a:srgbClr val="C9B37C">
              <a:alpha val="50000"/>
            </a:srgbClr>
          </a:solidFill>
          <a:ln w="12700"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8580" tIns="68580" rIns="68580" bIns="68580" numCol="1" spcCol="38100" rtlCol="0" anchor="ctr">
            <a:spAutoFit/>
          </a:bodyPr>
          <a:lstStyle/>
          <a:p>
            <a:r>
              <a:rPr lang="en-US" sz="2500" b="1" dirty="0"/>
              <a:t>private</a:t>
            </a:r>
            <a:r>
              <a:rPr lang="en-US" sz="2500" dirty="0"/>
              <a:t>:</a:t>
            </a:r>
            <a:br>
              <a:rPr lang="en-US" sz="2500" dirty="0"/>
            </a:br>
            <a:r>
              <a:rPr lang="en-US" sz="2500" dirty="0"/>
              <a:t>    </a:t>
            </a:r>
            <a:r>
              <a:rPr lang="en-US" sz="2500" b="1" dirty="0"/>
              <a:t>static </a:t>
            </a:r>
            <a:r>
              <a:rPr lang="en-US" sz="2500" dirty="0" err="1"/>
              <a:t>SystemMessaging</a:t>
            </a:r>
            <a:r>
              <a:rPr lang="en-US" sz="2500" dirty="0"/>
              <a:t> *</a:t>
            </a:r>
            <a:r>
              <a:rPr lang="en-US" sz="2500" dirty="0" err="1"/>
              <a:t>TheInstance</a:t>
            </a:r>
            <a:r>
              <a:rPr lang="en-US" sz="2500" dirty="0"/>
              <a:t>;</a:t>
            </a:r>
            <a:br>
              <a:rPr lang="en-US" sz="2500" dirty="0"/>
            </a:br>
            <a:r>
              <a:rPr lang="en-US" sz="2500" dirty="0"/>
              <a:t>    </a:t>
            </a:r>
            <a:r>
              <a:rPr lang="en-US" sz="2500" dirty="0" err="1"/>
              <a:t>std</a:t>
            </a:r>
            <a:r>
              <a:rPr lang="en-US" sz="2500" dirty="0"/>
              <a:t>::vector&lt;</a:t>
            </a:r>
            <a:r>
              <a:rPr lang="en-US" sz="2500" dirty="0" err="1"/>
              <a:t>MessageStorageContainer</a:t>
            </a:r>
            <a:r>
              <a:rPr lang="en-US" sz="2500" dirty="0"/>
              <a:t> *&gt; </a:t>
            </a:r>
            <a:r>
              <a:rPr lang="en-US" sz="2500" dirty="0" err="1"/>
              <a:t>dataBuffers</a:t>
            </a:r>
            <a:r>
              <a:rPr lang="en-US" sz="2500" dirty="0"/>
              <a:t>;</a:t>
            </a:r>
            <a:br>
              <a:rPr lang="en-US" sz="2500" dirty="0"/>
            </a:br>
            <a:r>
              <a:rPr lang="en-US" sz="2500" dirty="0"/>
              <a:t>    </a:t>
            </a:r>
            <a:r>
              <a:rPr lang="en-US" sz="2500" dirty="0" err="1"/>
              <a:t>MessageStorageContainer</a:t>
            </a:r>
            <a:r>
              <a:rPr lang="en-US" sz="2500" dirty="0"/>
              <a:t> *</a:t>
            </a:r>
            <a:r>
              <a:rPr lang="en-US" sz="2500" dirty="0" err="1"/>
              <a:t>messageStorage</a:t>
            </a:r>
            <a:r>
              <a:rPr lang="en-US" sz="2500" dirty="0"/>
              <a:t>; // this is a pointer to the currently selected message buffer above</a:t>
            </a:r>
            <a:br>
              <a:rPr lang="en-US" sz="2500" dirty="0"/>
            </a:br>
            <a:r>
              <a:rPr lang="en-US" sz="2500" dirty="0"/>
              <a:t>    uint64_t </a:t>
            </a:r>
            <a:r>
              <a:rPr lang="en-US" sz="2500" dirty="0" err="1"/>
              <a:t>WriteFails</a:t>
            </a:r>
            <a:r>
              <a:rPr lang="en-US" sz="2500" dirty="0"/>
              <a:t>;  //! the number of times we tried to write invalidly</a:t>
            </a:r>
            <a:br>
              <a:rPr lang="en-US" sz="2500" dirty="0"/>
            </a:br>
            <a:r>
              <a:rPr lang="en-US" sz="2500" dirty="0"/>
              <a:t>    uint64_t </a:t>
            </a:r>
            <a:r>
              <a:rPr lang="en-US" sz="2500" dirty="0" err="1"/>
              <a:t>ReadFails</a:t>
            </a:r>
            <a:r>
              <a:rPr lang="en-US" sz="2500" dirty="0"/>
              <a:t>;  //! the number of times we tried to read invalidly</a:t>
            </a:r>
            <a:br>
              <a:rPr lang="en-US" sz="2500" dirty="0"/>
            </a:br>
            <a:r>
              <a:rPr lang="en-US" sz="2500" dirty="0"/>
              <a:t>    uint64_t </a:t>
            </a:r>
            <a:r>
              <a:rPr lang="en-US" sz="2500" dirty="0" err="1"/>
              <a:t>CreateFails</a:t>
            </a:r>
            <a:r>
              <a:rPr lang="en-US" sz="2500" dirty="0"/>
              <a:t>;  //! the number of times we tried to create invalidly</a:t>
            </a:r>
            <a:br>
              <a:rPr lang="en-US" sz="2500" dirty="0"/>
            </a:br>
            <a:r>
              <a:rPr lang="en-US" sz="2500" dirty="0"/>
              <a:t>    uint64_t </a:t>
            </a:r>
            <a:r>
              <a:rPr lang="en-US" sz="2500" dirty="0" err="1"/>
              <a:t>nextModuleID</a:t>
            </a:r>
            <a:r>
              <a:rPr lang="en-US" sz="2500" dirty="0"/>
              <a:t>;  //! the next module ID to give out when a module comes online</a:t>
            </a:r>
            <a:endParaRPr kumimoji="0" lang="en-US" sz="25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endParaRPr>
          </a:p>
        </p:txBody>
      </p:sp>
    </p:spTree>
    <p:extLst>
      <p:ext uri="{BB962C8B-B14F-4D97-AF65-F5344CB8AC3E}">
        <p14:creationId xmlns:p14="http://schemas.microsoft.com/office/powerpoint/2010/main" val="906364223"/>
      </p:ext>
    </p:extLst>
  </p:cSld>
  <p:clrMapOvr>
    <a:masterClrMapping/>
  </p:clrMapOvr>
  <p:transition spd="med"/>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EFCDC-E216-A84F-846E-0C63BA8D2674}"/>
              </a:ext>
            </a:extLst>
          </p:cNvPr>
          <p:cNvSpPr>
            <a:spLocks noGrp="1"/>
          </p:cNvSpPr>
          <p:nvPr>
            <p:ph type="title"/>
          </p:nvPr>
        </p:nvSpPr>
        <p:spPr/>
        <p:txBody>
          <a:bodyPr/>
          <a:lstStyle/>
          <a:p>
            <a:r>
              <a:rPr lang="en-US" dirty="0"/>
              <a:t>Visualization of </a:t>
            </a:r>
            <a:r>
              <a:rPr lang="en-US" dirty="0" err="1"/>
              <a:t>dataBuffers</a:t>
            </a:r>
            <a:endParaRPr lang="en-US" dirty="0"/>
          </a:p>
        </p:txBody>
      </p:sp>
      <p:sp>
        <p:nvSpPr>
          <p:cNvPr id="9" name="TextBox 8">
            <a:extLst>
              <a:ext uri="{FF2B5EF4-FFF2-40B4-BE49-F238E27FC236}">
                <a16:creationId xmlns:a16="http://schemas.microsoft.com/office/drawing/2014/main" id="{5AA55DEF-22F3-3F49-8A7B-06EB8FEE1D19}"/>
              </a:ext>
            </a:extLst>
          </p:cNvPr>
          <p:cNvSpPr txBox="1"/>
          <p:nvPr/>
        </p:nvSpPr>
        <p:spPr>
          <a:xfrm>
            <a:off x="5182131" y="2158159"/>
            <a:ext cx="15339014" cy="6771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822960" rtl="0" fontAlgn="auto" latinLnBrk="0" hangingPunct="0">
              <a:lnSpc>
                <a:spcPct val="100000"/>
              </a:lnSpc>
              <a:spcBef>
                <a:spcPts val="0"/>
              </a:spcBef>
              <a:spcAft>
                <a:spcPts val="0"/>
              </a:spcAft>
              <a:buClrTx/>
              <a:buSzTx/>
              <a:buFontTx/>
              <a:buNone/>
              <a:tabLst/>
            </a:pPr>
            <a:r>
              <a:rPr lang="en-US" dirty="0" err="1">
                <a:solidFill>
                  <a:srgbClr val="FF0000"/>
                </a:solidFill>
              </a:rPr>
              <a:t>SystemMessaging</a:t>
            </a:r>
            <a:r>
              <a:rPr lang="en-US" dirty="0">
                <a:solidFill>
                  <a:srgbClr val="FF0000"/>
                </a:solidFill>
              </a:rPr>
              <a:t>() class variable </a:t>
            </a:r>
            <a:r>
              <a:rPr lang="en-US" dirty="0" err="1">
                <a:solidFill>
                  <a:srgbClr val="FF0000"/>
                </a:solidFill>
              </a:rPr>
              <a:t>dataBuffers</a:t>
            </a:r>
            <a:r>
              <a:rPr lang="en-US" dirty="0">
                <a:solidFill>
                  <a:srgbClr val="FF0000"/>
                </a:solidFill>
              </a:rPr>
              <a:t> seems important. It looks like this:</a:t>
            </a:r>
          </a:p>
        </p:txBody>
      </p:sp>
      <p:sp>
        <p:nvSpPr>
          <p:cNvPr id="4" name="Rectangle 3">
            <a:extLst>
              <a:ext uri="{FF2B5EF4-FFF2-40B4-BE49-F238E27FC236}">
                <a16:creationId xmlns:a16="http://schemas.microsoft.com/office/drawing/2014/main" id="{FFE01D2C-2DCC-C74A-BBD4-862FE13B3148}"/>
              </a:ext>
            </a:extLst>
          </p:cNvPr>
          <p:cNvSpPr/>
          <p:nvPr/>
        </p:nvSpPr>
        <p:spPr>
          <a:xfrm>
            <a:off x="395416" y="3768810"/>
            <a:ext cx="23465481" cy="6956854"/>
          </a:xfrm>
          <a:prstGeom prst="rect">
            <a:avLst/>
          </a:prstGeom>
          <a:solidFill>
            <a:srgbClr val="C9B37C">
              <a:alpha val="50000"/>
            </a:srgbClr>
          </a:solidFill>
          <a:ln w="12700"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8580" tIns="68580" rIns="68580" bIns="68580" numCol="1" spcCol="38100" rtlCol="0" anchor="ctr">
            <a:spAutoFit/>
          </a:bodyPr>
          <a:lstStyle/>
          <a:p>
            <a:pPr marL="0" marR="0" indent="0" algn="ctr" defTabSz="822960" rtl="0" fontAlgn="auto" latinLnBrk="0" hangingPunct="0">
              <a:lnSpc>
                <a:spcPct val="100000"/>
              </a:lnSpc>
              <a:spcBef>
                <a:spcPts val="0"/>
              </a:spcBef>
              <a:spcAft>
                <a:spcPts val="0"/>
              </a:spcAft>
              <a:buClrTx/>
              <a:buSzTx/>
              <a:buFontTx/>
              <a:buNone/>
              <a:tabLst/>
            </a:pPr>
            <a:endParaRPr kumimoji="0" lang="en-US" sz="50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endParaRPr>
          </a:p>
        </p:txBody>
      </p:sp>
      <p:sp>
        <p:nvSpPr>
          <p:cNvPr id="11" name="Rectangle 10">
            <a:extLst>
              <a:ext uri="{FF2B5EF4-FFF2-40B4-BE49-F238E27FC236}">
                <a16:creationId xmlns:a16="http://schemas.microsoft.com/office/drawing/2014/main" id="{F6EA4A9A-5019-9F4B-B01C-9B8F9F278886}"/>
              </a:ext>
            </a:extLst>
          </p:cNvPr>
          <p:cNvSpPr/>
          <p:nvPr/>
        </p:nvSpPr>
        <p:spPr>
          <a:xfrm>
            <a:off x="1816067" y="4473145"/>
            <a:ext cx="2898266" cy="5597610"/>
          </a:xfrm>
          <a:prstGeom prst="rect">
            <a:avLst/>
          </a:prstGeom>
          <a:solidFill>
            <a:srgbClr val="C9B37C">
              <a:alpha val="50000"/>
            </a:srgbClr>
          </a:solidFill>
          <a:ln w="12700"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8580" tIns="68580" rIns="68580" bIns="68580" numCol="1" spcCol="38100" rtlCol="0" anchor="ctr">
            <a:spAutoFit/>
          </a:bodyPr>
          <a:lstStyle/>
          <a:p>
            <a:pPr marL="0" marR="0" indent="0" algn="ctr" defTabSz="822960" rtl="0" fontAlgn="auto" latinLnBrk="0" hangingPunct="0">
              <a:lnSpc>
                <a:spcPct val="100000"/>
              </a:lnSpc>
              <a:spcBef>
                <a:spcPts val="0"/>
              </a:spcBef>
              <a:spcAft>
                <a:spcPts val="0"/>
              </a:spcAft>
              <a:buClrTx/>
              <a:buSzTx/>
              <a:buFontTx/>
              <a:buNone/>
              <a:tabLst/>
            </a:pPr>
            <a:endParaRPr kumimoji="0" lang="en-US" sz="5000" b="0" i="0" u="none" strike="noStrike" cap="none" spc="0" normalizeH="0" baseline="0">
              <a:ln>
                <a:noFill/>
              </a:ln>
              <a:solidFill>
                <a:srgbClr val="000000"/>
              </a:solidFill>
              <a:effectLst/>
              <a:uFillTx/>
              <a:latin typeface="Helvetica Neue Light"/>
              <a:ea typeface="Helvetica Neue Light"/>
              <a:cs typeface="Helvetica Neue Light"/>
              <a:sym typeface="Helvetica Neue Light"/>
            </a:endParaRPr>
          </a:p>
        </p:txBody>
      </p:sp>
      <p:sp>
        <p:nvSpPr>
          <p:cNvPr id="14" name="TextBox 13">
            <a:extLst>
              <a:ext uri="{FF2B5EF4-FFF2-40B4-BE49-F238E27FC236}">
                <a16:creationId xmlns:a16="http://schemas.microsoft.com/office/drawing/2014/main" id="{998057EA-FA8A-F947-BDD9-2539766459F6}"/>
              </a:ext>
            </a:extLst>
          </p:cNvPr>
          <p:cNvSpPr txBox="1"/>
          <p:nvPr/>
        </p:nvSpPr>
        <p:spPr>
          <a:xfrm rot="16200000">
            <a:off x="-398469" y="6987257"/>
            <a:ext cx="3855541" cy="56938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91439" tIns="91439" rIns="91439" bIns="91439" numCol="1" spcCol="38100" rtlCol="0" anchor="ctr">
            <a:spAutoFit/>
          </a:bodyPr>
          <a:lstStyle/>
          <a:p>
            <a:pPr marL="0" marR="0" indent="0" algn="l" defTabSz="822960" rtl="0" fontAlgn="auto" latinLnBrk="0" hangingPunct="0">
              <a:lnSpc>
                <a:spcPct val="100000"/>
              </a:lnSpc>
              <a:spcBef>
                <a:spcPts val="0"/>
              </a:spcBef>
              <a:spcAft>
                <a:spcPts val="0"/>
              </a:spcAft>
              <a:buClrTx/>
              <a:buSzTx/>
              <a:buFontTx/>
              <a:buNone/>
              <a:tabLst/>
            </a:pPr>
            <a:r>
              <a:rPr kumimoji="0" lang="en-US" sz="2500" b="0" i="0" u="none" strike="noStrike" cap="none" spc="0" normalizeH="0" baseline="0" dirty="0" err="1">
                <a:ln>
                  <a:noFill/>
                </a:ln>
                <a:solidFill>
                  <a:srgbClr val="515151"/>
                </a:solidFill>
                <a:effectLst/>
                <a:uFillTx/>
                <a:latin typeface="Helvetica Neue Light"/>
                <a:ea typeface="Helvetica Neue Light"/>
                <a:cs typeface="Helvetica Neue Light"/>
                <a:sym typeface="Helvetica Neue Light"/>
              </a:rPr>
              <a:t>MessageStorageContainer</a:t>
            </a:r>
            <a:endParaRPr kumimoji="0" lang="en-US" sz="2500" b="0" i="0" u="none" strike="noStrike" cap="none" spc="0" normalizeH="0" baseline="0" dirty="0">
              <a:ln>
                <a:noFill/>
              </a:ln>
              <a:solidFill>
                <a:srgbClr val="515151"/>
              </a:solidFill>
              <a:effectLst/>
              <a:uFillTx/>
              <a:latin typeface="Helvetica Neue Light"/>
              <a:ea typeface="Helvetica Neue Light"/>
              <a:cs typeface="Helvetica Neue Light"/>
              <a:sym typeface="Helvetica Neue Light"/>
            </a:endParaRPr>
          </a:p>
        </p:txBody>
      </p:sp>
      <p:sp>
        <p:nvSpPr>
          <p:cNvPr id="15" name="Rectangle 14">
            <a:extLst>
              <a:ext uri="{FF2B5EF4-FFF2-40B4-BE49-F238E27FC236}">
                <a16:creationId xmlns:a16="http://schemas.microsoft.com/office/drawing/2014/main" id="{DE91E3B4-E8D0-3644-8904-59F2E27A1386}"/>
              </a:ext>
            </a:extLst>
          </p:cNvPr>
          <p:cNvSpPr/>
          <p:nvPr/>
        </p:nvSpPr>
        <p:spPr>
          <a:xfrm>
            <a:off x="2116022" y="4831232"/>
            <a:ext cx="1149178" cy="692497"/>
          </a:xfrm>
          <a:prstGeom prst="rect">
            <a:avLst/>
          </a:prstGeom>
          <a:solidFill>
            <a:srgbClr val="C9B37C">
              <a:alpha val="50000"/>
            </a:srgbClr>
          </a:solidFill>
          <a:ln w="12700"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8580" tIns="68580" rIns="68580" bIns="68580" numCol="1" spcCol="38100" rtlCol="0" anchor="ctr">
            <a:spAutoFit/>
          </a:bodyPr>
          <a:lstStyle/>
          <a:p>
            <a:pPr marL="0" marR="0" indent="0" algn="ctr" defTabSz="82296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rPr>
              <a:t>Access details</a:t>
            </a:r>
          </a:p>
        </p:txBody>
      </p:sp>
      <p:sp>
        <p:nvSpPr>
          <p:cNvPr id="18" name="Rectangle 17">
            <a:extLst>
              <a:ext uri="{FF2B5EF4-FFF2-40B4-BE49-F238E27FC236}">
                <a16:creationId xmlns:a16="http://schemas.microsoft.com/office/drawing/2014/main" id="{FDA4FE5C-AF7D-394F-A7DB-279ACE051405}"/>
              </a:ext>
            </a:extLst>
          </p:cNvPr>
          <p:cNvSpPr/>
          <p:nvPr/>
        </p:nvSpPr>
        <p:spPr>
          <a:xfrm>
            <a:off x="3415177" y="4969731"/>
            <a:ext cx="1149178" cy="415498"/>
          </a:xfrm>
          <a:prstGeom prst="rect">
            <a:avLst/>
          </a:prstGeom>
          <a:solidFill>
            <a:srgbClr val="C9B37C">
              <a:alpha val="50000"/>
            </a:srgbClr>
          </a:solidFill>
          <a:ln w="12700"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8580" tIns="68580" rIns="68580" bIns="68580" numCol="1" spcCol="38100" rtlCol="0" anchor="ctr">
            <a:spAutoFit/>
          </a:bodyPr>
          <a:lstStyle/>
          <a:p>
            <a:pPr marL="0" marR="0" indent="0" algn="ctr" defTabSz="82296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rPr>
              <a:t>Name</a:t>
            </a:r>
          </a:p>
        </p:txBody>
      </p:sp>
      <p:sp>
        <p:nvSpPr>
          <p:cNvPr id="20" name="Rectangle 19">
            <a:extLst>
              <a:ext uri="{FF2B5EF4-FFF2-40B4-BE49-F238E27FC236}">
                <a16:creationId xmlns:a16="http://schemas.microsoft.com/office/drawing/2014/main" id="{57AE17D6-8E67-374D-8C16-8B8EAD25B1D7}"/>
              </a:ext>
            </a:extLst>
          </p:cNvPr>
          <p:cNvSpPr/>
          <p:nvPr/>
        </p:nvSpPr>
        <p:spPr>
          <a:xfrm>
            <a:off x="2676860" y="5893398"/>
            <a:ext cx="1476633" cy="3846041"/>
          </a:xfrm>
          <a:prstGeom prst="rect">
            <a:avLst/>
          </a:prstGeom>
          <a:solidFill>
            <a:srgbClr val="C9B37C">
              <a:alpha val="50000"/>
            </a:srgbClr>
          </a:solidFill>
          <a:ln w="12700"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8580" tIns="68580" rIns="68580" bIns="68580" numCol="1" spcCol="38100" rtlCol="0" anchor="ctr">
            <a:spAutoFit/>
          </a:bodyPr>
          <a:lstStyle/>
          <a:p>
            <a:pPr marL="0" marR="0" indent="0" algn="ctr" defTabSz="822960" rtl="0" fontAlgn="auto" latinLnBrk="0" hangingPunct="0">
              <a:lnSpc>
                <a:spcPct val="100000"/>
              </a:lnSpc>
              <a:spcBef>
                <a:spcPts val="0"/>
              </a:spcBef>
              <a:spcAft>
                <a:spcPts val="0"/>
              </a:spcAft>
              <a:buClrTx/>
              <a:buSzTx/>
              <a:buFontTx/>
              <a:buNone/>
              <a:tabLst/>
            </a:pPr>
            <a:endParaRPr kumimoji="0" lang="en-US" sz="5000" b="0" i="0" u="none" strike="noStrike" cap="none" spc="0" normalizeH="0" baseline="0">
              <a:ln>
                <a:noFill/>
              </a:ln>
              <a:solidFill>
                <a:srgbClr val="000000"/>
              </a:solidFill>
              <a:effectLst/>
              <a:uFillTx/>
              <a:latin typeface="Helvetica Neue Light"/>
              <a:ea typeface="Helvetica Neue Light"/>
              <a:cs typeface="Helvetica Neue Light"/>
              <a:sym typeface="Helvetica Neue Light"/>
            </a:endParaRPr>
          </a:p>
        </p:txBody>
      </p:sp>
      <p:sp>
        <p:nvSpPr>
          <p:cNvPr id="21" name="TextBox 20">
            <a:extLst>
              <a:ext uri="{FF2B5EF4-FFF2-40B4-BE49-F238E27FC236}">
                <a16:creationId xmlns:a16="http://schemas.microsoft.com/office/drawing/2014/main" id="{07E97BC2-CC7D-C641-97D0-6CB8BB52EF63}"/>
              </a:ext>
            </a:extLst>
          </p:cNvPr>
          <p:cNvSpPr txBox="1"/>
          <p:nvPr/>
        </p:nvSpPr>
        <p:spPr>
          <a:xfrm rot="16200000">
            <a:off x="1592235" y="7570197"/>
            <a:ext cx="1704311" cy="49244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91439" tIns="91439" rIns="91439" bIns="91439" numCol="1" spcCol="38100" rtlCol="0" anchor="ctr">
            <a:spAutoFit/>
          </a:bodyPr>
          <a:lstStyle/>
          <a:p>
            <a:pPr marL="0" marR="0" indent="0" algn="l" defTabSz="822960" rtl="0" fontAlgn="auto" latinLnBrk="0" hangingPunct="0">
              <a:lnSpc>
                <a:spcPct val="100000"/>
              </a:lnSpc>
              <a:spcBef>
                <a:spcPts val="0"/>
              </a:spcBef>
              <a:spcAft>
                <a:spcPts val="0"/>
              </a:spcAft>
              <a:buClrTx/>
              <a:buSzTx/>
              <a:buFontTx/>
              <a:buNone/>
              <a:tabLst/>
            </a:pPr>
            <a:r>
              <a:rPr kumimoji="0" lang="en-US" sz="2000" b="0" i="0" u="none" strike="noStrike" cap="none" spc="0" normalizeH="0" baseline="0" dirty="0">
                <a:ln>
                  <a:noFill/>
                </a:ln>
                <a:solidFill>
                  <a:srgbClr val="515151"/>
                </a:solidFill>
                <a:effectLst/>
                <a:uFillTx/>
                <a:latin typeface="Helvetica Neue Light"/>
                <a:ea typeface="Helvetica Neue Light"/>
                <a:cs typeface="Helvetica Neue Light"/>
                <a:sym typeface="Helvetica Neue Light"/>
              </a:rPr>
              <a:t>Blank storage</a:t>
            </a:r>
          </a:p>
        </p:txBody>
      </p:sp>
      <p:sp>
        <p:nvSpPr>
          <p:cNvPr id="22" name="Rectangle 21">
            <a:extLst>
              <a:ext uri="{FF2B5EF4-FFF2-40B4-BE49-F238E27FC236}">
                <a16:creationId xmlns:a16="http://schemas.microsoft.com/office/drawing/2014/main" id="{AEAAACAF-B9BF-4544-9F94-52D715C0EB63}"/>
              </a:ext>
            </a:extLst>
          </p:cNvPr>
          <p:cNvSpPr/>
          <p:nvPr/>
        </p:nvSpPr>
        <p:spPr>
          <a:xfrm>
            <a:off x="3118614" y="6216133"/>
            <a:ext cx="593124" cy="369332"/>
          </a:xfrm>
          <a:prstGeom prst="rect">
            <a:avLst/>
          </a:prstGeom>
          <a:solidFill>
            <a:srgbClr val="C9B37C">
              <a:alpha val="50000"/>
            </a:srgbClr>
          </a:solidFill>
          <a:ln w="12700"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8580" tIns="68580" rIns="68580" bIns="68580" numCol="1" spcCol="38100" rtlCol="0" anchor="ctr">
            <a:spAutoFit/>
          </a:bodyPr>
          <a:lstStyle/>
          <a:p>
            <a:pPr marL="0" marR="0" indent="0" algn="ctr" defTabSz="822960" rtl="0" fontAlgn="auto" latinLnBrk="0" hangingPunct="0">
              <a:lnSpc>
                <a:spcPct val="100000"/>
              </a:lnSpc>
              <a:spcBef>
                <a:spcPts val="0"/>
              </a:spcBef>
              <a:spcAft>
                <a:spcPts val="0"/>
              </a:spcAft>
              <a:buClrTx/>
              <a:buSzTx/>
              <a:buFontTx/>
              <a:buNone/>
              <a:tabLst/>
            </a:pPr>
            <a:r>
              <a:rPr kumimoji="0" lang="en-US" sz="15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rPr>
              <a:t>size</a:t>
            </a:r>
          </a:p>
        </p:txBody>
      </p:sp>
      <p:sp>
        <p:nvSpPr>
          <p:cNvPr id="23" name="Rectangle 22">
            <a:extLst>
              <a:ext uri="{FF2B5EF4-FFF2-40B4-BE49-F238E27FC236}">
                <a16:creationId xmlns:a16="http://schemas.microsoft.com/office/drawing/2014/main" id="{A1D4EAC2-CF81-8442-B821-E80373362CF0}"/>
              </a:ext>
            </a:extLst>
          </p:cNvPr>
          <p:cNvSpPr/>
          <p:nvPr/>
        </p:nvSpPr>
        <p:spPr>
          <a:xfrm>
            <a:off x="2778803" y="6796199"/>
            <a:ext cx="1272746" cy="2677656"/>
          </a:xfrm>
          <a:prstGeom prst="rect">
            <a:avLst/>
          </a:prstGeom>
          <a:solidFill>
            <a:srgbClr val="C9B37C">
              <a:alpha val="50000"/>
            </a:srgbClr>
          </a:solidFill>
          <a:ln w="12700"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8580" tIns="68580" rIns="68580" bIns="68580" numCol="1" spcCol="38100" rtlCol="0" anchor="ctr">
            <a:spAutoFit/>
          </a:bodyPr>
          <a:lstStyle/>
          <a:p>
            <a:pPr marL="0" marR="0" indent="0" algn="ctr" defTabSz="822960" rtl="0" fontAlgn="auto" latinLnBrk="0" hangingPunct="0">
              <a:lnSpc>
                <a:spcPct val="100000"/>
              </a:lnSpc>
              <a:spcBef>
                <a:spcPts val="0"/>
              </a:spcBef>
              <a:spcAft>
                <a:spcPts val="0"/>
              </a:spcAft>
              <a:buClrTx/>
              <a:buSzTx/>
              <a:buFontTx/>
              <a:buNone/>
              <a:tabLst/>
            </a:pPr>
            <a:r>
              <a:rPr kumimoji="0" lang="en-US" sz="1500" b="0" i="0" u="none" strike="noStrike" cap="none" spc="0" normalizeH="0" baseline="0" dirty="0" err="1">
                <a:ln>
                  <a:noFill/>
                </a:ln>
                <a:solidFill>
                  <a:srgbClr val="000000"/>
                </a:solidFill>
                <a:effectLst/>
                <a:uFillTx/>
                <a:latin typeface="Helvetica Neue Light"/>
                <a:ea typeface="Helvetica Neue Light"/>
                <a:cs typeface="Helvetica Neue Light"/>
                <a:sym typeface="Helvetica Neue Light"/>
              </a:rPr>
              <a:t>StorageBuffer</a:t>
            </a:r>
            <a:r>
              <a:rPr kumimoji="0" lang="en-US" sz="15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rPr>
              <a:t> (space where messages are actually stored)</a:t>
            </a:r>
          </a:p>
          <a:p>
            <a:pPr marL="0" marR="0" indent="0" algn="ctr" defTabSz="822960" rtl="0" fontAlgn="auto" latinLnBrk="0" hangingPunct="0">
              <a:lnSpc>
                <a:spcPct val="100000"/>
              </a:lnSpc>
              <a:spcBef>
                <a:spcPts val="0"/>
              </a:spcBef>
              <a:spcAft>
                <a:spcPts val="0"/>
              </a:spcAft>
              <a:buClrTx/>
              <a:buSzTx/>
              <a:buFontTx/>
              <a:buNone/>
              <a:tabLst/>
            </a:pPr>
            <a:endParaRPr lang="en-US" sz="1500" dirty="0">
              <a:solidFill>
                <a:srgbClr val="000000"/>
              </a:solidFill>
            </a:endParaRPr>
          </a:p>
          <a:p>
            <a:pPr marL="0" marR="0" indent="0" algn="ctr" defTabSz="822960" rtl="0" fontAlgn="auto" latinLnBrk="0" hangingPunct="0">
              <a:lnSpc>
                <a:spcPct val="100000"/>
              </a:lnSpc>
              <a:spcBef>
                <a:spcPts val="0"/>
              </a:spcBef>
              <a:spcAft>
                <a:spcPts val="0"/>
              </a:spcAft>
              <a:buClrTx/>
              <a:buSzTx/>
              <a:buFontTx/>
              <a:buNone/>
              <a:tabLst/>
            </a:pPr>
            <a:endParaRPr kumimoji="0" lang="en-US" sz="15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endParaRPr>
          </a:p>
          <a:p>
            <a:pPr marL="0" marR="0" indent="0" algn="ctr" defTabSz="822960" rtl="0" fontAlgn="auto" latinLnBrk="0" hangingPunct="0">
              <a:lnSpc>
                <a:spcPct val="100000"/>
              </a:lnSpc>
              <a:spcBef>
                <a:spcPts val="0"/>
              </a:spcBef>
              <a:spcAft>
                <a:spcPts val="0"/>
              </a:spcAft>
              <a:buClrTx/>
              <a:buSzTx/>
              <a:buFontTx/>
              <a:buNone/>
              <a:tabLst/>
            </a:pPr>
            <a:endParaRPr lang="en-US" sz="1500" dirty="0">
              <a:solidFill>
                <a:srgbClr val="000000"/>
              </a:solidFill>
            </a:endParaRPr>
          </a:p>
          <a:p>
            <a:pPr marL="0" marR="0" indent="0" algn="ctr" defTabSz="822960" rtl="0" fontAlgn="auto" latinLnBrk="0" hangingPunct="0">
              <a:lnSpc>
                <a:spcPct val="100000"/>
              </a:lnSpc>
              <a:spcBef>
                <a:spcPts val="0"/>
              </a:spcBef>
              <a:spcAft>
                <a:spcPts val="0"/>
              </a:spcAft>
              <a:buClrTx/>
              <a:buSzTx/>
              <a:buFontTx/>
              <a:buNone/>
              <a:tabLst/>
            </a:pPr>
            <a:endParaRPr kumimoji="0" lang="en-US" sz="15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endParaRPr>
          </a:p>
          <a:p>
            <a:pPr marL="0" marR="0" indent="0" algn="ctr" defTabSz="822960" rtl="0" fontAlgn="auto" latinLnBrk="0" hangingPunct="0">
              <a:lnSpc>
                <a:spcPct val="100000"/>
              </a:lnSpc>
              <a:spcBef>
                <a:spcPts val="0"/>
              </a:spcBef>
              <a:spcAft>
                <a:spcPts val="0"/>
              </a:spcAft>
              <a:buClrTx/>
              <a:buSzTx/>
              <a:buFontTx/>
              <a:buNone/>
              <a:tabLst/>
            </a:pPr>
            <a:endParaRPr lang="en-US" sz="1500" dirty="0">
              <a:solidFill>
                <a:srgbClr val="000000"/>
              </a:solidFill>
            </a:endParaRPr>
          </a:p>
          <a:p>
            <a:pPr marL="0" marR="0" indent="0" algn="ctr" defTabSz="822960" rtl="0" fontAlgn="auto" latinLnBrk="0" hangingPunct="0">
              <a:lnSpc>
                <a:spcPct val="100000"/>
              </a:lnSpc>
              <a:spcBef>
                <a:spcPts val="0"/>
              </a:spcBef>
              <a:spcAft>
                <a:spcPts val="0"/>
              </a:spcAft>
              <a:buClrTx/>
              <a:buSzTx/>
              <a:buFontTx/>
              <a:buNone/>
              <a:tabLst/>
            </a:pPr>
            <a:endParaRPr kumimoji="0" lang="en-US" sz="15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endParaRPr>
          </a:p>
        </p:txBody>
      </p:sp>
      <p:sp>
        <p:nvSpPr>
          <p:cNvPr id="24" name="TextBox 23">
            <a:extLst>
              <a:ext uri="{FF2B5EF4-FFF2-40B4-BE49-F238E27FC236}">
                <a16:creationId xmlns:a16="http://schemas.microsoft.com/office/drawing/2014/main" id="{421BBE30-6675-2947-B9F9-AC961759201A}"/>
              </a:ext>
            </a:extLst>
          </p:cNvPr>
          <p:cNvSpPr txBox="1"/>
          <p:nvPr/>
        </p:nvSpPr>
        <p:spPr>
          <a:xfrm>
            <a:off x="5182131" y="8612081"/>
            <a:ext cx="540531" cy="172354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91439" tIns="91439" rIns="91439" bIns="91439" numCol="1" spcCol="38100" rtlCol="0" anchor="ctr">
            <a:spAutoFit/>
          </a:bodyPr>
          <a:lstStyle/>
          <a:p>
            <a:pPr marL="0" marR="0" indent="0" algn="l" defTabSz="822960" rtl="0" fontAlgn="auto" latinLnBrk="0" hangingPunct="0">
              <a:lnSpc>
                <a:spcPct val="100000"/>
              </a:lnSpc>
              <a:spcBef>
                <a:spcPts val="0"/>
              </a:spcBef>
              <a:spcAft>
                <a:spcPts val="0"/>
              </a:spcAft>
              <a:buClrTx/>
              <a:buSzTx/>
              <a:buFontTx/>
              <a:buNone/>
              <a:tabLst/>
            </a:pPr>
            <a:r>
              <a:rPr kumimoji="0" lang="en-US" sz="10000" b="0" i="0" u="none" strike="noStrike" cap="none" spc="0" normalizeH="0" baseline="0" dirty="0">
                <a:ln>
                  <a:noFill/>
                </a:ln>
                <a:solidFill>
                  <a:srgbClr val="515151"/>
                </a:solidFill>
                <a:effectLst/>
                <a:uFillTx/>
                <a:latin typeface="Helvetica Neue Light"/>
                <a:ea typeface="Helvetica Neue Light"/>
                <a:cs typeface="Helvetica Neue Light"/>
                <a:sym typeface="Helvetica Neue Light"/>
              </a:rPr>
              <a:t>,</a:t>
            </a:r>
          </a:p>
        </p:txBody>
      </p:sp>
      <p:sp>
        <p:nvSpPr>
          <p:cNvPr id="25" name="Rectangle 24">
            <a:extLst>
              <a:ext uri="{FF2B5EF4-FFF2-40B4-BE49-F238E27FC236}">
                <a16:creationId xmlns:a16="http://schemas.microsoft.com/office/drawing/2014/main" id="{7B4BA5E0-AB25-0F45-BCFE-07E68AF6DE00}"/>
              </a:ext>
            </a:extLst>
          </p:cNvPr>
          <p:cNvSpPr/>
          <p:nvPr/>
        </p:nvSpPr>
        <p:spPr>
          <a:xfrm>
            <a:off x="6190460" y="4473145"/>
            <a:ext cx="2898266" cy="5597610"/>
          </a:xfrm>
          <a:prstGeom prst="rect">
            <a:avLst/>
          </a:prstGeom>
          <a:solidFill>
            <a:srgbClr val="C9B37C">
              <a:alpha val="50000"/>
            </a:srgbClr>
          </a:solidFill>
          <a:ln w="12700"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8580" tIns="68580" rIns="68580" bIns="68580" numCol="1" spcCol="38100" rtlCol="0" anchor="ctr">
            <a:spAutoFit/>
          </a:bodyPr>
          <a:lstStyle/>
          <a:p>
            <a:pPr marL="0" marR="0" indent="0" algn="ctr" defTabSz="822960" rtl="0" fontAlgn="auto" latinLnBrk="0" hangingPunct="0">
              <a:lnSpc>
                <a:spcPct val="100000"/>
              </a:lnSpc>
              <a:spcBef>
                <a:spcPts val="0"/>
              </a:spcBef>
              <a:spcAft>
                <a:spcPts val="0"/>
              </a:spcAft>
              <a:buClrTx/>
              <a:buSzTx/>
              <a:buFontTx/>
              <a:buNone/>
              <a:tabLst/>
            </a:pPr>
            <a:endParaRPr kumimoji="0" lang="en-US" sz="5000" b="0" i="0" u="none" strike="noStrike" cap="none" spc="0" normalizeH="0" baseline="0">
              <a:ln>
                <a:noFill/>
              </a:ln>
              <a:solidFill>
                <a:srgbClr val="000000"/>
              </a:solidFill>
              <a:effectLst/>
              <a:uFillTx/>
              <a:latin typeface="Helvetica Neue Light"/>
              <a:ea typeface="Helvetica Neue Light"/>
              <a:cs typeface="Helvetica Neue Light"/>
              <a:sym typeface="Helvetica Neue Light"/>
            </a:endParaRPr>
          </a:p>
        </p:txBody>
      </p:sp>
      <p:sp>
        <p:nvSpPr>
          <p:cNvPr id="26" name="TextBox 25">
            <a:extLst>
              <a:ext uri="{FF2B5EF4-FFF2-40B4-BE49-F238E27FC236}">
                <a16:creationId xmlns:a16="http://schemas.microsoft.com/office/drawing/2014/main" id="{6AC3BD9E-2302-EA46-BF2D-45D607426D6F}"/>
              </a:ext>
            </a:extLst>
          </p:cNvPr>
          <p:cNvSpPr txBox="1"/>
          <p:nvPr/>
        </p:nvSpPr>
        <p:spPr>
          <a:xfrm rot="16200000">
            <a:off x="3975924" y="6987257"/>
            <a:ext cx="3855541" cy="56938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91439" tIns="91439" rIns="91439" bIns="91439" numCol="1" spcCol="38100" rtlCol="0" anchor="ctr">
            <a:spAutoFit/>
          </a:bodyPr>
          <a:lstStyle/>
          <a:p>
            <a:pPr marL="0" marR="0" indent="0" algn="l" defTabSz="822960" rtl="0" fontAlgn="auto" latinLnBrk="0" hangingPunct="0">
              <a:lnSpc>
                <a:spcPct val="100000"/>
              </a:lnSpc>
              <a:spcBef>
                <a:spcPts val="0"/>
              </a:spcBef>
              <a:spcAft>
                <a:spcPts val="0"/>
              </a:spcAft>
              <a:buClrTx/>
              <a:buSzTx/>
              <a:buFontTx/>
              <a:buNone/>
              <a:tabLst/>
            </a:pPr>
            <a:r>
              <a:rPr kumimoji="0" lang="en-US" sz="2500" b="0" i="0" u="none" strike="noStrike" cap="none" spc="0" normalizeH="0" baseline="0" dirty="0" err="1">
                <a:ln>
                  <a:noFill/>
                </a:ln>
                <a:solidFill>
                  <a:srgbClr val="515151"/>
                </a:solidFill>
                <a:effectLst/>
                <a:uFillTx/>
                <a:latin typeface="Helvetica Neue Light"/>
                <a:ea typeface="Helvetica Neue Light"/>
                <a:cs typeface="Helvetica Neue Light"/>
                <a:sym typeface="Helvetica Neue Light"/>
              </a:rPr>
              <a:t>MessageStorageContainer</a:t>
            </a:r>
            <a:endParaRPr kumimoji="0" lang="en-US" sz="2500" b="0" i="0" u="none" strike="noStrike" cap="none" spc="0" normalizeH="0" baseline="0" dirty="0">
              <a:ln>
                <a:noFill/>
              </a:ln>
              <a:solidFill>
                <a:srgbClr val="515151"/>
              </a:solidFill>
              <a:effectLst/>
              <a:uFillTx/>
              <a:latin typeface="Helvetica Neue Light"/>
              <a:ea typeface="Helvetica Neue Light"/>
              <a:cs typeface="Helvetica Neue Light"/>
              <a:sym typeface="Helvetica Neue Light"/>
            </a:endParaRPr>
          </a:p>
        </p:txBody>
      </p:sp>
      <p:sp>
        <p:nvSpPr>
          <p:cNvPr id="27" name="Rectangle 26">
            <a:extLst>
              <a:ext uri="{FF2B5EF4-FFF2-40B4-BE49-F238E27FC236}">
                <a16:creationId xmlns:a16="http://schemas.microsoft.com/office/drawing/2014/main" id="{3A88FB5C-4714-1A44-A71A-58FF019EBF92}"/>
              </a:ext>
            </a:extLst>
          </p:cNvPr>
          <p:cNvSpPr/>
          <p:nvPr/>
        </p:nvSpPr>
        <p:spPr>
          <a:xfrm>
            <a:off x="6490415" y="4831232"/>
            <a:ext cx="1149178" cy="692497"/>
          </a:xfrm>
          <a:prstGeom prst="rect">
            <a:avLst/>
          </a:prstGeom>
          <a:solidFill>
            <a:srgbClr val="C9B37C">
              <a:alpha val="50000"/>
            </a:srgbClr>
          </a:solidFill>
          <a:ln w="12700"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8580" tIns="68580" rIns="68580" bIns="68580" numCol="1" spcCol="38100" rtlCol="0" anchor="ctr">
            <a:spAutoFit/>
          </a:bodyPr>
          <a:lstStyle/>
          <a:p>
            <a:pPr marL="0" marR="0" indent="0" algn="ctr" defTabSz="82296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rPr>
              <a:t>Access details</a:t>
            </a:r>
          </a:p>
        </p:txBody>
      </p:sp>
      <p:sp>
        <p:nvSpPr>
          <p:cNvPr id="28" name="Rectangle 27">
            <a:extLst>
              <a:ext uri="{FF2B5EF4-FFF2-40B4-BE49-F238E27FC236}">
                <a16:creationId xmlns:a16="http://schemas.microsoft.com/office/drawing/2014/main" id="{09D97409-FDF4-1F4D-9C3B-FACF28323D7D}"/>
              </a:ext>
            </a:extLst>
          </p:cNvPr>
          <p:cNvSpPr/>
          <p:nvPr/>
        </p:nvSpPr>
        <p:spPr>
          <a:xfrm>
            <a:off x="7789570" y="4969731"/>
            <a:ext cx="1149178" cy="415498"/>
          </a:xfrm>
          <a:prstGeom prst="rect">
            <a:avLst/>
          </a:prstGeom>
          <a:solidFill>
            <a:srgbClr val="C9B37C">
              <a:alpha val="50000"/>
            </a:srgbClr>
          </a:solidFill>
          <a:ln w="12700"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8580" tIns="68580" rIns="68580" bIns="68580" numCol="1" spcCol="38100" rtlCol="0" anchor="ctr">
            <a:spAutoFit/>
          </a:bodyPr>
          <a:lstStyle/>
          <a:p>
            <a:pPr marL="0" marR="0" indent="0" algn="ctr" defTabSz="82296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rPr>
              <a:t>Name</a:t>
            </a:r>
          </a:p>
        </p:txBody>
      </p:sp>
      <p:sp>
        <p:nvSpPr>
          <p:cNvPr id="29" name="Rectangle 28">
            <a:extLst>
              <a:ext uri="{FF2B5EF4-FFF2-40B4-BE49-F238E27FC236}">
                <a16:creationId xmlns:a16="http://schemas.microsoft.com/office/drawing/2014/main" id="{9D5ECF5F-7B4D-1D4B-8EB1-8B3B58C5DB2F}"/>
              </a:ext>
            </a:extLst>
          </p:cNvPr>
          <p:cNvSpPr/>
          <p:nvPr/>
        </p:nvSpPr>
        <p:spPr>
          <a:xfrm>
            <a:off x="7051253" y="5893398"/>
            <a:ext cx="1476633" cy="3846041"/>
          </a:xfrm>
          <a:prstGeom prst="rect">
            <a:avLst/>
          </a:prstGeom>
          <a:solidFill>
            <a:srgbClr val="C9B37C">
              <a:alpha val="50000"/>
            </a:srgbClr>
          </a:solidFill>
          <a:ln w="12700"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8580" tIns="68580" rIns="68580" bIns="68580" numCol="1" spcCol="38100" rtlCol="0" anchor="ctr">
            <a:spAutoFit/>
          </a:bodyPr>
          <a:lstStyle/>
          <a:p>
            <a:pPr marL="0" marR="0" indent="0" algn="ctr" defTabSz="822960" rtl="0" fontAlgn="auto" latinLnBrk="0" hangingPunct="0">
              <a:lnSpc>
                <a:spcPct val="100000"/>
              </a:lnSpc>
              <a:spcBef>
                <a:spcPts val="0"/>
              </a:spcBef>
              <a:spcAft>
                <a:spcPts val="0"/>
              </a:spcAft>
              <a:buClrTx/>
              <a:buSzTx/>
              <a:buFontTx/>
              <a:buNone/>
              <a:tabLst/>
            </a:pPr>
            <a:endParaRPr kumimoji="0" lang="en-US" sz="5000" b="0" i="0" u="none" strike="noStrike" cap="none" spc="0" normalizeH="0" baseline="0">
              <a:ln>
                <a:noFill/>
              </a:ln>
              <a:solidFill>
                <a:srgbClr val="000000"/>
              </a:solidFill>
              <a:effectLst/>
              <a:uFillTx/>
              <a:latin typeface="Helvetica Neue Light"/>
              <a:ea typeface="Helvetica Neue Light"/>
              <a:cs typeface="Helvetica Neue Light"/>
              <a:sym typeface="Helvetica Neue Light"/>
            </a:endParaRPr>
          </a:p>
        </p:txBody>
      </p:sp>
      <p:sp>
        <p:nvSpPr>
          <p:cNvPr id="30" name="TextBox 29">
            <a:extLst>
              <a:ext uri="{FF2B5EF4-FFF2-40B4-BE49-F238E27FC236}">
                <a16:creationId xmlns:a16="http://schemas.microsoft.com/office/drawing/2014/main" id="{33AA6CAB-24D7-DD42-9337-AB90F43ACDBC}"/>
              </a:ext>
            </a:extLst>
          </p:cNvPr>
          <p:cNvSpPr txBox="1"/>
          <p:nvPr/>
        </p:nvSpPr>
        <p:spPr>
          <a:xfrm rot="16200000">
            <a:off x="5966628" y="7570197"/>
            <a:ext cx="1704311" cy="49244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91439" tIns="91439" rIns="91439" bIns="91439" numCol="1" spcCol="38100" rtlCol="0" anchor="ctr">
            <a:spAutoFit/>
          </a:bodyPr>
          <a:lstStyle/>
          <a:p>
            <a:pPr marL="0" marR="0" indent="0" algn="l" defTabSz="822960" rtl="0" fontAlgn="auto" latinLnBrk="0" hangingPunct="0">
              <a:lnSpc>
                <a:spcPct val="100000"/>
              </a:lnSpc>
              <a:spcBef>
                <a:spcPts val="0"/>
              </a:spcBef>
              <a:spcAft>
                <a:spcPts val="0"/>
              </a:spcAft>
              <a:buClrTx/>
              <a:buSzTx/>
              <a:buFontTx/>
              <a:buNone/>
              <a:tabLst/>
            </a:pPr>
            <a:r>
              <a:rPr kumimoji="0" lang="en-US" sz="2000" b="0" i="0" u="none" strike="noStrike" cap="none" spc="0" normalizeH="0" baseline="0" dirty="0">
                <a:ln>
                  <a:noFill/>
                </a:ln>
                <a:solidFill>
                  <a:srgbClr val="515151"/>
                </a:solidFill>
                <a:effectLst/>
                <a:uFillTx/>
                <a:latin typeface="Helvetica Neue Light"/>
                <a:ea typeface="Helvetica Neue Light"/>
                <a:cs typeface="Helvetica Neue Light"/>
                <a:sym typeface="Helvetica Neue Light"/>
              </a:rPr>
              <a:t>Blank storage</a:t>
            </a:r>
          </a:p>
        </p:txBody>
      </p:sp>
      <p:sp>
        <p:nvSpPr>
          <p:cNvPr id="31" name="Rectangle 30">
            <a:extLst>
              <a:ext uri="{FF2B5EF4-FFF2-40B4-BE49-F238E27FC236}">
                <a16:creationId xmlns:a16="http://schemas.microsoft.com/office/drawing/2014/main" id="{0AB61A31-CA24-C84C-ADBA-77767E605EBD}"/>
              </a:ext>
            </a:extLst>
          </p:cNvPr>
          <p:cNvSpPr/>
          <p:nvPr/>
        </p:nvSpPr>
        <p:spPr>
          <a:xfrm>
            <a:off x="7493007" y="6216133"/>
            <a:ext cx="593124" cy="369332"/>
          </a:xfrm>
          <a:prstGeom prst="rect">
            <a:avLst/>
          </a:prstGeom>
          <a:solidFill>
            <a:srgbClr val="C9B37C">
              <a:alpha val="50000"/>
            </a:srgbClr>
          </a:solidFill>
          <a:ln w="12700"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8580" tIns="68580" rIns="68580" bIns="68580" numCol="1" spcCol="38100" rtlCol="0" anchor="ctr">
            <a:spAutoFit/>
          </a:bodyPr>
          <a:lstStyle/>
          <a:p>
            <a:pPr marL="0" marR="0" indent="0" algn="ctr" defTabSz="822960" rtl="0" fontAlgn="auto" latinLnBrk="0" hangingPunct="0">
              <a:lnSpc>
                <a:spcPct val="100000"/>
              </a:lnSpc>
              <a:spcBef>
                <a:spcPts val="0"/>
              </a:spcBef>
              <a:spcAft>
                <a:spcPts val="0"/>
              </a:spcAft>
              <a:buClrTx/>
              <a:buSzTx/>
              <a:buFontTx/>
              <a:buNone/>
              <a:tabLst/>
            </a:pPr>
            <a:r>
              <a:rPr kumimoji="0" lang="en-US" sz="15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rPr>
              <a:t>size</a:t>
            </a:r>
          </a:p>
        </p:txBody>
      </p:sp>
      <p:sp>
        <p:nvSpPr>
          <p:cNvPr id="32" name="Rectangle 31">
            <a:extLst>
              <a:ext uri="{FF2B5EF4-FFF2-40B4-BE49-F238E27FC236}">
                <a16:creationId xmlns:a16="http://schemas.microsoft.com/office/drawing/2014/main" id="{0C50A376-6B6E-CF49-87A2-A5D4AF157005}"/>
              </a:ext>
            </a:extLst>
          </p:cNvPr>
          <p:cNvSpPr/>
          <p:nvPr/>
        </p:nvSpPr>
        <p:spPr>
          <a:xfrm>
            <a:off x="7153196" y="6796199"/>
            <a:ext cx="1272746" cy="2677656"/>
          </a:xfrm>
          <a:prstGeom prst="rect">
            <a:avLst/>
          </a:prstGeom>
          <a:solidFill>
            <a:srgbClr val="C9B37C">
              <a:alpha val="50000"/>
            </a:srgbClr>
          </a:solidFill>
          <a:ln w="12700"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8580" tIns="68580" rIns="68580" bIns="68580" numCol="1" spcCol="38100" rtlCol="0" anchor="ctr">
            <a:spAutoFit/>
          </a:bodyPr>
          <a:lstStyle/>
          <a:p>
            <a:pPr marL="0" marR="0" indent="0" algn="ctr" defTabSz="822960" rtl="0" fontAlgn="auto" latinLnBrk="0" hangingPunct="0">
              <a:lnSpc>
                <a:spcPct val="100000"/>
              </a:lnSpc>
              <a:spcBef>
                <a:spcPts val="0"/>
              </a:spcBef>
              <a:spcAft>
                <a:spcPts val="0"/>
              </a:spcAft>
              <a:buClrTx/>
              <a:buSzTx/>
              <a:buFontTx/>
              <a:buNone/>
              <a:tabLst/>
            </a:pPr>
            <a:r>
              <a:rPr kumimoji="0" lang="en-US" sz="1500" b="0" i="0" u="none" strike="noStrike" cap="none" spc="0" normalizeH="0" baseline="0" dirty="0" err="1">
                <a:ln>
                  <a:noFill/>
                </a:ln>
                <a:solidFill>
                  <a:srgbClr val="000000"/>
                </a:solidFill>
                <a:effectLst/>
                <a:uFillTx/>
                <a:latin typeface="Helvetica Neue Light"/>
                <a:ea typeface="Helvetica Neue Light"/>
                <a:cs typeface="Helvetica Neue Light"/>
                <a:sym typeface="Helvetica Neue Light"/>
              </a:rPr>
              <a:t>StorageBuffer</a:t>
            </a:r>
            <a:r>
              <a:rPr kumimoji="0" lang="en-US" sz="15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rPr>
              <a:t> (space where messages are actually stored)</a:t>
            </a:r>
          </a:p>
          <a:p>
            <a:pPr marL="0" marR="0" indent="0" algn="ctr" defTabSz="822960" rtl="0" fontAlgn="auto" latinLnBrk="0" hangingPunct="0">
              <a:lnSpc>
                <a:spcPct val="100000"/>
              </a:lnSpc>
              <a:spcBef>
                <a:spcPts val="0"/>
              </a:spcBef>
              <a:spcAft>
                <a:spcPts val="0"/>
              </a:spcAft>
              <a:buClrTx/>
              <a:buSzTx/>
              <a:buFontTx/>
              <a:buNone/>
              <a:tabLst/>
            </a:pPr>
            <a:endParaRPr lang="en-US" sz="1500" dirty="0">
              <a:solidFill>
                <a:srgbClr val="000000"/>
              </a:solidFill>
            </a:endParaRPr>
          </a:p>
          <a:p>
            <a:pPr marL="0" marR="0" indent="0" algn="ctr" defTabSz="822960" rtl="0" fontAlgn="auto" latinLnBrk="0" hangingPunct="0">
              <a:lnSpc>
                <a:spcPct val="100000"/>
              </a:lnSpc>
              <a:spcBef>
                <a:spcPts val="0"/>
              </a:spcBef>
              <a:spcAft>
                <a:spcPts val="0"/>
              </a:spcAft>
              <a:buClrTx/>
              <a:buSzTx/>
              <a:buFontTx/>
              <a:buNone/>
              <a:tabLst/>
            </a:pPr>
            <a:endParaRPr kumimoji="0" lang="en-US" sz="15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endParaRPr>
          </a:p>
          <a:p>
            <a:pPr marL="0" marR="0" indent="0" algn="ctr" defTabSz="822960" rtl="0" fontAlgn="auto" latinLnBrk="0" hangingPunct="0">
              <a:lnSpc>
                <a:spcPct val="100000"/>
              </a:lnSpc>
              <a:spcBef>
                <a:spcPts val="0"/>
              </a:spcBef>
              <a:spcAft>
                <a:spcPts val="0"/>
              </a:spcAft>
              <a:buClrTx/>
              <a:buSzTx/>
              <a:buFontTx/>
              <a:buNone/>
              <a:tabLst/>
            </a:pPr>
            <a:endParaRPr lang="en-US" sz="1500" dirty="0">
              <a:solidFill>
                <a:srgbClr val="000000"/>
              </a:solidFill>
            </a:endParaRPr>
          </a:p>
          <a:p>
            <a:pPr marL="0" marR="0" indent="0" algn="ctr" defTabSz="822960" rtl="0" fontAlgn="auto" latinLnBrk="0" hangingPunct="0">
              <a:lnSpc>
                <a:spcPct val="100000"/>
              </a:lnSpc>
              <a:spcBef>
                <a:spcPts val="0"/>
              </a:spcBef>
              <a:spcAft>
                <a:spcPts val="0"/>
              </a:spcAft>
              <a:buClrTx/>
              <a:buSzTx/>
              <a:buFontTx/>
              <a:buNone/>
              <a:tabLst/>
            </a:pPr>
            <a:endParaRPr kumimoji="0" lang="en-US" sz="15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endParaRPr>
          </a:p>
          <a:p>
            <a:pPr marL="0" marR="0" indent="0" algn="ctr" defTabSz="822960" rtl="0" fontAlgn="auto" latinLnBrk="0" hangingPunct="0">
              <a:lnSpc>
                <a:spcPct val="100000"/>
              </a:lnSpc>
              <a:spcBef>
                <a:spcPts val="0"/>
              </a:spcBef>
              <a:spcAft>
                <a:spcPts val="0"/>
              </a:spcAft>
              <a:buClrTx/>
              <a:buSzTx/>
              <a:buFontTx/>
              <a:buNone/>
              <a:tabLst/>
            </a:pPr>
            <a:endParaRPr lang="en-US" sz="1500" dirty="0">
              <a:solidFill>
                <a:srgbClr val="000000"/>
              </a:solidFill>
            </a:endParaRPr>
          </a:p>
          <a:p>
            <a:pPr marL="0" marR="0" indent="0" algn="ctr" defTabSz="822960" rtl="0" fontAlgn="auto" latinLnBrk="0" hangingPunct="0">
              <a:lnSpc>
                <a:spcPct val="100000"/>
              </a:lnSpc>
              <a:spcBef>
                <a:spcPts val="0"/>
              </a:spcBef>
              <a:spcAft>
                <a:spcPts val="0"/>
              </a:spcAft>
              <a:buClrTx/>
              <a:buSzTx/>
              <a:buFontTx/>
              <a:buNone/>
              <a:tabLst/>
            </a:pPr>
            <a:endParaRPr kumimoji="0" lang="en-US" sz="15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endParaRPr>
          </a:p>
        </p:txBody>
      </p:sp>
      <p:sp>
        <p:nvSpPr>
          <p:cNvPr id="33" name="TextBox 32">
            <a:extLst>
              <a:ext uri="{FF2B5EF4-FFF2-40B4-BE49-F238E27FC236}">
                <a16:creationId xmlns:a16="http://schemas.microsoft.com/office/drawing/2014/main" id="{205AE683-B876-1747-BAC9-03B9D34D5F33}"/>
              </a:ext>
            </a:extLst>
          </p:cNvPr>
          <p:cNvSpPr txBox="1"/>
          <p:nvPr/>
        </p:nvSpPr>
        <p:spPr>
          <a:xfrm>
            <a:off x="9556524" y="8612081"/>
            <a:ext cx="540531" cy="172354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91439" tIns="91439" rIns="91439" bIns="91439" numCol="1" spcCol="38100" rtlCol="0" anchor="ctr">
            <a:spAutoFit/>
          </a:bodyPr>
          <a:lstStyle/>
          <a:p>
            <a:pPr marL="0" marR="0" indent="0" algn="l" defTabSz="822960" rtl="0" fontAlgn="auto" latinLnBrk="0" hangingPunct="0">
              <a:lnSpc>
                <a:spcPct val="100000"/>
              </a:lnSpc>
              <a:spcBef>
                <a:spcPts val="0"/>
              </a:spcBef>
              <a:spcAft>
                <a:spcPts val="0"/>
              </a:spcAft>
              <a:buClrTx/>
              <a:buSzTx/>
              <a:buFontTx/>
              <a:buNone/>
              <a:tabLst/>
            </a:pPr>
            <a:r>
              <a:rPr kumimoji="0" lang="en-US" sz="10000" b="0" i="0" u="none" strike="noStrike" cap="none" spc="0" normalizeH="0" baseline="0" dirty="0">
                <a:ln>
                  <a:noFill/>
                </a:ln>
                <a:solidFill>
                  <a:srgbClr val="515151"/>
                </a:solidFill>
                <a:effectLst/>
                <a:uFillTx/>
                <a:latin typeface="Helvetica Neue Light"/>
                <a:ea typeface="Helvetica Neue Light"/>
                <a:cs typeface="Helvetica Neue Light"/>
                <a:sym typeface="Helvetica Neue Light"/>
              </a:rPr>
              <a:t>,</a:t>
            </a:r>
          </a:p>
        </p:txBody>
      </p:sp>
      <p:sp>
        <p:nvSpPr>
          <p:cNvPr id="34" name="Rectangle 33">
            <a:extLst>
              <a:ext uri="{FF2B5EF4-FFF2-40B4-BE49-F238E27FC236}">
                <a16:creationId xmlns:a16="http://schemas.microsoft.com/office/drawing/2014/main" id="{7B980F1B-DCBC-3843-A7B7-FA00AD3E3B65}"/>
              </a:ext>
            </a:extLst>
          </p:cNvPr>
          <p:cNvSpPr/>
          <p:nvPr/>
        </p:nvSpPr>
        <p:spPr>
          <a:xfrm>
            <a:off x="10626110" y="4473145"/>
            <a:ext cx="2898266" cy="5597610"/>
          </a:xfrm>
          <a:prstGeom prst="rect">
            <a:avLst/>
          </a:prstGeom>
          <a:solidFill>
            <a:srgbClr val="C9B37C">
              <a:alpha val="50000"/>
            </a:srgbClr>
          </a:solidFill>
          <a:ln w="12700"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8580" tIns="68580" rIns="68580" bIns="68580" numCol="1" spcCol="38100" rtlCol="0" anchor="ctr">
            <a:spAutoFit/>
          </a:bodyPr>
          <a:lstStyle/>
          <a:p>
            <a:pPr marL="0" marR="0" indent="0" algn="ctr" defTabSz="822960" rtl="0" fontAlgn="auto" latinLnBrk="0" hangingPunct="0">
              <a:lnSpc>
                <a:spcPct val="100000"/>
              </a:lnSpc>
              <a:spcBef>
                <a:spcPts val="0"/>
              </a:spcBef>
              <a:spcAft>
                <a:spcPts val="0"/>
              </a:spcAft>
              <a:buClrTx/>
              <a:buSzTx/>
              <a:buFontTx/>
              <a:buNone/>
              <a:tabLst/>
            </a:pPr>
            <a:endParaRPr kumimoji="0" lang="en-US" sz="5000" b="0" i="0" u="none" strike="noStrike" cap="none" spc="0" normalizeH="0" baseline="0">
              <a:ln>
                <a:noFill/>
              </a:ln>
              <a:solidFill>
                <a:srgbClr val="000000"/>
              </a:solidFill>
              <a:effectLst/>
              <a:uFillTx/>
              <a:latin typeface="Helvetica Neue Light"/>
              <a:ea typeface="Helvetica Neue Light"/>
              <a:cs typeface="Helvetica Neue Light"/>
              <a:sym typeface="Helvetica Neue Light"/>
            </a:endParaRPr>
          </a:p>
        </p:txBody>
      </p:sp>
      <p:sp>
        <p:nvSpPr>
          <p:cNvPr id="35" name="TextBox 34">
            <a:extLst>
              <a:ext uri="{FF2B5EF4-FFF2-40B4-BE49-F238E27FC236}">
                <a16:creationId xmlns:a16="http://schemas.microsoft.com/office/drawing/2014/main" id="{CAE3FA84-F6E4-E948-9FAA-BCA3DA7EFCD2}"/>
              </a:ext>
            </a:extLst>
          </p:cNvPr>
          <p:cNvSpPr txBox="1"/>
          <p:nvPr/>
        </p:nvSpPr>
        <p:spPr>
          <a:xfrm rot="16200000">
            <a:off x="8411574" y="6987257"/>
            <a:ext cx="3855541" cy="56938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91439" tIns="91439" rIns="91439" bIns="91439" numCol="1" spcCol="38100" rtlCol="0" anchor="ctr">
            <a:spAutoFit/>
          </a:bodyPr>
          <a:lstStyle/>
          <a:p>
            <a:pPr marL="0" marR="0" indent="0" algn="l" defTabSz="822960" rtl="0" fontAlgn="auto" latinLnBrk="0" hangingPunct="0">
              <a:lnSpc>
                <a:spcPct val="100000"/>
              </a:lnSpc>
              <a:spcBef>
                <a:spcPts val="0"/>
              </a:spcBef>
              <a:spcAft>
                <a:spcPts val="0"/>
              </a:spcAft>
              <a:buClrTx/>
              <a:buSzTx/>
              <a:buFontTx/>
              <a:buNone/>
              <a:tabLst/>
            </a:pPr>
            <a:r>
              <a:rPr kumimoji="0" lang="en-US" sz="2500" b="0" i="0" u="none" strike="noStrike" cap="none" spc="0" normalizeH="0" baseline="0" dirty="0" err="1">
                <a:ln>
                  <a:noFill/>
                </a:ln>
                <a:solidFill>
                  <a:srgbClr val="515151"/>
                </a:solidFill>
                <a:effectLst/>
                <a:uFillTx/>
                <a:latin typeface="Helvetica Neue Light"/>
                <a:ea typeface="Helvetica Neue Light"/>
                <a:cs typeface="Helvetica Neue Light"/>
                <a:sym typeface="Helvetica Neue Light"/>
              </a:rPr>
              <a:t>MessageStorageContainer</a:t>
            </a:r>
            <a:endParaRPr kumimoji="0" lang="en-US" sz="2500" b="0" i="0" u="none" strike="noStrike" cap="none" spc="0" normalizeH="0" baseline="0" dirty="0">
              <a:ln>
                <a:noFill/>
              </a:ln>
              <a:solidFill>
                <a:srgbClr val="515151"/>
              </a:solidFill>
              <a:effectLst/>
              <a:uFillTx/>
              <a:latin typeface="Helvetica Neue Light"/>
              <a:ea typeface="Helvetica Neue Light"/>
              <a:cs typeface="Helvetica Neue Light"/>
              <a:sym typeface="Helvetica Neue Light"/>
            </a:endParaRPr>
          </a:p>
        </p:txBody>
      </p:sp>
      <p:sp>
        <p:nvSpPr>
          <p:cNvPr id="36" name="Rectangle 35">
            <a:extLst>
              <a:ext uri="{FF2B5EF4-FFF2-40B4-BE49-F238E27FC236}">
                <a16:creationId xmlns:a16="http://schemas.microsoft.com/office/drawing/2014/main" id="{B1F09487-BC01-3248-8D1D-8B330ADDEDDA}"/>
              </a:ext>
            </a:extLst>
          </p:cNvPr>
          <p:cNvSpPr/>
          <p:nvPr/>
        </p:nvSpPr>
        <p:spPr>
          <a:xfrm>
            <a:off x="10926065" y="4831232"/>
            <a:ext cx="1149178" cy="692497"/>
          </a:xfrm>
          <a:prstGeom prst="rect">
            <a:avLst/>
          </a:prstGeom>
          <a:solidFill>
            <a:srgbClr val="C9B37C">
              <a:alpha val="50000"/>
            </a:srgbClr>
          </a:solidFill>
          <a:ln w="12700"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8580" tIns="68580" rIns="68580" bIns="68580" numCol="1" spcCol="38100" rtlCol="0" anchor="ctr">
            <a:spAutoFit/>
          </a:bodyPr>
          <a:lstStyle/>
          <a:p>
            <a:pPr marL="0" marR="0" indent="0" algn="ctr" defTabSz="82296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rPr>
              <a:t>Access details</a:t>
            </a:r>
          </a:p>
        </p:txBody>
      </p:sp>
      <p:sp>
        <p:nvSpPr>
          <p:cNvPr id="37" name="Rectangle 36">
            <a:extLst>
              <a:ext uri="{FF2B5EF4-FFF2-40B4-BE49-F238E27FC236}">
                <a16:creationId xmlns:a16="http://schemas.microsoft.com/office/drawing/2014/main" id="{3D7A42A0-EA21-F048-BBF9-529B874B4B23}"/>
              </a:ext>
            </a:extLst>
          </p:cNvPr>
          <p:cNvSpPr/>
          <p:nvPr/>
        </p:nvSpPr>
        <p:spPr>
          <a:xfrm>
            <a:off x="12225220" y="4969731"/>
            <a:ext cx="1149178" cy="415498"/>
          </a:xfrm>
          <a:prstGeom prst="rect">
            <a:avLst/>
          </a:prstGeom>
          <a:solidFill>
            <a:srgbClr val="C9B37C">
              <a:alpha val="50000"/>
            </a:srgbClr>
          </a:solidFill>
          <a:ln w="12700"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8580" tIns="68580" rIns="68580" bIns="68580" numCol="1" spcCol="38100" rtlCol="0" anchor="ctr">
            <a:spAutoFit/>
          </a:bodyPr>
          <a:lstStyle/>
          <a:p>
            <a:pPr marL="0" marR="0" indent="0" algn="ctr" defTabSz="82296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rPr>
              <a:t>Name</a:t>
            </a:r>
          </a:p>
        </p:txBody>
      </p:sp>
      <p:sp>
        <p:nvSpPr>
          <p:cNvPr id="38" name="Rectangle 37">
            <a:extLst>
              <a:ext uri="{FF2B5EF4-FFF2-40B4-BE49-F238E27FC236}">
                <a16:creationId xmlns:a16="http://schemas.microsoft.com/office/drawing/2014/main" id="{F045710F-D3B9-554C-A529-BE0D9A9F6A06}"/>
              </a:ext>
            </a:extLst>
          </p:cNvPr>
          <p:cNvSpPr/>
          <p:nvPr/>
        </p:nvSpPr>
        <p:spPr>
          <a:xfrm>
            <a:off x="11486903" y="5893398"/>
            <a:ext cx="1476633" cy="3846041"/>
          </a:xfrm>
          <a:prstGeom prst="rect">
            <a:avLst/>
          </a:prstGeom>
          <a:solidFill>
            <a:srgbClr val="C9B37C">
              <a:alpha val="50000"/>
            </a:srgbClr>
          </a:solidFill>
          <a:ln w="12700"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8580" tIns="68580" rIns="68580" bIns="68580" numCol="1" spcCol="38100" rtlCol="0" anchor="ctr">
            <a:spAutoFit/>
          </a:bodyPr>
          <a:lstStyle/>
          <a:p>
            <a:pPr marL="0" marR="0" indent="0" algn="ctr" defTabSz="822960" rtl="0" fontAlgn="auto" latinLnBrk="0" hangingPunct="0">
              <a:lnSpc>
                <a:spcPct val="100000"/>
              </a:lnSpc>
              <a:spcBef>
                <a:spcPts val="0"/>
              </a:spcBef>
              <a:spcAft>
                <a:spcPts val="0"/>
              </a:spcAft>
              <a:buClrTx/>
              <a:buSzTx/>
              <a:buFontTx/>
              <a:buNone/>
              <a:tabLst/>
            </a:pPr>
            <a:endParaRPr kumimoji="0" lang="en-US" sz="5000" b="0" i="0" u="none" strike="noStrike" cap="none" spc="0" normalizeH="0" baseline="0">
              <a:ln>
                <a:noFill/>
              </a:ln>
              <a:solidFill>
                <a:srgbClr val="000000"/>
              </a:solidFill>
              <a:effectLst/>
              <a:uFillTx/>
              <a:latin typeface="Helvetica Neue Light"/>
              <a:ea typeface="Helvetica Neue Light"/>
              <a:cs typeface="Helvetica Neue Light"/>
              <a:sym typeface="Helvetica Neue Light"/>
            </a:endParaRPr>
          </a:p>
        </p:txBody>
      </p:sp>
      <p:sp>
        <p:nvSpPr>
          <p:cNvPr id="39" name="TextBox 38">
            <a:extLst>
              <a:ext uri="{FF2B5EF4-FFF2-40B4-BE49-F238E27FC236}">
                <a16:creationId xmlns:a16="http://schemas.microsoft.com/office/drawing/2014/main" id="{581BAC19-8C08-4749-BEAC-25DA9BFBF828}"/>
              </a:ext>
            </a:extLst>
          </p:cNvPr>
          <p:cNvSpPr txBox="1"/>
          <p:nvPr/>
        </p:nvSpPr>
        <p:spPr>
          <a:xfrm rot="16200000">
            <a:off x="10402278" y="7570197"/>
            <a:ext cx="1704311" cy="49244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91439" tIns="91439" rIns="91439" bIns="91439" numCol="1" spcCol="38100" rtlCol="0" anchor="ctr">
            <a:spAutoFit/>
          </a:bodyPr>
          <a:lstStyle/>
          <a:p>
            <a:pPr marL="0" marR="0" indent="0" algn="l" defTabSz="822960" rtl="0" fontAlgn="auto" latinLnBrk="0" hangingPunct="0">
              <a:lnSpc>
                <a:spcPct val="100000"/>
              </a:lnSpc>
              <a:spcBef>
                <a:spcPts val="0"/>
              </a:spcBef>
              <a:spcAft>
                <a:spcPts val="0"/>
              </a:spcAft>
              <a:buClrTx/>
              <a:buSzTx/>
              <a:buFontTx/>
              <a:buNone/>
              <a:tabLst/>
            </a:pPr>
            <a:r>
              <a:rPr kumimoji="0" lang="en-US" sz="2000" b="0" i="0" u="none" strike="noStrike" cap="none" spc="0" normalizeH="0" baseline="0" dirty="0">
                <a:ln>
                  <a:noFill/>
                </a:ln>
                <a:solidFill>
                  <a:srgbClr val="515151"/>
                </a:solidFill>
                <a:effectLst/>
                <a:uFillTx/>
                <a:latin typeface="Helvetica Neue Light"/>
                <a:ea typeface="Helvetica Neue Light"/>
                <a:cs typeface="Helvetica Neue Light"/>
                <a:sym typeface="Helvetica Neue Light"/>
              </a:rPr>
              <a:t>Blank storage</a:t>
            </a:r>
          </a:p>
        </p:txBody>
      </p:sp>
      <p:sp>
        <p:nvSpPr>
          <p:cNvPr id="40" name="Rectangle 39">
            <a:extLst>
              <a:ext uri="{FF2B5EF4-FFF2-40B4-BE49-F238E27FC236}">
                <a16:creationId xmlns:a16="http://schemas.microsoft.com/office/drawing/2014/main" id="{B33D1764-1847-7E4E-8FD1-0118BF3DD1E2}"/>
              </a:ext>
            </a:extLst>
          </p:cNvPr>
          <p:cNvSpPr/>
          <p:nvPr/>
        </p:nvSpPr>
        <p:spPr>
          <a:xfrm>
            <a:off x="11928657" y="6216133"/>
            <a:ext cx="593124" cy="369332"/>
          </a:xfrm>
          <a:prstGeom prst="rect">
            <a:avLst/>
          </a:prstGeom>
          <a:solidFill>
            <a:srgbClr val="C9B37C">
              <a:alpha val="50000"/>
            </a:srgbClr>
          </a:solidFill>
          <a:ln w="12700"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8580" tIns="68580" rIns="68580" bIns="68580" numCol="1" spcCol="38100" rtlCol="0" anchor="ctr">
            <a:spAutoFit/>
          </a:bodyPr>
          <a:lstStyle/>
          <a:p>
            <a:pPr marL="0" marR="0" indent="0" algn="ctr" defTabSz="822960" rtl="0" fontAlgn="auto" latinLnBrk="0" hangingPunct="0">
              <a:lnSpc>
                <a:spcPct val="100000"/>
              </a:lnSpc>
              <a:spcBef>
                <a:spcPts val="0"/>
              </a:spcBef>
              <a:spcAft>
                <a:spcPts val="0"/>
              </a:spcAft>
              <a:buClrTx/>
              <a:buSzTx/>
              <a:buFontTx/>
              <a:buNone/>
              <a:tabLst/>
            </a:pPr>
            <a:r>
              <a:rPr kumimoji="0" lang="en-US" sz="15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rPr>
              <a:t>size</a:t>
            </a:r>
          </a:p>
        </p:txBody>
      </p:sp>
      <p:sp>
        <p:nvSpPr>
          <p:cNvPr id="41" name="Rectangle 40">
            <a:extLst>
              <a:ext uri="{FF2B5EF4-FFF2-40B4-BE49-F238E27FC236}">
                <a16:creationId xmlns:a16="http://schemas.microsoft.com/office/drawing/2014/main" id="{2AD39387-79A5-F246-AA41-A711F0B63C64}"/>
              </a:ext>
            </a:extLst>
          </p:cNvPr>
          <p:cNvSpPr/>
          <p:nvPr/>
        </p:nvSpPr>
        <p:spPr>
          <a:xfrm>
            <a:off x="11588846" y="6796199"/>
            <a:ext cx="1272746" cy="2677656"/>
          </a:xfrm>
          <a:prstGeom prst="rect">
            <a:avLst/>
          </a:prstGeom>
          <a:solidFill>
            <a:srgbClr val="C9B37C">
              <a:alpha val="50000"/>
            </a:srgbClr>
          </a:solidFill>
          <a:ln w="12700"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8580" tIns="68580" rIns="68580" bIns="68580" numCol="1" spcCol="38100" rtlCol="0" anchor="ctr">
            <a:spAutoFit/>
          </a:bodyPr>
          <a:lstStyle/>
          <a:p>
            <a:pPr marL="0" marR="0" indent="0" algn="ctr" defTabSz="822960" rtl="0" fontAlgn="auto" latinLnBrk="0" hangingPunct="0">
              <a:lnSpc>
                <a:spcPct val="100000"/>
              </a:lnSpc>
              <a:spcBef>
                <a:spcPts val="0"/>
              </a:spcBef>
              <a:spcAft>
                <a:spcPts val="0"/>
              </a:spcAft>
              <a:buClrTx/>
              <a:buSzTx/>
              <a:buFontTx/>
              <a:buNone/>
              <a:tabLst/>
            </a:pPr>
            <a:r>
              <a:rPr kumimoji="0" lang="en-US" sz="1500" b="0" i="0" u="none" strike="noStrike" cap="none" spc="0" normalizeH="0" baseline="0" dirty="0" err="1">
                <a:ln>
                  <a:noFill/>
                </a:ln>
                <a:solidFill>
                  <a:srgbClr val="000000"/>
                </a:solidFill>
                <a:effectLst/>
                <a:uFillTx/>
                <a:latin typeface="Helvetica Neue Light"/>
                <a:ea typeface="Helvetica Neue Light"/>
                <a:cs typeface="Helvetica Neue Light"/>
                <a:sym typeface="Helvetica Neue Light"/>
              </a:rPr>
              <a:t>StorageBuffer</a:t>
            </a:r>
            <a:r>
              <a:rPr kumimoji="0" lang="en-US" sz="15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rPr>
              <a:t> (space where messages are actually stored)</a:t>
            </a:r>
          </a:p>
          <a:p>
            <a:pPr marL="0" marR="0" indent="0" algn="ctr" defTabSz="822960" rtl="0" fontAlgn="auto" latinLnBrk="0" hangingPunct="0">
              <a:lnSpc>
                <a:spcPct val="100000"/>
              </a:lnSpc>
              <a:spcBef>
                <a:spcPts val="0"/>
              </a:spcBef>
              <a:spcAft>
                <a:spcPts val="0"/>
              </a:spcAft>
              <a:buClrTx/>
              <a:buSzTx/>
              <a:buFontTx/>
              <a:buNone/>
              <a:tabLst/>
            </a:pPr>
            <a:endParaRPr lang="en-US" sz="1500" dirty="0">
              <a:solidFill>
                <a:srgbClr val="000000"/>
              </a:solidFill>
            </a:endParaRPr>
          </a:p>
          <a:p>
            <a:pPr marL="0" marR="0" indent="0" algn="ctr" defTabSz="822960" rtl="0" fontAlgn="auto" latinLnBrk="0" hangingPunct="0">
              <a:lnSpc>
                <a:spcPct val="100000"/>
              </a:lnSpc>
              <a:spcBef>
                <a:spcPts val="0"/>
              </a:spcBef>
              <a:spcAft>
                <a:spcPts val="0"/>
              </a:spcAft>
              <a:buClrTx/>
              <a:buSzTx/>
              <a:buFontTx/>
              <a:buNone/>
              <a:tabLst/>
            </a:pPr>
            <a:endParaRPr kumimoji="0" lang="en-US" sz="15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endParaRPr>
          </a:p>
          <a:p>
            <a:pPr marL="0" marR="0" indent="0" algn="ctr" defTabSz="822960" rtl="0" fontAlgn="auto" latinLnBrk="0" hangingPunct="0">
              <a:lnSpc>
                <a:spcPct val="100000"/>
              </a:lnSpc>
              <a:spcBef>
                <a:spcPts val="0"/>
              </a:spcBef>
              <a:spcAft>
                <a:spcPts val="0"/>
              </a:spcAft>
              <a:buClrTx/>
              <a:buSzTx/>
              <a:buFontTx/>
              <a:buNone/>
              <a:tabLst/>
            </a:pPr>
            <a:endParaRPr lang="en-US" sz="1500" dirty="0">
              <a:solidFill>
                <a:srgbClr val="000000"/>
              </a:solidFill>
            </a:endParaRPr>
          </a:p>
          <a:p>
            <a:pPr marL="0" marR="0" indent="0" algn="ctr" defTabSz="822960" rtl="0" fontAlgn="auto" latinLnBrk="0" hangingPunct="0">
              <a:lnSpc>
                <a:spcPct val="100000"/>
              </a:lnSpc>
              <a:spcBef>
                <a:spcPts val="0"/>
              </a:spcBef>
              <a:spcAft>
                <a:spcPts val="0"/>
              </a:spcAft>
              <a:buClrTx/>
              <a:buSzTx/>
              <a:buFontTx/>
              <a:buNone/>
              <a:tabLst/>
            </a:pPr>
            <a:endParaRPr kumimoji="0" lang="en-US" sz="15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endParaRPr>
          </a:p>
          <a:p>
            <a:pPr marL="0" marR="0" indent="0" algn="ctr" defTabSz="822960" rtl="0" fontAlgn="auto" latinLnBrk="0" hangingPunct="0">
              <a:lnSpc>
                <a:spcPct val="100000"/>
              </a:lnSpc>
              <a:spcBef>
                <a:spcPts val="0"/>
              </a:spcBef>
              <a:spcAft>
                <a:spcPts val="0"/>
              </a:spcAft>
              <a:buClrTx/>
              <a:buSzTx/>
              <a:buFontTx/>
              <a:buNone/>
              <a:tabLst/>
            </a:pPr>
            <a:endParaRPr lang="en-US" sz="1500" dirty="0">
              <a:solidFill>
                <a:srgbClr val="000000"/>
              </a:solidFill>
            </a:endParaRPr>
          </a:p>
          <a:p>
            <a:pPr marL="0" marR="0" indent="0" algn="ctr" defTabSz="822960" rtl="0" fontAlgn="auto" latinLnBrk="0" hangingPunct="0">
              <a:lnSpc>
                <a:spcPct val="100000"/>
              </a:lnSpc>
              <a:spcBef>
                <a:spcPts val="0"/>
              </a:spcBef>
              <a:spcAft>
                <a:spcPts val="0"/>
              </a:spcAft>
              <a:buClrTx/>
              <a:buSzTx/>
              <a:buFontTx/>
              <a:buNone/>
              <a:tabLst/>
            </a:pPr>
            <a:endParaRPr kumimoji="0" lang="en-US" sz="15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endParaRPr>
          </a:p>
        </p:txBody>
      </p:sp>
      <p:sp>
        <p:nvSpPr>
          <p:cNvPr id="42" name="TextBox 41">
            <a:extLst>
              <a:ext uri="{FF2B5EF4-FFF2-40B4-BE49-F238E27FC236}">
                <a16:creationId xmlns:a16="http://schemas.microsoft.com/office/drawing/2014/main" id="{35BA5A53-DB7B-C54C-8047-5A0AF00E7C65}"/>
              </a:ext>
            </a:extLst>
          </p:cNvPr>
          <p:cNvSpPr txBox="1"/>
          <p:nvPr/>
        </p:nvSpPr>
        <p:spPr>
          <a:xfrm>
            <a:off x="13992174" y="8612081"/>
            <a:ext cx="3602266" cy="172354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91439" tIns="91439" rIns="91439" bIns="91439" numCol="1" spcCol="38100" rtlCol="0" anchor="ctr">
            <a:spAutoFit/>
          </a:bodyPr>
          <a:lstStyle/>
          <a:p>
            <a:pPr marL="0" marR="0" indent="0" algn="l" defTabSz="822960" rtl="0" fontAlgn="auto" latinLnBrk="0" hangingPunct="0">
              <a:lnSpc>
                <a:spcPct val="100000"/>
              </a:lnSpc>
              <a:spcBef>
                <a:spcPts val="0"/>
              </a:spcBef>
              <a:spcAft>
                <a:spcPts val="0"/>
              </a:spcAft>
              <a:buClrTx/>
              <a:buSzTx/>
              <a:buFontTx/>
              <a:buNone/>
              <a:tabLst/>
            </a:pPr>
            <a:r>
              <a:rPr kumimoji="0" lang="en-US" sz="10000" b="0" i="0" u="none" strike="noStrike" cap="none" spc="0" normalizeH="0" baseline="0" dirty="0">
                <a:ln>
                  <a:noFill/>
                </a:ln>
                <a:solidFill>
                  <a:srgbClr val="515151"/>
                </a:solidFill>
                <a:effectLst/>
                <a:uFillTx/>
                <a:latin typeface="Helvetica Neue Light"/>
                <a:ea typeface="Helvetica Neue Light"/>
                <a:cs typeface="Helvetica Neue Light"/>
                <a:sym typeface="Helvetica Neue Light"/>
              </a:rPr>
              <a:t>,  …  ,</a:t>
            </a:r>
          </a:p>
        </p:txBody>
      </p:sp>
      <p:sp>
        <p:nvSpPr>
          <p:cNvPr id="43" name="Rectangle 42">
            <a:extLst>
              <a:ext uri="{FF2B5EF4-FFF2-40B4-BE49-F238E27FC236}">
                <a16:creationId xmlns:a16="http://schemas.microsoft.com/office/drawing/2014/main" id="{069FF3F5-56BB-5C4F-BE2E-0E9AEC3DCF41}"/>
              </a:ext>
            </a:extLst>
          </p:cNvPr>
          <p:cNvSpPr/>
          <p:nvPr/>
        </p:nvSpPr>
        <p:spPr>
          <a:xfrm>
            <a:off x="18120858" y="4473145"/>
            <a:ext cx="2898266" cy="5597610"/>
          </a:xfrm>
          <a:prstGeom prst="rect">
            <a:avLst/>
          </a:prstGeom>
          <a:solidFill>
            <a:srgbClr val="C9B37C">
              <a:alpha val="50000"/>
            </a:srgbClr>
          </a:solidFill>
          <a:ln w="12700"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8580" tIns="68580" rIns="68580" bIns="68580" numCol="1" spcCol="38100" rtlCol="0" anchor="ctr">
            <a:spAutoFit/>
          </a:bodyPr>
          <a:lstStyle/>
          <a:p>
            <a:pPr marL="0" marR="0" indent="0" algn="ctr" defTabSz="822960" rtl="0" fontAlgn="auto" latinLnBrk="0" hangingPunct="0">
              <a:lnSpc>
                <a:spcPct val="100000"/>
              </a:lnSpc>
              <a:spcBef>
                <a:spcPts val="0"/>
              </a:spcBef>
              <a:spcAft>
                <a:spcPts val="0"/>
              </a:spcAft>
              <a:buClrTx/>
              <a:buSzTx/>
              <a:buFontTx/>
              <a:buNone/>
              <a:tabLst/>
            </a:pPr>
            <a:endParaRPr kumimoji="0" lang="en-US" sz="5000" b="0" i="0" u="none" strike="noStrike" cap="none" spc="0" normalizeH="0" baseline="0">
              <a:ln>
                <a:noFill/>
              </a:ln>
              <a:solidFill>
                <a:srgbClr val="000000"/>
              </a:solidFill>
              <a:effectLst/>
              <a:uFillTx/>
              <a:latin typeface="Helvetica Neue Light"/>
              <a:ea typeface="Helvetica Neue Light"/>
              <a:cs typeface="Helvetica Neue Light"/>
              <a:sym typeface="Helvetica Neue Light"/>
            </a:endParaRPr>
          </a:p>
        </p:txBody>
      </p:sp>
      <p:sp>
        <p:nvSpPr>
          <p:cNvPr id="44" name="TextBox 43">
            <a:extLst>
              <a:ext uri="{FF2B5EF4-FFF2-40B4-BE49-F238E27FC236}">
                <a16:creationId xmlns:a16="http://schemas.microsoft.com/office/drawing/2014/main" id="{1BB9312D-9E7F-904B-862D-4012F186DD87}"/>
              </a:ext>
            </a:extLst>
          </p:cNvPr>
          <p:cNvSpPr txBox="1"/>
          <p:nvPr/>
        </p:nvSpPr>
        <p:spPr>
          <a:xfrm rot="16200000">
            <a:off x="15906322" y="6987257"/>
            <a:ext cx="3855541" cy="56938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91439" tIns="91439" rIns="91439" bIns="91439" numCol="1" spcCol="38100" rtlCol="0" anchor="ctr">
            <a:spAutoFit/>
          </a:bodyPr>
          <a:lstStyle/>
          <a:p>
            <a:pPr marL="0" marR="0" indent="0" algn="l" defTabSz="822960" rtl="0" fontAlgn="auto" latinLnBrk="0" hangingPunct="0">
              <a:lnSpc>
                <a:spcPct val="100000"/>
              </a:lnSpc>
              <a:spcBef>
                <a:spcPts val="0"/>
              </a:spcBef>
              <a:spcAft>
                <a:spcPts val="0"/>
              </a:spcAft>
              <a:buClrTx/>
              <a:buSzTx/>
              <a:buFontTx/>
              <a:buNone/>
              <a:tabLst/>
            </a:pPr>
            <a:r>
              <a:rPr kumimoji="0" lang="en-US" sz="2500" b="0" i="0" u="none" strike="noStrike" cap="none" spc="0" normalizeH="0" baseline="0" dirty="0" err="1">
                <a:ln>
                  <a:noFill/>
                </a:ln>
                <a:solidFill>
                  <a:srgbClr val="515151"/>
                </a:solidFill>
                <a:effectLst/>
                <a:uFillTx/>
                <a:latin typeface="Helvetica Neue Light"/>
                <a:ea typeface="Helvetica Neue Light"/>
                <a:cs typeface="Helvetica Neue Light"/>
                <a:sym typeface="Helvetica Neue Light"/>
              </a:rPr>
              <a:t>MessageStorageContainer</a:t>
            </a:r>
            <a:endParaRPr kumimoji="0" lang="en-US" sz="2500" b="0" i="0" u="none" strike="noStrike" cap="none" spc="0" normalizeH="0" baseline="0" dirty="0">
              <a:ln>
                <a:noFill/>
              </a:ln>
              <a:solidFill>
                <a:srgbClr val="515151"/>
              </a:solidFill>
              <a:effectLst/>
              <a:uFillTx/>
              <a:latin typeface="Helvetica Neue Light"/>
              <a:ea typeface="Helvetica Neue Light"/>
              <a:cs typeface="Helvetica Neue Light"/>
              <a:sym typeface="Helvetica Neue Light"/>
            </a:endParaRPr>
          </a:p>
        </p:txBody>
      </p:sp>
      <p:sp>
        <p:nvSpPr>
          <p:cNvPr id="45" name="Rectangle 44">
            <a:extLst>
              <a:ext uri="{FF2B5EF4-FFF2-40B4-BE49-F238E27FC236}">
                <a16:creationId xmlns:a16="http://schemas.microsoft.com/office/drawing/2014/main" id="{870AEC07-96AF-0C49-BE20-106764DC25C0}"/>
              </a:ext>
            </a:extLst>
          </p:cNvPr>
          <p:cNvSpPr/>
          <p:nvPr/>
        </p:nvSpPr>
        <p:spPr>
          <a:xfrm>
            <a:off x="18420813" y="4831232"/>
            <a:ext cx="1149178" cy="692497"/>
          </a:xfrm>
          <a:prstGeom prst="rect">
            <a:avLst/>
          </a:prstGeom>
          <a:solidFill>
            <a:srgbClr val="C9B37C">
              <a:alpha val="50000"/>
            </a:srgbClr>
          </a:solidFill>
          <a:ln w="12700"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8580" tIns="68580" rIns="68580" bIns="68580" numCol="1" spcCol="38100" rtlCol="0" anchor="ctr">
            <a:spAutoFit/>
          </a:bodyPr>
          <a:lstStyle/>
          <a:p>
            <a:pPr marL="0" marR="0" indent="0" algn="ctr" defTabSz="82296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rPr>
              <a:t>Access details</a:t>
            </a:r>
          </a:p>
        </p:txBody>
      </p:sp>
      <p:sp>
        <p:nvSpPr>
          <p:cNvPr id="46" name="Rectangle 45">
            <a:extLst>
              <a:ext uri="{FF2B5EF4-FFF2-40B4-BE49-F238E27FC236}">
                <a16:creationId xmlns:a16="http://schemas.microsoft.com/office/drawing/2014/main" id="{4019D3BC-8D52-8C41-A188-4A1BB6999A15}"/>
              </a:ext>
            </a:extLst>
          </p:cNvPr>
          <p:cNvSpPr/>
          <p:nvPr/>
        </p:nvSpPr>
        <p:spPr>
          <a:xfrm>
            <a:off x="19719968" y="4969731"/>
            <a:ext cx="1149178" cy="415498"/>
          </a:xfrm>
          <a:prstGeom prst="rect">
            <a:avLst/>
          </a:prstGeom>
          <a:solidFill>
            <a:srgbClr val="C9B37C">
              <a:alpha val="50000"/>
            </a:srgbClr>
          </a:solidFill>
          <a:ln w="12700"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8580" tIns="68580" rIns="68580" bIns="68580" numCol="1" spcCol="38100" rtlCol="0" anchor="ctr">
            <a:spAutoFit/>
          </a:bodyPr>
          <a:lstStyle/>
          <a:p>
            <a:pPr marL="0" marR="0" indent="0" algn="ctr" defTabSz="82296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rPr>
              <a:t>Name</a:t>
            </a:r>
          </a:p>
        </p:txBody>
      </p:sp>
      <p:sp>
        <p:nvSpPr>
          <p:cNvPr id="47" name="Rectangle 46">
            <a:extLst>
              <a:ext uri="{FF2B5EF4-FFF2-40B4-BE49-F238E27FC236}">
                <a16:creationId xmlns:a16="http://schemas.microsoft.com/office/drawing/2014/main" id="{09BA558E-07AE-9749-B6E5-17B8D459CF07}"/>
              </a:ext>
            </a:extLst>
          </p:cNvPr>
          <p:cNvSpPr/>
          <p:nvPr/>
        </p:nvSpPr>
        <p:spPr>
          <a:xfrm>
            <a:off x="18981651" y="5893398"/>
            <a:ext cx="1476633" cy="3846041"/>
          </a:xfrm>
          <a:prstGeom prst="rect">
            <a:avLst/>
          </a:prstGeom>
          <a:solidFill>
            <a:srgbClr val="C9B37C">
              <a:alpha val="50000"/>
            </a:srgbClr>
          </a:solidFill>
          <a:ln w="12700"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8580" tIns="68580" rIns="68580" bIns="68580" numCol="1" spcCol="38100" rtlCol="0" anchor="ctr">
            <a:spAutoFit/>
          </a:bodyPr>
          <a:lstStyle/>
          <a:p>
            <a:pPr marL="0" marR="0" indent="0" algn="ctr" defTabSz="822960" rtl="0" fontAlgn="auto" latinLnBrk="0" hangingPunct="0">
              <a:lnSpc>
                <a:spcPct val="100000"/>
              </a:lnSpc>
              <a:spcBef>
                <a:spcPts val="0"/>
              </a:spcBef>
              <a:spcAft>
                <a:spcPts val="0"/>
              </a:spcAft>
              <a:buClrTx/>
              <a:buSzTx/>
              <a:buFontTx/>
              <a:buNone/>
              <a:tabLst/>
            </a:pPr>
            <a:endParaRPr kumimoji="0" lang="en-US" sz="5000" b="0" i="0" u="none" strike="noStrike" cap="none" spc="0" normalizeH="0" baseline="0">
              <a:ln>
                <a:noFill/>
              </a:ln>
              <a:solidFill>
                <a:srgbClr val="000000"/>
              </a:solidFill>
              <a:effectLst/>
              <a:uFillTx/>
              <a:latin typeface="Helvetica Neue Light"/>
              <a:ea typeface="Helvetica Neue Light"/>
              <a:cs typeface="Helvetica Neue Light"/>
              <a:sym typeface="Helvetica Neue Light"/>
            </a:endParaRPr>
          </a:p>
        </p:txBody>
      </p:sp>
      <p:sp>
        <p:nvSpPr>
          <p:cNvPr id="48" name="TextBox 47">
            <a:extLst>
              <a:ext uri="{FF2B5EF4-FFF2-40B4-BE49-F238E27FC236}">
                <a16:creationId xmlns:a16="http://schemas.microsoft.com/office/drawing/2014/main" id="{D50096B9-C1E9-C742-9FDB-EB42CF8C181E}"/>
              </a:ext>
            </a:extLst>
          </p:cNvPr>
          <p:cNvSpPr txBox="1"/>
          <p:nvPr/>
        </p:nvSpPr>
        <p:spPr>
          <a:xfrm rot="16200000">
            <a:off x="17897026" y="7570197"/>
            <a:ext cx="1704311" cy="49244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91439" tIns="91439" rIns="91439" bIns="91439" numCol="1" spcCol="38100" rtlCol="0" anchor="ctr">
            <a:spAutoFit/>
          </a:bodyPr>
          <a:lstStyle/>
          <a:p>
            <a:pPr marL="0" marR="0" indent="0" algn="l" defTabSz="822960" rtl="0" fontAlgn="auto" latinLnBrk="0" hangingPunct="0">
              <a:lnSpc>
                <a:spcPct val="100000"/>
              </a:lnSpc>
              <a:spcBef>
                <a:spcPts val="0"/>
              </a:spcBef>
              <a:spcAft>
                <a:spcPts val="0"/>
              </a:spcAft>
              <a:buClrTx/>
              <a:buSzTx/>
              <a:buFontTx/>
              <a:buNone/>
              <a:tabLst/>
            </a:pPr>
            <a:r>
              <a:rPr kumimoji="0" lang="en-US" sz="2000" b="0" i="0" u="none" strike="noStrike" cap="none" spc="0" normalizeH="0" baseline="0" dirty="0">
                <a:ln>
                  <a:noFill/>
                </a:ln>
                <a:solidFill>
                  <a:srgbClr val="515151"/>
                </a:solidFill>
                <a:effectLst/>
                <a:uFillTx/>
                <a:latin typeface="Helvetica Neue Light"/>
                <a:ea typeface="Helvetica Neue Light"/>
                <a:cs typeface="Helvetica Neue Light"/>
                <a:sym typeface="Helvetica Neue Light"/>
              </a:rPr>
              <a:t>Blank storage</a:t>
            </a:r>
          </a:p>
        </p:txBody>
      </p:sp>
      <p:sp>
        <p:nvSpPr>
          <p:cNvPr id="49" name="Rectangle 48">
            <a:extLst>
              <a:ext uri="{FF2B5EF4-FFF2-40B4-BE49-F238E27FC236}">
                <a16:creationId xmlns:a16="http://schemas.microsoft.com/office/drawing/2014/main" id="{8796E15D-C2E7-7941-80DC-9BC22BB3B852}"/>
              </a:ext>
            </a:extLst>
          </p:cNvPr>
          <p:cNvSpPr/>
          <p:nvPr/>
        </p:nvSpPr>
        <p:spPr>
          <a:xfrm>
            <a:off x="19423405" y="6216133"/>
            <a:ext cx="593124" cy="369332"/>
          </a:xfrm>
          <a:prstGeom prst="rect">
            <a:avLst/>
          </a:prstGeom>
          <a:solidFill>
            <a:srgbClr val="C9B37C">
              <a:alpha val="50000"/>
            </a:srgbClr>
          </a:solidFill>
          <a:ln w="12700"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8580" tIns="68580" rIns="68580" bIns="68580" numCol="1" spcCol="38100" rtlCol="0" anchor="ctr">
            <a:spAutoFit/>
          </a:bodyPr>
          <a:lstStyle/>
          <a:p>
            <a:pPr marL="0" marR="0" indent="0" algn="ctr" defTabSz="822960" rtl="0" fontAlgn="auto" latinLnBrk="0" hangingPunct="0">
              <a:lnSpc>
                <a:spcPct val="100000"/>
              </a:lnSpc>
              <a:spcBef>
                <a:spcPts val="0"/>
              </a:spcBef>
              <a:spcAft>
                <a:spcPts val="0"/>
              </a:spcAft>
              <a:buClrTx/>
              <a:buSzTx/>
              <a:buFontTx/>
              <a:buNone/>
              <a:tabLst/>
            </a:pPr>
            <a:r>
              <a:rPr kumimoji="0" lang="en-US" sz="15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rPr>
              <a:t>size</a:t>
            </a:r>
          </a:p>
        </p:txBody>
      </p:sp>
      <p:sp>
        <p:nvSpPr>
          <p:cNvPr id="50" name="Rectangle 49">
            <a:extLst>
              <a:ext uri="{FF2B5EF4-FFF2-40B4-BE49-F238E27FC236}">
                <a16:creationId xmlns:a16="http://schemas.microsoft.com/office/drawing/2014/main" id="{4485EF5C-C62D-E040-A0A7-434F28D89118}"/>
              </a:ext>
            </a:extLst>
          </p:cNvPr>
          <p:cNvSpPr/>
          <p:nvPr/>
        </p:nvSpPr>
        <p:spPr>
          <a:xfrm>
            <a:off x="19083594" y="6796199"/>
            <a:ext cx="1272746" cy="2677656"/>
          </a:xfrm>
          <a:prstGeom prst="rect">
            <a:avLst/>
          </a:prstGeom>
          <a:solidFill>
            <a:srgbClr val="C9B37C">
              <a:alpha val="50000"/>
            </a:srgbClr>
          </a:solidFill>
          <a:ln w="12700"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8580" tIns="68580" rIns="68580" bIns="68580" numCol="1" spcCol="38100" rtlCol="0" anchor="ctr">
            <a:spAutoFit/>
          </a:bodyPr>
          <a:lstStyle/>
          <a:p>
            <a:pPr marL="0" marR="0" indent="0" algn="ctr" defTabSz="822960" rtl="0" fontAlgn="auto" latinLnBrk="0" hangingPunct="0">
              <a:lnSpc>
                <a:spcPct val="100000"/>
              </a:lnSpc>
              <a:spcBef>
                <a:spcPts val="0"/>
              </a:spcBef>
              <a:spcAft>
                <a:spcPts val="0"/>
              </a:spcAft>
              <a:buClrTx/>
              <a:buSzTx/>
              <a:buFontTx/>
              <a:buNone/>
              <a:tabLst/>
            </a:pPr>
            <a:r>
              <a:rPr kumimoji="0" lang="en-US" sz="1500" b="0" i="0" u="none" strike="noStrike" cap="none" spc="0" normalizeH="0" baseline="0" dirty="0" err="1">
                <a:ln>
                  <a:noFill/>
                </a:ln>
                <a:solidFill>
                  <a:srgbClr val="000000"/>
                </a:solidFill>
                <a:effectLst/>
                <a:uFillTx/>
                <a:latin typeface="Helvetica Neue Light"/>
                <a:ea typeface="Helvetica Neue Light"/>
                <a:cs typeface="Helvetica Neue Light"/>
                <a:sym typeface="Helvetica Neue Light"/>
              </a:rPr>
              <a:t>StorageBuffer</a:t>
            </a:r>
            <a:r>
              <a:rPr kumimoji="0" lang="en-US" sz="15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rPr>
              <a:t> (space where messages are actually stored)</a:t>
            </a:r>
          </a:p>
          <a:p>
            <a:pPr marL="0" marR="0" indent="0" algn="ctr" defTabSz="822960" rtl="0" fontAlgn="auto" latinLnBrk="0" hangingPunct="0">
              <a:lnSpc>
                <a:spcPct val="100000"/>
              </a:lnSpc>
              <a:spcBef>
                <a:spcPts val="0"/>
              </a:spcBef>
              <a:spcAft>
                <a:spcPts val="0"/>
              </a:spcAft>
              <a:buClrTx/>
              <a:buSzTx/>
              <a:buFontTx/>
              <a:buNone/>
              <a:tabLst/>
            </a:pPr>
            <a:endParaRPr lang="en-US" sz="1500" dirty="0">
              <a:solidFill>
                <a:srgbClr val="000000"/>
              </a:solidFill>
            </a:endParaRPr>
          </a:p>
          <a:p>
            <a:pPr marL="0" marR="0" indent="0" algn="ctr" defTabSz="822960" rtl="0" fontAlgn="auto" latinLnBrk="0" hangingPunct="0">
              <a:lnSpc>
                <a:spcPct val="100000"/>
              </a:lnSpc>
              <a:spcBef>
                <a:spcPts val="0"/>
              </a:spcBef>
              <a:spcAft>
                <a:spcPts val="0"/>
              </a:spcAft>
              <a:buClrTx/>
              <a:buSzTx/>
              <a:buFontTx/>
              <a:buNone/>
              <a:tabLst/>
            </a:pPr>
            <a:endParaRPr kumimoji="0" lang="en-US" sz="15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endParaRPr>
          </a:p>
          <a:p>
            <a:pPr marL="0" marR="0" indent="0" algn="ctr" defTabSz="822960" rtl="0" fontAlgn="auto" latinLnBrk="0" hangingPunct="0">
              <a:lnSpc>
                <a:spcPct val="100000"/>
              </a:lnSpc>
              <a:spcBef>
                <a:spcPts val="0"/>
              </a:spcBef>
              <a:spcAft>
                <a:spcPts val="0"/>
              </a:spcAft>
              <a:buClrTx/>
              <a:buSzTx/>
              <a:buFontTx/>
              <a:buNone/>
              <a:tabLst/>
            </a:pPr>
            <a:endParaRPr lang="en-US" sz="1500" dirty="0">
              <a:solidFill>
                <a:srgbClr val="000000"/>
              </a:solidFill>
            </a:endParaRPr>
          </a:p>
          <a:p>
            <a:pPr marL="0" marR="0" indent="0" algn="ctr" defTabSz="822960" rtl="0" fontAlgn="auto" latinLnBrk="0" hangingPunct="0">
              <a:lnSpc>
                <a:spcPct val="100000"/>
              </a:lnSpc>
              <a:spcBef>
                <a:spcPts val="0"/>
              </a:spcBef>
              <a:spcAft>
                <a:spcPts val="0"/>
              </a:spcAft>
              <a:buClrTx/>
              <a:buSzTx/>
              <a:buFontTx/>
              <a:buNone/>
              <a:tabLst/>
            </a:pPr>
            <a:endParaRPr kumimoji="0" lang="en-US" sz="15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endParaRPr>
          </a:p>
          <a:p>
            <a:pPr marL="0" marR="0" indent="0" algn="ctr" defTabSz="822960" rtl="0" fontAlgn="auto" latinLnBrk="0" hangingPunct="0">
              <a:lnSpc>
                <a:spcPct val="100000"/>
              </a:lnSpc>
              <a:spcBef>
                <a:spcPts val="0"/>
              </a:spcBef>
              <a:spcAft>
                <a:spcPts val="0"/>
              </a:spcAft>
              <a:buClrTx/>
              <a:buSzTx/>
              <a:buFontTx/>
              <a:buNone/>
              <a:tabLst/>
            </a:pPr>
            <a:endParaRPr lang="en-US" sz="1500" dirty="0">
              <a:solidFill>
                <a:srgbClr val="000000"/>
              </a:solidFill>
            </a:endParaRPr>
          </a:p>
          <a:p>
            <a:pPr marL="0" marR="0" indent="0" algn="ctr" defTabSz="822960" rtl="0" fontAlgn="auto" latinLnBrk="0" hangingPunct="0">
              <a:lnSpc>
                <a:spcPct val="100000"/>
              </a:lnSpc>
              <a:spcBef>
                <a:spcPts val="0"/>
              </a:spcBef>
              <a:spcAft>
                <a:spcPts val="0"/>
              </a:spcAft>
              <a:buClrTx/>
              <a:buSzTx/>
              <a:buFontTx/>
              <a:buNone/>
              <a:tabLst/>
            </a:pPr>
            <a:endParaRPr kumimoji="0" lang="en-US" sz="15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endParaRPr>
          </a:p>
        </p:txBody>
      </p:sp>
      <p:sp>
        <p:nvSpPr>
          <p:cNvPr id="51" name="TextBox 50">
            <a:extLst>
              <a:ext uri="{FF2B5EF4-FFF2-40B4-BE49-F238E27FC236}">
                <a16:creationId xmlns:a16="http://schemas.microsoft.com/office/drawing/2014/main" id="{7DCA9E9D-A320-EB4B-87D4-1F185762E6CA}"/>
              </a:ext>
            </a:extLst>
          </p:cNvPr>
          <p:cNvSpPr txBox="1"/>
          <p:nvPr/>
        </p:nvSpPr>
        <p:spPr>
          <a:xfrm>
            <a:off x="2465028" y="11151638"/>
            <a:ext cx="11232560" cy="116954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91439" tIns="91439" rIns="91439" bIns="91439" numCol="1" spcCol="38100" rtlCol="0" anchor="ctr">
            <a:spAutoFit/>
          </a:bodyPr>
          <a:lstStyle/>
          <a:p>
            <a:pPr marL="457200" marR="0" indent="-457200" algn="l" defTabSz="82296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3200" b="0" i="0" u="none" strike="noStrike" cap="none" spc="0" normalizeH="0" baseline="0" dirty="0">
                <a:ln>
                  <a:noFill/>
                </a:ln>
                <a:solidFill>
                  <a:srgbClr val="515151"/>
                </a:solidFill>
                <a:effectLst/>
                <a:uFillTx/>
                <a:latin typeface="Helvetica Neue Light"/>
                <a:ea typeface="Helvetica Neue Light"/>
                <a:cs typeface="Helvetica Neue Light"/>
                <a:sym typeface="Helvetica Neue Light"/>
              </a:rPr>
              <a:t>A </a:t>
            </a:r>
            <a:r>
              <a:rPr kumimoji="0" lang="en-US" sz="3200" b="0" i="0" u="none" strike="noStrike" cap="none" spc="0" normalizeH="0" baseline="0" dirty="0" err="1">
                <a:ln>
                  <a:noFill/>
                </a:ln>
                <a:solidFill>
                  <a:srgbClr val="515151"/>
                </a:solidFill>
                <a:effectLst/>
                <a:uFillTx/>
                <a:latin typeface="Helvetica Neue Light"/>
                <a:ea typeface="Helvetica Neue Light"/>
                <a:cs typeface="Helvetica Neue Light"/>
                <a:sym typeface="Helvetica Neue Light"/>
              </a:rPr>
              <a:t>MessageStorageContainer</a:t>
            </a:r>
            <a:r>
              <a:rPr kumimoji="0" lang="en-US" sz="3200" b="0" i="0" u="none" strike="noStrike" cap="none" spc="0" normalizeH="0" baseline="0" dirty="0">
                <a:ln>
                  <a:noFill/>
                </a:ln>
                <a:solidFill>
                  <a:srgbClr val="515151"/>
                </a:solidFill>
                <a:effectLst/>
                <a:uFillTx/>
                <a:latin typeface="Helvetica Neue Light"/>
                <a:ea typeface="Helvetica Neue Light"/>
                <a:cs typeface="Helvetica Neue Light"/>
                <a:sym typeface="Helvetica Neue Light"/>
              </a:rPr>
              <a:t> for each </a:t>
            </a:r>
            <a:r>
              <a:rPr kumimoji="0" lang="en-US" sz="3200" b="0" i="0" u="none" strike="noStrike" cap="none" spc="0" normalizeH="0" baseline="0" dirty="0" err="1">
                <a:ln>
                  <a:noFill/>
                </a:ln>
                <a:solidFill>
                  <a:srgbClr val="515151"/>
                </a:solidFill>
                <a:effectLst/>
                <a:uFillTx/>
                <a:latin typeface="Helvetica Neue Light"/>
                <a:ea typeface="Helvetica Neue Light"/>
                <a:cs typeface="Helvetica Neue Light"/>
                <a:sym typeface="Helvetica Neue Light"/>
              </a:rPr>
              <a:t>SysProcess</a:t>
            </a:r>
            <a:r>
              <a:rPr kumimoji="0" lang="en-US" sz="3200" b="0" i="0" u="none" strike="noStrike" cap="none" spc="0" normalizeH="0" baseline="0" dirty="0">
                <a:ln>
                  <a:noFill/>
                </a:ln>
                <a:solidFill>
                  <a:srgbClr val="515151"/>
                </a:solidFill>
                <a:effectLst/>
                <a:uFillTx/>
                <a:latin typeface="Helvetica Neue Light"/>
                <a:ea typeface="Helvetica Neue Light"/>
                <a:cs typeface="Helvetica Neue Light"/>
                <a:sym typeface="Helvetica Neue Light"/>
              </a:rPr>
              <a:t>()</a:t>
            </a:r>
          </a:p>
          <a:p>
            <a:pPr marL="457200" marR="0" indent="-457200" algn="l" defTabSz="822960" rtl="0" fontAlgn="auto" latinLnBrk="0" hangingPunct="0">
              <a:lnSpc>
                <a:spcPct val="100000"/>
              </a:lnSpc>
              <a:spcBef>
                <a:spcPts val="0"/>
              </a:spcBef>
              <a:spcAft>
                <a:spcPts val="0"/>
              </a:spcAft>
              <a:buClrTx/>
              <a:buSzTx/>
              <a:buFont typeface="Arial" panose="020B0604020202020204" pitchFamily="34" charset="0"/>
              <a:buChar char="•"/>
              <a:tabLst/>
            </a:pPr>
            <a:r>
              <a:rPr lang="en-US" dirty="0"/>
              <a:t>All in </a:t>
            </a:r>
            <a:r>
              <a:rPr lang="en-US" dirty="0" err="1"/>
              <a:t>std</a:t>
            </a:r>
            <a:r>
              <a:rPr lang="en-US" dirty="0"/>
              <a:t>::vector&lt;</a:t>
            </a:r>
            <a:r>
              <a:rPr lang="en-US" dirty="0" err="1"/>
              <a:t>MessageStorageContainer</a:t>
            </a:r>
            <a:r>
              <a:rPr lang="en-US" dirty="0"/>
              <a:t>&gt; </a:t>
            </a:r>
            <a:r>
              <a:rPr lang="en-US" dirty="0" err="1"/>
              <a:t>dataBuffers</a:t>
            </a:r>
            <a:r>
              <a:rPr lang="en-US" dirty="0"/>
              <a:t>;</a:t>
            </a:r>
            <a:endParaRPr kumimoji="0" lang="en-US" sz="3200" b="0" i="0" u="none" strike="noStrike" cap="none" spc="0" normalizeH="0" baseline="0" dirty="0">
              <a:ln>
                <a:noFill/>
              </a:ln>
              <a:solidFill>
                <a:srgbClr val="515151"/>
              </a:solidFill>
              <a:effectLst/>
              <a:uFillTx/>
              <a:latin typeface="Helvetica Neue Light"/>
              <a:ea typeface="Helvetica Neue Light"/>
              <a:cs typeface="Helvetica Neue Light"/>
              <a:sym typeface="Helvetica Neue Light"/>
            </a:endParaRPr>
          </a:p>
        </p:txBody>
      </p:sp>
      <p:sp>
        <p:nvSpPr>
          <p:cNvPr id="52" name="TextBox 51">
            <a:extLst>
              <a:ext uri="{FF2B5EF4-FFF2-40B4-BE49-F238E27FC236}">
                <a16:creationId xmlns:a16="http://schemas.microsoft.com/office/drawing/2014/main" id="{DCC9A3E2-94A8-1F4F-9A9C-7D6829AF89F3}"/>
              </a:ext>
            </a:extLst>
          </p:cNvPr>
          <p:cNvSpPr txBox="1"/>
          <p:nvPr/>
        </p:nvSpPr>
        <p:spPr>
          <a:xfrm>
            <a:off x="450924" y="3105319"/>
            <a:ext cx="2327879" cy="6771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91439" tIns="91439" rIns="91439" bIns="91439" numCol="1" spcCol="38100" rtlCol="0" anchor="ctr">
            <a:spAutoFit/>
          </a:bodyPr>
          <a:lstStyle/>
          <a:p>
            <a:pPr marL="0" marR="0" indent="0" algn="l" defTabSz="822960" rtl="0" fontAlgn="auto" latinLnBrk="0" hangingPunct="0">
              <a:lnSpc>
                <a:spcPct val="100000"/>
              </a:lnSpc>
              <a:spcBef>
                <a:spcPts val="0"/>
              </a:spcBef>
              <a:spcAft>
                <a:spcPts val="0"/>
              </a:spcAft>
              <a:buClrTx/>
              <a:buSzTx/>
              <a:buFontTx/>
              <a:buNone/>
              <a:tabLst/>
            </a:pPr>
            <a:r>
              <a:rPr kumimoji="0" lang="en-US" sz="3200" b="0" i="0" u="none" strike="noStrike" cap="none" spc="0" normalizeH="0" baseline="0" dirty="0" err="1">
                <a:ln>
                  <a:noFill/>
                </a:ln>
                <a:solidFill>
                  <a:srgbClr val="515151"/>
                </a:solidFill>
                <a:effectLst/>
                <a:uFillTx/>
                <a:latin typeface="Helvetica Neue Light"/>
                <a:ea typeface="Helvetica Neue Light"/>
                <a:cs typeface="Helvetica Neue Light"/>
                <a:sym typeface="Helvetica Neue Light"/>
              </a:rPr>
              <a:t>dataBuffers</a:t>
            </a:r>
            <a:r>
              <a:rPr kumimoji="0" lang="en-US" sz="3200" b="0" i="0" u="none" strike="noStrike" cap="none" spc="0" normalizeH="0" baseline="0" dirty="0">
                <a:ln>
                  <a:noFill/>
                </a:ln>
                <a:solidFill>
                  <a:srgbClr val="515151"/>
                </a:solidFill>
                <a:effectLst/>
                <a:uFillTx/>
                <a:latin typeface="Helvetica Neue Light"/>
                <a:ea typeface="Helvetica Neue Light"/>
                <a:cs typeface="Helvetica Neue Light"/>
                <a:sym typeface="Helvetica Neue Light"/>
              </a:rPr>
              <a:t>:</a:t>
            </a:r>
          </a:p>
        </p:txBody>
      </p:sp>
    </p:spTree>
    <p:extLst>
      <p:ext uri="{BB962C8B-B14F-4D97-AF65-F5344CB8AC3E}">
        <p14:creationId xmlns:p14="http://schemas.microsoft.com/office/powerpoint/2010/main" val="1487969030"/>
      </p:ext>
    </p:extLst>
  </p:cSld>
  <p:clrMapOvr>
    <a:masterClrMapping/>
  </p:clrMapOvr>
  <p:transition spd="med"/>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EFCDC-E216-A84F-846E-0C63BA8D2674}"/>
              </a:ext>
            </a:extLst>
          </p:cNvPr>
          <p:cNvSpPr>
            <a:spLocks noGrp="1"/>
          </p:cNvSpPr>
          <p:nvPr>
            <p:ph type="title"/>
          </p:nvPr>
        </p:nvSpPr>
        <p:spPr/>
        <p:txBody>
          <a:bodyPr/>
          <a:lstStyle/>
          <a:p>
            <a:r>
              <a:rPr lang="en-US" dirty="0"/>
              <a:t>What is </a:t>
            </a:r>
            <a:r>
              <a:rPr lang="en-US" dirty="0" err="1"/>
              <a:t>SystemMessaging</a:t>
            </a:r>
            <a:r>
              <a:rPr lang="en-US" dirty="0"/>
              <a:t>()?</a:t>
            </a:r>
          </a:p>
        </p:txBody>
      </p:sp>
      <p:cxnSp>
        <p:nvCxnSpPr>
          <p:cNvPr id="6" name="Straight Arrow Connector 5">
            <a:extLst>
              <a:ext uri="{FF2B5EF4-FFF2-40B4-BE49-F238E27FC236}">
                <a16:creationId xmlns:a16="http://schemas.microsoft.com/office/drawing/2014/main" id="{9810BD4D-AA54-F544-8BA3-3B25B1E51B5F}"/>
              </a:ext>
            </a:extLst>
          </p:cNvPr>
          <p:cNvCxnSpPr>
            <a:cxnSpLocks/>
          </p:cNvCxnSpPr>
          <p:nvPr/>
        </p:nvCxnSpPr>
        <p:spPr>
          <a:xfrm flipH="1">
            <a:off x="3966519" y="7328202"/>
            <a:ext cx="10243751" cy="0"/>
          </a:xfrm>
          <a:prstGeom prst="straightConnector1">
            <a:avLst/>
          </a:prstGeom>
          <a:noFill/>
          <a:ln w="762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9" name="TextBox 8">
            <a:extLst>
              <a:ext uri="{FF2B5EF4-FFF2-40B4-BE49-F238E27FC236}">
                <a16:creationId xmlns:a16="http://schemas.microsoft.com/office/drawing/2014/main" id="{5AA55DEF-22F3-3F49-8A7B-06EB8FEE1D19}"/>
              </a:ext>
            </a:extLst>
          </p:cNvPr>
          <p:cNvSpPr txBox="1"/>
          <p:nvPr/>
        </p:nvSpPr>
        <p:spPr>
          <a:xfrm>
            <a:off x="14494475" y="6004764"/>
            <a:ext cx="7524750" cy="264687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822960" rtl="0" fontAlgn="auto" latinLnBrk="0" hangingPunct="0">
              <a:lnSpc>
                <a:spcPct val="100000"/>
              </a:lnSpc>
              <a:spcBef>
                <a:spcPts val="0"/>
              </a:spcBef>
              <a:spcAft>
                <a:spcPts val="0"/>
              </a:spcAft>
              <a:buClrTx/>
              <a:buSzTx/>
              <a:buFontTx/>
              <a:buNone/>
              <a:tabLst/>
            </a:pPr>
            <a:r>
              <a:rPr lang="en-US" dirty="0">
                <a:solidFill>
                  <a:schemeClr val="tx1"/>
                </a:solidFill>
              </a:rPr>
              <a:t>When a </a:t>
            </a:r>
            <a:r>
              <a:rPr lang="en-US" dirty="0" err="1">
                <a:solidFill>
                  <a:schemeClr val="tx1"/>
                </a:solidFill>
              </a:rPr>
              <a:t>SysProcess</a:t>
            </a:r>
            <a:r>
              <a:rPr lang="en-US" dirty="0">
                <a:solidFill>
                  <a:schemeClr val="tx1"/>
                </a:solidFill>
              </a:rPr>
              <a:t>() is doing its thing, it selects its own message buffer, i.e. makes this thing point to its </a:t>
            </a:r>
            <a:r>
              <a:rPr lang="en-US" dirty="0" err="1">
                <a:solidFill>
                  <a:schemeClr val="tx1"/>
                </a:solidFill>
              </a:rPr>
              <a:t>MessageStorageContainer</a:t>
            </a:r>
            <a:r>
              <a:rPr lang="en-US" dirty="0">
                <a:solidFill>
                  <a:schemeClr val="tx1"/>
                </a:solidFill>
              </a:rPr>
              <a:t> within </a:t>
            </a:r>
            <a:r>
              <a:rPr lang="en-US" dirty="0" err="1">
                <a:solidFill>
                  <a:schemeClr val="tx1"/>
                </a:solidFill>
              </a:rPr>
              <a:t>dataBuffers</a:t>
            </a:r>
            <a:r>
              <a:rPr lang="en-US" dirty="0">
                <a:solidFill>
                  <a:schemeClr val="tx1"/>
                </a:solidFill>
              </a:rPr>
              <a:t>.</a:t>
            </a:r>
            <a:endParaRPr lang="en-US" dirty="0">
              <a:solidFill>
                <a:srgbClr val="FF0000"/>
              </a:solidFill>
            </a:endParaRPr>
          </a:p>
        </p:txBody>
      </p:sp>
      <p:sp>
        <p:nvSpPr>
          <p:cNvPr id="8" name="Rectangle 7">
            <a:extLst>
              <a:ext uri="{FF2B5EF4-FFF2-40B4-BE49-F238E27FC236}">
                <a16:creationId xmlns:a16="http://schemas.microsoft.com/office/drawing/2014/main" id="{D1B69620-5EF6-6C44-87D9-901E1504342F}"/>
              </a:ext>
            </a:extLst>
          </p:cNvPr>
          <p:cNvSpPr/>
          <p:nvPr/>
        </p:nvSpPr>
        <p:spPr>
          <a:xfrm>
            <a:off x="712413" y="5460810"/>
            <a:ext cx="12966516" cy="3600986"/>
          </a:xfrm>
          <a:prstGeom prst="rect">
            <a:avLst/>
          </a:prstGeom>
          <a:solidFill>
            <a:srgbClr val="C9B37C">
              <a:alpha val="50000"/>
            </a:srgbClr>
          </a:solidFill>
          <a:ln w="12700"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8580" tIns="68580" rIns="68580" bIns="68580" numCol="1" spcCol="38100" rtlCol="0" anchor="ctr">
            <a:spAutoFit/>
          </a:bodyPr>
          <a:lstStyle/>
          <a:p>
            <a:r>
              <a:rPr lang="en-US" sz="2500" b="1" dirty="0"/>
              <a:t>private</a:t>
            </a:r>
            <a:r>
              <a:rPr lang="en-US" sz="2500" dirty="0"/>
              <a:t>:</a:t>
            </a:r>
            <a:br>
              <a:rPr lang="en-US" sz="2500" dirty="0"/>
            </a:br>
            <a:r>
              <a:rPr lang="en-US" sz="2500" dirty="0"/>
              <a:t>    </a:t>
            </a:r>
            <a:r>
              <a:rPr lang="en-US" sz="2500" b="1" dirty="0"/>
              <a:t>static </a:t>
            </a:r>
            <a:r>
              <a:rPr lang="en-US" sz="2500" dirty="0" err="1"/>
              <a:t>SystemMessaging</a:t>
            </a:r>
            <a:r>
              <a:rPr lang="en-US" sz="2500" dirty="0"/>
              <a:t> *</a:t>
            </a:r>
            <a:r>
              <a:rPr lang="en-US" sz="2500" dirty="0" err="1"/>
              <a:t>TheInstance</a:t>
            </a:r>
            <a:r>
              <a:rPr lang="en-US" sz="2500" dirty="0"/>
              <a:t>;</a:t>
            </a:r>
            <a:br>
              <a:rPr lang="en-US" sz="2500" dirty="0"/>
            </a:br>
            <a:r>
              <a:rPr lang="en-US" sz="2500" dirty="0"/>
              <a:t>    </a:t>
            </a:r>
            <a:r>
              <a:rPr lang="en-US" sz="2500" dirty="0" err="1"/>
              <a:t>std</a:t>
            </a:r>
            <a:r>
              <a:rPr lang="en-US" sz="2500" dirty="0"/>
              <a:t>::vector&lt;</a:t>
            </a:r>
            <a:r>
              <a:rPr lang="en-US" sz="2500" dirty="0" err="1"/>
              <a:t>MessageStorageContainer</a:t>
            </a:r>
            <a:r>
              <a:rPr lang="en-US" sz="2500" dirty="0"/>
              <a:t> *&gt; </a:t>
            </a:r>
            <a:r>
              <a:rPr lang="en-US" sz="2500" dirty="0" err="1"/>
              <a:t>dataBuffers</a:t>
            </a:r>
            <a:r>
              <a:rPr lang="en-US" sz="2500" dirty="0"/>
              <a:t>;</a:t>
            </a:r>
            <a:br>
              <a:rPr lang="en-US" sz="2500" dirty="0"/>
            </a:br>
            <a:r>
              <a:rPr lang="en-US" sz="2500" dirty="0"/>
              <a:t>    </a:t>
            </a:r>
            <a:r>
              <a:rPr lang="en-US" sz="2500" dirty="0" err="1"/>
              <a:t>MessageStorageContainer</a:t>
            </a:r>
            <a:r>
              <a:rPr lang="en-US" sz="2500" dirty="0"/>
              <a:t> *</a:t>
            </a:r>
            <a:r>
              <a:rPr lang="en-US" sz="2500" dirty="0" err="1"/>
              <a:t>messageStorage</a:t>
            </a:r>
            <a:r>
              <a:rPr lang="en-US" sz="2500" dirty="0"/>
              <a:t>; // this is a pointer to the currently selected message buffer above</a:t>
            </a:r>
            <a:br>
              <a:rPr lang="en-US" sz="2500" dirty="0"/>
            </a:br>
            <a:r>
              <a:rPr lang="en-US" sz="2500" dirty="0"/>
              <a:t>    uint64_t </a:t>
            </a:r>
            <a:r>
              <a:rPr lang="en-US" sz="2500" dirty="0" err="1"/>
              <a:t>WriteFails</a:t>
            </a:r>
            <a:r>
              <a:rPr lang="en-US" sz="2500" dirty="0"/>
              <a:t>;  //! the number of times we tried to write invalidly</a:t>
            </a:r>
            <a:br>
              <a:rPr lang="en-US" sz="2500" dirty="0"/>
            </a:br>
            <a:r>
              <a:rPr lang="en-US" sz="2500" dirty="0"/>
              <a:t>    uint64_t </a:t>
            </a:r>
            <a:r>
              <a:rPr lang="en-US" sz="2500" dirty="0" err="1"/>
              <a:t>ReadFails</a:t>
            </a:r>
            <a:r>
              <a:rPr lang="en-US" sz="2500" dirty="0"/>
              <a:t>;  //! the number of times we tried to read invalidly</a:t>
            </a:r>
            <a:br>
              <a:rPr lang="en-US" sz="2500" dirty="0"/>
            </a:br>
            <a:r>
              <a:rPr lang="en-US" sz="2500" dirty="0"/>
              <a:t>    uint64_t </a:t>
            </a:r>
            <a:r>
              <a:rPr lang="en-US" sz="2500" dirty="0" err="1"/>
              <a:t>CreateFails</a:t>
            </a:r>
            <a:r>
              <a:rPr lang="en-US" sz="2500" dirty="0"/>
              <a:t>;  //! the number of times we tried to create invalidly</a:t>
            </a:r>
            <a:br>
              <a:rPr lang="en-US" sz="2500" dirty="0"/>
            </a:br>
            <a:r>
              <a:rPr lang="en-US" sz="2500" dirty="0"/>
              <a:t>    uint64_t </a:t>
            </a:r>
            <a:r>
              <a:rPr lang="en-US" sz="2500" dirty="0" err="1"/>
              <a:t>nextModuleID</a:t>
            </a:r>
            <a:r>
              <a:rPr lang="en-US" sz="2500" dirty="0"/>
              <a:t>;  //! the next module ID to give out when a module comes online</a:t>
            </a:r>
            <a:endParaRPr kumimoji="0" lang="en-US" sz="25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endParaRPr>
          </a:p>
        </p:txBody>
      </p:sp>
    </p:spTree>
    <p:extLst>
      <p:ext uri="{BB962C8B-B14F-4D97-AF65-F5344CB8AC3E}">
        <p14:creationId xmlns:p14="http://schemas.microsoft.com/office/powerpoint/2010/main" val="2655680494"/>
      </p:ext>
    </p:extLst>
  </p:cSld>
  <p:clrMapOvr>
    <a:masterClrMapping/>
  </p:clrMapOvr>
  <p:transition spd="med"/>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EFCDC-E216-A84F-846E-0C63BA8D2674}"/>
              </a:ext>
            </a:extLst>
          </p:cNvPr>
          <p:cNvSpPr>
            <a:spLocks noGrp="1"/>
          </p:cNvSpPr>
          <p:nvPr>
            <p:ph type="title"/>
          </p:nvPr>
        </p:nvSpPr>
        <p:spPr/>
        <p:txBody>
          <a:bodyPr/>
          <a:lstStyle/>
          <a:p>
            <a:r>
              <a:rPr lang="en-US" dirty="0"/>
              <a:t>What is </a:t>
            </a:r>
            <a:r>
              <a:rPr lang="en-US" dirty="0" err="1"/>
              <a:t>SystemMessaging</a:t>
            </a:r>
            <a:r>
              <a:rPr lang="en-US" dirty="0"/>
              <a:t>()?</a:t>
            </a:r>
          </a:p>
        </p:txBody>
      </p:sp>
      <p:cxnSp>
        <p:nvCxnSpPr>
          <p:cNvPr id="6" name="Straight Arrow Connector 5">
            <a:extLst>
              <a:ext uri="{FF2B5EF4-FFF2-40B4-BE49-F238E27FC236}">
                <a16:creationId xmlns:a16="http://schemas.microsoft.com/office/drawing/2014/main" id="{9810BD4D-AA54-F544-8BA3-3B25B1E51B5F}"/>
              </a:ext>
            </a:extLst>
          </p:cNvPr>
          <p:cNvCxnSpPr>
            <a:cxnSpLocks/>
          </p:cNvCxnSpPr>
          <p:nvPr/>
        </p:nvCxnSpPr>
        <p:spPr>
          <a:xfrm flipH="1">
            <a:off x="10540314" y="7415345"/>
            <a:ext cx="5869460" cy="251410"/>
          </a:xfrm>
          <a:prstGeom prst="straightConnector1">
            <a:avLst/>
          </a:prstGeom>
          <a:noFill/>
          <a:ln w="762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9" name="TextBox 8">
            <a:extLst>
              <a:ext uri="{FF2B5EF4-FFF2-40B4-BE49-F238E27FC236}">
                <a16:creationId xmlns:a16="http://schemas.microsoft.com/office/drawing/2014/main" id="{5AA55DEF-22F3-3F49-8A7B-06EB8FEE1D19}"/>
              </a:ext>
            </a:extLst>
          </p:cNvPr>
          <p:cNvSpPr txBox="1"/>
          <p:nvPr/>
        </p:nvSpPr>
        <p:spPr>
          <a:xfrm>
            <a:off x="16607480" y="6989649"/>
            <a:ext cx="7524750" cy="6771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822960" rtl="0" fontAlgn="auto" latinLnBrk="0" hangingPunct="0">
              <a:lnSpc>
                <a:spcPct val="100000"/>
              </a:lnSpc>
              <a:spcBef>
                <a:spcPts val="0"/>
              </a:spcBef>
              <a:spcAft>
                <a:spcPts val="0"/>
              </a:spcAft>
              <a:buClrTx/>
              <a:buSzTx/>
              <a:buFontTx/>
              <a:buNone/>
              <a:tabLst/>
            </a:pPr>
            <a:r>
              <a:rPr lang="en-US" dirty="0">
                <a:solidFill>
                  <a:schemeClr val="tx1"/>
                </a:solidFill>
              </a:rPr>
              <a:t>These are explained in the comments</a:t>
            </a:r>
            <a:endParaRPr lang="en-US" dirty="0">
              <a:solidFill>
                <a:srgbClr val="FF0000"/>
              </a:solidFill>
            </a:endParaRPr>
          </a:p>
        </p:txBody>
      </p:sp>
      <p:cxnSp>
        <p:nvCxnSpPr>
          <p:cNvPr id="7" name="Straight Arrow Connector 6">
            <a:extLst>
              <a:ext uri="{FF2B5EF4-FFF2-40B4-BE49-F238E27FC236}">
                <a16:creationId xmlns:a16="http://schemas.microsoft.com/office/drawing/2014/main" id="{507A4A9A-65A4-0541-8F8C-C70778E3E9D9}"/>
              </a:ext>
            </a:extLst>
          </p:cNvPr>
          <p:cNvCxnSpPr>
            <a:cxnSpLocks/>
          </p:cNvCxnSpPr>
          <p:nvPr/>
        </p:nvCxnSpPr>
        <p:spPr>
          <a:xfrm flipH="1">
            <a:off x="10540314" y="7415345"/>
            <a:ext cx="5869460" cy="609600"/>
          </a:xfrm>
          <a:prstGeom prst="straightConnector1">
            <a:avLst/>
          </a:prstGeom>
          <a:noFill/>
          <a:ln w="762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8" name="Straight Arrow Connector 7">
            <a:extLst>
              <a:ext uri="{FF2B5EF4-FFF2-40B4-BE49-F238E27FC236}">
                <a16:creationId xmlns:a16="http://schemas.microsoft.com/office/drawing/2014/main" id="{6F533C20-7C1B-1A4D-907E-D18720129173}"/>
              </a:ext>
            </a:extLst>
          </p:cNvPr>
          <p:cNvCxnSpPr>
            <a:cxnSpLocks/>
          </p:cNvCxnSpPr>
          <p:nvPr/>
        </p:nvCxnSpPr>
        <p:spPr>
          <a:xfrm flipH="1">
            <a:off x="10995452" y="7415345"/>
            <a:ext cx="5414322" cy="1011963"/>
          </a:xfrm>
          <a:prstGeom prst="straightConnector1">
            <a:avLst/>
          </a:prstGeom>
          <a:noFill/>
          <a:ln w="762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11" name="Rectangle 10">
            <a:extLst>
              <a:ext uri="{FF2B5EF4-FFF2-40B4-BE49-F238E27FC236}">
                <a16:creationId xmlns:a16="http://schemas.microsoft.com/office/drawing/2014/main" id="{6CE38463-9DE0-E94C-864D-863145C9A141}"/>
              </a:ext>
            </a:extLst>
          </p:cNvPr>
          <p:cNvSpPr/>
          <p:nvPr/>
        </p:nvSpPr>
        <p:spPr>
          <a:xfrm>
            <a:off x="712413" y="5460810"/>
            <a:ext cx="12966516" cy="3600986"/>
          </a:xfrm>
          <a:prstGeom prst="rect">
            <a:avLst/>
          </a:prstGeom>
          <a:solidFill>
            <a:srgbClr val="C9B37C">
              <a:alpha val="50000"/>
            </a:srgbClr>
          </a:solidFill>
          <a:ln w="12700"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8580" tIns="68580" rIns="68580" bIns="68580" numCol="1" spcCol="38100" rtlCol="0" anchor="ctr">
            <a:spAutoFit/>
          </a:bodyPr>
          <a:lstStyle/>
          <a:p>
            <a:r>
              <a:rPr lang="en-US" sz="2500" b="1" dirty="0"/>
              <a:t>private</a:t>
            </a:r>
            <a:r>
              <a:rPr lang="en-US" sz="2500" dirty="0"/>
              <a:t>:</a:t>
            </a:r>
            <a:br>
              <a:rPr lang="en-US" sz="2500" dirty="0"/>
            </a:br>
            <a:r>
              <a:rPr lang="en-US" sz="2500" dirty="0"/>
              <a:t>    </a:t>
            </a:r>
            <a:r>
              <a:rPr lang="en-US" sz="2500" b="1" dirty="0"/>
              <a:t>static </a:t>
            </a:r>
            <a:r>
              <a:rPr lang="en-US" sz="2500" dirty="0" err="1"/>
              <a:t>SystemMessaging</a:t>
            </a:r>
            <a:r>
              <a:rPr lang="en-US" sz="2500" dirty="0"/>
              <a:t> *</a:t>
            </a:r>
            <a:r>
              <a:rPr lang="en-US" sz="2500" dirty="0" err="1"/>
              <a:t>TheInstance</a:t>
            </a:r>
            <a:r>
              <a:rPr lang="en-US" sz="2500" dirty="0"/>
              <a:t>;</a:t>
            </a:r>
            <a:br>
              <a:rPr lang="en-US" sz="2500" dirty="0"/>
            </a:br>
            <a:r>
              <a:rPr lang="en-US" sz="2500" dirty="0"/>
              <a:t>    </a:t>
            </a:r>
            <a:r>
              <a:rPr lang="en-US" sz="2500" dirty="0" err="1"/>
              <a:t>std</a:t>
            </a:r>
            <a:r>
              <a:rPr lang="en-US" sz="2500" dirty="0"/>
              <a:t>::vector&lt;</a:t>
            </a:r>
            <a:r>
              <a:rPr lang="en-US" sz="2500" dirty="0" err="1"/>
              <a:t>MessageStorageContainer</a:t>
            </a:r>
            <a:r>
              <a:rPr lang="en-US" sz="2500" dirty="0"/>
              <a:t> *&gt; </a:t>
            </a:r>
            <a:r>
              <a:rPr lang="en-US" sz="2500" dirty="0" err="1"/>
              <a:t>dataBuffers</a:t>
            </a:r>
            <a:r>
              <a:rPr lang="en-US" sz="2500" dirty="0"/>
              <a:t>;</a:t>
            </a:r>
            <a:br>
              <a:rPr lang="en-US" sz="2500" dirty="0"/>
            </a:br>
            <a:r>
              <a:rPr lang="en-US" sz="2500" dirty="0"/>
              <a:t>    </a:t>
            </a:r>
            <a:r>
              <a:rPr lang="en-US" sz="2500" dirty="0" err="1"/>
              <a:t>MessageStorageContainer</a:t>
            </a:r>
            <a:r>
              <a:rPr lang="en-US" sz="2500" dirty="0"/>
              <a:t> *</a:t>
            </a:r>
            <a:r>
              <a:rPr lang="en-US" sz="2500" dirty="0" err="1"/>
              <a:t>messageStorage</a:t>
            </a:r>
            <a:r>
              <a:rPr lang="en-US" sz="2500" dirty="0"/>
              <a:t>; // this is a pointer to the currently selected message buffer above</a:t>
            </a:r>
            <a:br>
              <a:rPr lang="en-US" sz="2500" dirty="0"/>
            </a:br>
            <a:r>
              <a:rPr lang="en-US" sz="2500" dirty="0"/>
              <a:t>    uint64_t </a:t>
            </a:r>
            <a:r>
              <a:rPr lang="en-US" sz="2500" dirty="0" err="1"/>
              <a:t>WriteFails</a:t>
            </a:r>
            <a:r>
              <a:rPr lang="en-US" sz="2500" dirty="0"/>
              <a:t>;  //! the number of times we tried to write invalidly</a:t>
            </a:r>
            <a:br>
              <a:rPr lang="en-US" sz="2500" dirty="0"/>
            </a:br>
            <a:r>
              <a:rPr lang="en-US" sz="2500" dirty="0"/>
              <a:t>    uint64_t </a:t>
            </a:r>
            <a:r>
              <a:rPr lang="en-US" sz="2500" dirty="0" err="1"/>
              <a:t>ReadFails</a:t>
            </a:r>
            <a:r>
              <a:rPr lang="en-US" sz="2500" dirty="0"/>
              <a:t>;  //! the number of times we tried to read invalidly</a:t>
            </a:r>
            <a:br>
              <a:rPr lang="en-US" sz="2500" dirty="0"/>
            </a:br>
            <a:r>
              <a:rPr lang="en-US" sz="2500" dirty="0"/>
              <a:t>    uint64_t </a:t>
            </a:r>
            <a:r>
              <a:rPr lang="en-US" sz="2500" dirty="0" err="1"/>
              <a:t>CreateFails</a:t>
            </a:r>
            <a:r>
              <a:rPr lang="en-US" sz="2500" dirty="0"/>
              <a:t>;  //! the number of times we tried to create invalidly</a:t>
            </a:r>
            <a:br>
              <a:rPr lang="en-US" sz="2500" dirty="0"/>
            </a:br>
            <a:r>
              <a:rPr lang="en-US" sz="2500" dirty="0"/>
              <a:t>    uint64_t </a:t>
            </a:r>
            <a:r>
              <a:rPr lang="en-US" sz="2500" dirty="0" err="1"/>
              <a:t>nextModuleID</a:t>
            </a:r>
            <a:r>
              <a:rPr lang="en-US" sz="2500" dirty="0"/>
              <a:t>;  //! the next module ID to give out when a module comes online</a:t>
            </a:r>
            <a:endParaRPr kumimoji="0" lang="en-US" sz="2500" b="0" i="0" u="none" strike="noStrike" cap="none" spc="0" normalizeH="0" baseline="0" dirty="0">
              <a:ln>
                <a:noFill/>
              </a:ln>
              <a:solidFill>
                <a:srgbClr val="000000"/>
              </a:solidFill>
              <a:effectLst/>
              <a:uFillTx/>
              <a:latin typeface="Helvetica Neue Light"/>
              <a:ea typeface="Helvetica Neue Light"/>
              <a:cs typeface="Helvetica Neue Light"/>
              <a:sym typeface="Helvetica Neue Light"/>
            </a:endParaRPr>
          </a:p>
        </p:txBody>
      </p:sp>
    </p:spTree>
    <p:extLst>
      <p:ext uri="{BB962C8B-B14F-4D97-AF65-F5344CB8AC3E}">
        <p14:creationId xmlns:p14="http://schemas.microsoft.com/office/powerpoint/2010/main" val="2401802791"/>
      </p:ext>
    </p:extLst>
  </p:cSld>
  <p:clrMapOvr>
    <a:masterClrMapping/>
  </p:clrMapOvr>
  <p:transition spd="med"/>
</p:sld>
</file>

<file path=ppt/theme/theme1.xml><?xml version="1.0" encoding="utf-8"?>
<a:theme xmlns:a="http://schemas.openxmlformats.org/drawingml/2006/main" name="White">
  <a:themeElements>
    <a:clrScheme name="White">
      <a:dk1>
        <a:srgbClr val="515151"/>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Neue"/>
        <a:ea typeface="Helvetica Neue"/>
        <a:cs typeface="Helvetica Neue"/>
      </a:majorFont>
      <a:minorFont>
        <a:latin typeface="Helvetica Neue"/>
        <a:ea typeface="Helvetica Neue"/>
        <a:cs typeface="Helvetica Neue"/>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88900" dist="12700" rotWithShape="0">
              <a:srgbClr val="000000">
                <a:alpha val="50000"/>
              </a:srgbClr>
            </a:outerShdw>
          </a:effectLst>
        </a:effectStyle>
        <a:effectStyle>
          <a:effectLst>
            <a:outerShdw blurRad="63500" dist="381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C9B37C">
            <a:alpha val="50000"/>
          </a:srgbClr>
        </a:solidFill>
        <a:ln w="12700" cap="flat">
          <a:solidFill>
            <a:srgbClr val="000000"/>
          </a:solidFill>
          <a:prstDash val="solid"/>
          <a:miter lim="400000"/>
        </a:ln>
        <a:effectLst/>
        <a:sp3d/>
      </a:spPr>
      <a:bodyPr rot="0" spcFirstLastPara="1" vertOverflow="overflow" horzOverflow="overflow" vert="horz" wrap="square" lIns="68580" tIns="68580" rIns="68580" bIns="68580" numCol="1" spcCol="38100" rtlCol="0" anchor="ctr">
        <a:spAutoFit/>
      </a:bodyPr>
      <a:lstStyle>
        <a:defPPr marL="0" marR="0" indent="0" algn="ctr" defTabSz="82296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elvetica Neue Light"/>
            <a:ea typeface="Helvetica Neue Light"/>
            <a:cs typeface="Helvetica Neue Light"/>
            <a:sym typeface="Helvetica Neue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381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91439" tIns="91439" rIns="91439" bIns="91439" numCol="1" spcCol="38100" rtlCol="0" anchor="ctr">
        <a:spAutoFit/>
      </a:bodyPr>
      <a:lstStyle>
        <a:defPPr marL="0" marR="0" indent="0" algn="l" defTabSz="82296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515151"/>
            </a:solidFill>
            <a:effectLst/>
            <a:uFillTx/>
            <a:latin typeface="Helvetica Neue Light"/>
            <a:ea typeface="Helvetica Neue Light"/>
            <a:cs typeface="Helvetica Neue Light"/>
            <a:sym typeface="Helvetica Neue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Presentation3" id="{C0890F28-91C2-7D4D-BA00-C47A6EFB44B9}" vid="{B8DA6744-C590-C248-A55A-9F31BD334CA9}"/>
    </a:ext>
  </a:ext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Neue"/>
        <a:ea typeface="Helvetica Neue"/>
        <a:cs typeface="Helvetica Neue"/>
      </a:majorFont>
      <a:minorFont>
        <a:latin typeface="Helvetica Neue"/>
        <a:ea typeface="Helvetica Neue"/>
        <a:cs typeface="Helvetica Neue"/>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88900" dist="12700" rotWithShape="0">
              <a:srgbClr val="000000">
                <a:alpha val="50000"/>
              </a:srgbClr>
            </a:outerShdw>
          </a:effectLst>
        </a:effectStyle>
        <a:effectStyle>
          <a:effectLst>
            <a:outerShdw blurRad="63500" dist="381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C9B37C">
            <a:alpha val="50000"/>
          </a:srgbClr>
        </a:solidFill>
        <a:ln w="12700" cap="flat">
          <a:solidFill>
            <a:srgbClr val="000000"/>
          </a:solidFill>
          <a:prstDash val="solid"/>
          <a:miter lim="400000"/>
        </a:ln>
        <a:effectLst/>
        <a:sp3d/>
      </a:spPr>
      <a:bodyPr rot="0" spcFirstLastPara="1" vertOverflow="overflow" horzOverflow="overflow" vert="horz" wrap="square" lIns="68580" tIns="68580" rIns="68580" bIns="68580" numCol="1" spcCol="38100" rtlCol="0" anchor="ctr">
        <a:spAutoFit/>
      </a:bodyPr>
      <a:lstStyle>
        <a:defPPr marL="0" marR="0" indent="0" algn="ctr" defTabSz="82296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elvetica Neue Light"/>
            <a:ea typeface="Helvetica Neue Light"/>
            <a:cs typeface="Helvetica Neue Light"/>
            <a:sym typeface="Helvetica Neue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381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91439" tIns="91439" rIns="91439" bIns="91439" numCol="1" spcCol="38100" rtlCol="0" anchor="ctr">
        <a:spAutoFit/>
      </a:bodyPr>
      <a:lstStyle>
        <a:defPPr marL="0" marR="0" indent="0" algn="l" defTabSz="82296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515151"/>
            </a:solidFill>
            <a:effectLst/>
            <a:uFillTx/>
            <a:latin typeface="Helvetica Neue Light"/>
            <a:ea typeface="Helvetica Neue Light"/>
            <a:cs typeface="Helvetica Neue Light"/>
            <a:sym typeface="Helvetica Neue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White</Template>
  <TotalTime>8681</TotalTime>
  <Words>9304</Words>
  <Application>Microsoft Macintosh PowerPoint</Application>
  <PresentationFormat>Custom</PresentationFormat>
  <Paragraphs>2250</Paragraphs>
  <Slides>165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165</vt:i4>
      </vt:variant>
    </vt:vector>
  </HeadingPairs>
  <TitlesOfParts>
    <vt:vector size="171" baseType="lpstr">
      <vt:lpstr>Arial</vt:lpstr>
      <vt:lpstr>Helvetica</vt:lpstr>
      <vt:lpstr>Helvetica Neue</vt:lpstr>
      <vt:lpstr>Helvetica Neue Light</vt:lpstr>
      <vt:lpstr>Lucida Grande</vt:lpstr>
      <vt:lpstr>White</vt:lpstr>
      <vt:lpstr>Understanding the Basilisk Coding Architecture</vt:lpstr>
      <vt:lpstr>Overview </vt:lpstr>
      <vt:lpstr>Introduction</vt:lpstr>
      <vt:lpstr>So what is Basilisk?</vt:lpstr>
      <vt:lpstr>So what is Basilisk?</vt:lpstr>
      <vt:lpstr>So what is Basilisk?</vt:lpstr>
      <vt:lpstr>So what is Basilisk?</vt:lpstr>
      <vt:lpstr>Here’s a procedural explanation of a Basilisk Simulation</vt:lpstr>
      <vt:lpstr>Sim Architecture Classes</vt:lpstr>
      <vt:lpstr>What is a SimModel()?</vt:lpstr>
      <vt:lpstr>Sim Architecture Classes</vt:lpstr>
      <vt:lpstr>What is a sim_model?</vt:lpstr>
      <vt:lpstr>What is a sim_model?</vt:lpstr>
      <vt:lpstr>What is a sim_model?</vt:lpstr>
      <vt:lpstr>What is a SimModel()?</vt:lpstr>
      <vt:lpstr>What is a SimModel()?</vt:lpstr>
      <vt:lpstr>What is a SimModel()?</vt:lpstr>
      <vt:lpstr>What is a SimModel()?</vt:lpstr>
      <vt:lpstr>What does a SimModel() do?</vt:lpstr>
      <vt:lpstr>What does a SimModel() do?</vt:lpstr>
      <vt:lpstr>What does a SimModel() do?</vt:lpstr>
      <vt:lpstr>What does a SimModel() do?</vt:lpstr>
      <vt:lpstr>What does a SimModel() do?</vt:lpstr>
      <vt:lpstr>What does a SimModel() do?</vt:lpstr>
      <vt:lpstr>What does a SimModel() do?</vt:lpstr>
      <vt:lpstr>What does a SimModel() do?</vt:lpstr>
      <vt:lpstr>What does a SimModel() do?</vt:lpstr>
      <vt:lpstr>What does a SimModel() do?</vt:lpstr>
      <vt:lpstr>Sim Architecture Classes</vt:lpstr>
      <vt:lpstr>What is a SysProcess()?</vt:lpstr>
      <vt:lpstr>What is a SysProcess()?</vt:lpstr>
      <vt:lpstr>What is a SysProcess()?</vt:lpstr>
      <vt:lpstr>What is a SysProcess()?</vt:lpstr>
      <vt:lpstr>What is a SysProcess()?</vt:lpstr>
      <vt:lpstr>What is a SysProcess()?</vt:lpstr>
      <vt:lpstr>What is a SysProcess()?</vt:lpstr>
      <vt:lpstr>What is a SysProcess()?</vt:lpstr>
      <vt:lpstr>What does a SysProcess() do?</vt:lpstr>
      <vt:lpstr>What does a SysProcess() do?</vt:lpstr>
      <vt:lpstr>What does a SysProcess() do?</vt:lpstr>
      <vt:lpstr>What does a SysProcess() do?</vt:lpstr>
      <vt:lpstr>What does a SysProcess() do?</vt:lpstr>
      <vt:lpstr>What does a SysProcess() do?</vt:lpstr>
      <vt:lpstr>What does a SysProcess() do?</vt:lpstr>
      <vt:lpstr>What does a SysProcess() do?</vt:lpstr>
      <vt:lpstr>What does a SysProcess() do?</vt:lpstr>
      <vt:lpstr>What does a SysProcess() do?</vt:lpstr>
      <vt:lpstr>What does a SysProcess() do?</vt:lpstr>
      <vt:lpstr>What does a SysProcess() do?</vt:lpstr>
      <vt:lpstr>What does a SysProcess() do?</vt:lpstr>
      <vt:lpstr>What does a SysProcess() do?</vt:lpstr>
      <vt:lpstr>What does a SysProcess() do?</vt:lpstr>
      <vt:lpstr>What does a SysProcess() do?</vt:lpstr>
      <vt:lpstr>What does a SysProcess() do?</vt:lpstr>
      <vt:lpstr>What does a SysProcess() do?</vt:lpstr>
      <vt:lpstr>What does a SysProcess() do?</vt:lpstr>
      <vt:lpstr>What does a SysProcess() do?</vt:lpstr>
      <vt:lpstr>What does a SysProcess() do?</vt:lpstr>
      <vt:lpstr>What does a SysProcess() do?</vt:lpstr>
      <vt:lpstr>Sim Architecture Classes</vt:lpstr>
      <vt:lpstr>What is a SysModelTask()?</vt:lpstr>
      <vt:lpstr>What is a SysModelTask()?</vt:lpstr>
      <vt:lpstr>What is a SysModelTask()?</vt:lpstr>
      <vt:lpstr>What is a SysModelTask()?</vt:lpstr>
      <vt:lpstr>What is a SysModelTask()?</vt:lpstr>
      <vt:lpstr>What is a SysModelTask()?</vt:lpstr>
      <vt:lpstr>What is a SysModelTask()?</vt:lpstr>
      <vt:lpstr>What is a SysModelTask()?</vt:lpstr>
      <vt:lpstr>What does a SysModelTask() do?</vt:lpstr>
      <vt:lpstr>What does a SysModelTask() do?</vt:lpstr>
      <vt:lpstr>What does a SysModelTask() do?</vt:lpstr>
      <vt:lpstr>What does a SysModelTask() do?</vt:lpstr>
      <vt:lpstr>What does a SysModelTask() do?</vt:lpstr>
      <vt:lpstr>What does a SysModelTask() do?</vt:lpstr>
      <vt:lpstr>What does a SysModelTask() do?</vt:lpstr>
      <vt:lpstr>What does a SysModelTask() do?</vt:lpstr>
      <vt:lpstr>What does a SysModelTask() do?</vt:lpstr>
      <vt:lpstr>What does a SysModelTask() do?</vt:lpstr>
      <vt:lpstr>What does a SysModelTask() do?</vt:lpstr>
      <vt:lpstr>What does a SysModelTask() do?</vt:lpstr>
      <vt:lpstr>Sim Architecture Classes</vt:lpstr>
      <vt:lpstr>What is a SysModel()?</vt:lpstr>
      <vt:lpstr>What is a SysModel()?</vt:lpstr>
      <vt:lpstr>What is a SysModel()?</vt:lpstr>
      <vt:lpstr>What is a SysModel()?</vt:lpstr>
      <vt:lpstr>What does a SysModel() do?</vt:lpstr>
      <vt:lpstr>What does a SysModel() do?</vt:lpstr>
      <vt:lpstr>What does a SysModel() do?</vt:lpstr>
      <vt:lpstr>What does a SysModel() do?</vt:lpstr>
      <vt:lpstr>What does a SysModel() do?</vt:lpstr>
      <vt:lpstr>What does a SysModel() do?</vt:lpstr>
      <vt:lpstr>What does a SysModel() do?</vt:lpstr>
      <vt:lpstr>What does a SysModel() do?</vt:lpstr>
      <vt:lpstr>Sim Architecture Classes</vt:lpstr>
      <vt:lpstr>What is SystemMessaging()?</vt:lpstr>
      <vt:lpstr>What is SystemMessaging()?</vt:lpstr>
      <vt:lpstr>Visualization of dataBuffers</vt:lpstr>
      <vt:lpstr>What is SystemMessaging()?</vt:lpstr>
      <vt:lpstr>What is SystemMessaging()?</vt:lpstr>
      <vt:lpstr>What is SystemMessaging()?</vt:lpstr>
      <vt:lpstr>What does SystemMessaging() do?</vt:lpstr>
      <vt:lpstr>What does SystemMessaging() do?</vt:lpstr>
      <vt:lpstr>What does SystemMessaging() do?</vt:lpstr>
      <vt:lpstr>What does SystemMessaging() do?</vt:lpstr>
      <vt:lpstr>What does SystemMessaging() do?</vt:lpstr>
      <vt:lpstr>What does SystemMessaging() do?</vt:lpstr>
      <vt:lpstr>What does SystemMessaging() do?</vt:lpstr>
      <vt:lpstr>What does SystemMessaging() do?</vt:lpstr>
      <vt:lpstr>Visualization of BlankStorage</vt:lpstr>
      <vt:lpstr>What does SystemMessaging() do?</vt:lpstr>
      <vt:lpstr>What does SystemMessaging() do?</vt:lpstr>
      <vt:lpstr>What does SystemMessaging() do?</vt:lpstr>
      <vt:lpstr>What does SystemMessaging() do?</vt:lpstr>
      <vt:lpstr>What does SystemMessaging() do?</vt:lpstr>
      <vt:lpstr>What does SystemMessaging() do?</vt:lpstr>
      <vt:lpstr>What does SystemMessaging() do?</vt:lpstr>
      <vt:lpstr>What does SystemMessaging() do?</vt:lpstr>
      <vt:lpstr>What does SystemMessaging() do?</vt:lpstr>
      <vt:lpstr>What does SystemMessaging() do?</vt:lpstr>
      <vt:lpstr>What does SystemMessaging() do?</vt:lpstr>
      <vt:lpstr>What does SystemMessaging() do?</vt:lpstr>
      <vt:lpstr>What does SystemMessaging() do?</vt:lpstr>
      <vt:lpstr>What does SystemMessaging() do?</vt:lpstr>
      <vt:lpstr>What does SystemMessaging() do?</vt:lpstr>
      <vt:lpstr>What does SystemMessaging() do?</vt:lpstr>
      <vt:lpstr>What does SystemMessaging() do?</vt:lpstr>
      <vt:lpstr>What does SystemMessaging() do?</vt:lpstr>
      <vt:lpstr>What does SystemMessaging() do?</vt:lpstr>
      <vt:lpstr>What does SystemMessaging() do?</vt:lpstr>
      <vt:lpstr>What does SystemMessaging() do?</vt:lpstr>
      <vt:lpstr>Sim Architecture Classes</vt:lpstr>
      <vt:lpstr>What is SysInterface()?</vt:lpstr>
      <vt:lpstr>What is SysInterface()?</vt:lpstr>
      <vt:lpstr>What is InterfaceExchangeData()?</vt:lpstr>
      <vt:lpstr>What is InterfaceExchangeData()?</vt:lpstr>
      <vt:lpstr>What is MessageInterfaceMatch()?</vt:lpstr>
      <vt:lpstr>What is InterfaceExchangeData()?</vt:lpstr>
      <vt:lpstr>What is InterfaceExchangeData()?</vt:lpstr>
      <vt:lpstr>What is InterfaceExchangeData()?</vt:lpstr>
      <vt:lpstr>What is InterfaceExchangeData()?</vt:lpstr>
      <vt:lpstr>What does InterfaceExchangeData() do?</vt:lpstr>
      <vt:lpstr>What does InterfaceExchangeData() do?</vt:lpstr>
      <vt:lpstr>What does InterfaceExchangeData() do?</vt:lpstr>
      <vt:lpstr>What does InterfaceExchangeData() do?</vt:lpstr>
      <vt:lpstr>What does InterfaceExchangeData() do?</vt:lpstr>
      <vt:lpstr>What does InterfaceExchangeData() do?</vt:lpstr>
      <vt:lpstr>What is SysInterface()?</vt:lpstr>
      <vt:lpstr>What is SysInterface()?</vt:lpstr>
      <vt:lpstr>What is SysInterface()?</vt:lpstr>
      <vt:lpstr>What does SysInterface do?</vt:lpstr>
      <vt:lpstr>What does SysInterface do?</vt:lpstr>
      <vt:lpstr>What does SysInterface do?</vt:lpstr>
      <vt:lpstr>What does SysInterface do?</vt:lpstr>
      <vt:lpstr>What does SysInterface do?</vt:lpstr>
      <vt:lpstr>What does SysInterface do?</vt:lpstr>
      <vt:lpstr>What does SysInterface do?</vt:lpstr>
      <vt:lpstr>What does SysInterface() do?</vt:lpstr>
      <vt:lpstr>Sim Architecture Classes</vt:lpstr>
      <vt:lpstr>Next Steps</vt:lpstr>
      <vt:lpstr>How to initialize a basic simulation</vt:lpstr>
      <vt:lpstr>How to run a basic sim</vt:lpstr>
      <vt:lpstr>How to properly end a sim</vt:lpstr>
      <vt:lpstr>How to properly reset/reInit a sim and when?</vt:lpstr>
      <vt:lpstr>How message logging works</vt:lpstr>
      <vt:lpstr>Why is fsw written in C and does it have to and alg contain?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Paper Title is Entered Here</dc:title>
  <dc:creator>Microsoft Office User</dc:creator>
  <cp:lastModifiedBy>Hanspeter Schaub</cp:lastModifiedBy>
  <cp:revision>201</cp:revision>
  <cp:lastPrinted>2019-05-17T21:38:45Z</cp:lastPrinted>
  <dcterms:created xsi:type="dcterms:W3CDTF">2019-02-05T16:06:10Z</dcterms:created>
  <dcterms:modified xsi:type="dcterms:W3CDTF">2019-06-27T02:39:31Z</dcterms:modified>
</cp:coreProperties>
</file>